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15.09.2019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slide" Target="slide11.xml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9" Type="http://schemas.openxmlformats.org/officeDocument/2006/relationships/image" Target="../media/image79.png"/><Relationship Id="rId3" Type="http://schemas.openxmlformats.org/officeDocument/2006/relationships/image" Target="../media/image44.png"/><Relationship Id="rId21" Type="http://schemas.openxmlformats.org/officeDocument/2006/relationships/image" Target="../media/image61.png"/><Relationship Id="rId34" Type="http://schemas.openxmlformats.org/officeDocument/2006/relationships/image" Target="../media/image74.png"/><Relationship Id="rId42" Type="http://schemas.openxmlformats.org/officeDocument/2006/relationships/image" Target="../media/image82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38" Type="http://schemas.openxmlformats.org/officeDocument/2006/relationships/image" Target="../media/image78.jpeg"/><Relationship Id="rId46" Type="http://schemas.openxmlformats.org/officeDocument/2006/relationships/image" Target="../media/image86.png"/><Relationship Id="rId2" Type="http://schemas.openxmlformats.org/officeDocument/2006/relationships/slide" Target="slide12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41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40" Type="http://schemas.openxmlformats.org/officeDocument/2006/relationships/image" Target="../media/image80.png"/><Relationship Id="rId45" Type="http://schemas.openxmlformats.org/officeDocument/2006/relationships/image" Target="../media/image85.png"/><Relationship Id="rId5" Type="http://schemas.openxmlformats.org/officeDocument/2006/relationships/image" Target="../media/image46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10" Type="http://schemas.openxmlformats.org/officeDocument/2006/relationships/image" Target="../media/image51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4" Type="http://schemas.openxmlformats.org/officeDocument/2006/relationships/image" Target="../media/image84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Relationship Id="rId43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slide" Target="slide12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slide" Target="slide13.xml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slide" Target="slide14.xml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slide" Target="slide15.xml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slide" Target="slide16.xml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slide" Target="slide17.xml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slide" Target="slide18.xml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slide" Target="slide19.xml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slide" Target="slide20.xml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slide" Target="slide3.xml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slide" Target="slide21.xml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slide" Target="slide22.xml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slide" Target="slide23.xml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slide" Target="slide24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slide" Target="slide25.xml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slide" Target="slide26.xml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slide" Target="slide27.xml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slide" Target="slide28.xml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slide" Target="slide29.xml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slide" Target="slide30.xml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1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4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jpe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jpe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slide" Target="slide31.xml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slide" Target="slide32.xml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slide" Target="slide33.xml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slide" Target="slide34.xml"/><Relationship Id="rId43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slide" Target="slide35.xml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slide" Target="slide36.xml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jpe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slide" Target="slide37.xml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jpe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slide" Target="slide38.xml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slide" Target="slide39.xml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jpe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slide" Target="slide40.xml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1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slide" Target="slide5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jpe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jpe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1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slide" Target="slide41.xml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jpe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1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slide" Target="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jpe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jpe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slide" Target="slide8.xml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slide" Target="slide9.xml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slide" Target="slide10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jpe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D8C00-476B-445F-B878-3D12910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429000"/>
            <a:ext cx="5266928" cy="1143000"/>
          </a:xfrm>
        </p:spPr>
        <p:txBody>
          <a:bodyPr>
            <a:noAutofit/>
          </a:bodyPr>
          <a:lstStyle/>
          <a:p>
            <a:r>
              <a:rPr lang="tr-TR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WORDS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55AFCF9-9DFB-49FC-A2FD-01DD1BEFB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89" y="4725144"/>
            <a:ext cx="3182205" cy="318220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CEC36A0-7809-4BC5-8537-524D4AE6B93B}"/>
              </a:ext>
            </a:extLst>
          </p:cNvPr>
          <p:cNvSpPr txBox="1"/>
          <p:nvPr/>
        </p:nvSpPr>
        <p:spPr>
          <a:xfrm>
            <a:off x="971600" y="270892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2.1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7455168-7EE8-4B17-BFC9-087B6F6C2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202131"/>
            <a:ext cx="1060321" cy="53016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26A5FC9-FA3D-4175-B662-38E9F4186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55" y="230158"/>
            <a:ext cx="670521" cy="86606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0636F2C-00E2-4A84-96BA-7D155DF884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7794" y="85167"/>
            <a:ext cx="1057812" cy="1057812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5C7355A-D4BB-457C-B030-C502CD4A0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4186" y="2268002"/>
            <a:ext cx="883314" cy="866061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FC37D44-FC7F-4020-BBD1-9308F8FD57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1111" y="5411924"/>
            <a:ext cx="1111095" cy="55554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69DF2FE-AE3F-44D4-A6BD-2F53521807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819" y="4748019"/>
            <a:ext cx="743016" cy="88718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7A9C32BD-0D9C-43E0-90EE-6E414615BE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032" y="1455577"/>
            <a:ext cx="1003250" cy="50162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7C4E8CE6-BAFD-46F7-968F-DA61A014E9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1363" y="4882079"/>
            <a:ext cx="1023060" cy="88718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4FC80855-2F0F-4ED6-8776-8D526BDE1A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7401" y="51343"/>
            <a:ext cx="1212710" cy="739841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79BDED63-8F1C-45A3-86E7-63B9F37E39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2206" y="1491177"/>
            <a:ext cx="743017" cy="700642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273E680B-02DC-49A4-94EB-39B8D05A7C7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1649" y="4795947"/>
            <a:ext cx="650209" cy="658362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1AB69BFF-9730-4C6B-B183-8579B0F1C2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3765" y="2430502"/>
            <a:ext cx="651237" cy="725487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6917F4BF-7D60-4135-A978-1ED369C499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937" y="3890272"/>
            <a:ext cx="534865" cy="493089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6492D860-2E5A-4713-8625-279CB55499D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290" y="3151317"/>
            <a:ext cx="670521" cy="713241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E4437FE2-5E47-4F81-BF09-1887E9D9024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 flipH="1">
            <a:off x="7153600" y="2078693"/>
            <a:ext cx="1100135" cy="550068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4CB0C3C1-F87F-47E8-9E01-69B497E14BF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3463" y="3031862"/>
            <a:ext cx="681881" cy="680105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C743DE42-5DBF-42A8-8C5B-2AC01C92CF4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9952" y="2475821"/>
            <a:ext cx="954532" cy="680104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725760EF-F0FE-47DB-A71A-DC1516D4F6D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858" y="3476286"/>
            <a:ext cx="603008" cy="887184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1A376BD8-68E4-4103-A411-9BFFBB33DBC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1178" y="4292680"/>
            <a:ext cx="1073695" cy="739843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33259361-7C27-4389-9DEE-6615A1C308A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2613" y="5815586"/>
            <a:ext cx="1018276" cy="1018276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D00C0A81-EFBA-4785-87FB-A930C5CF483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5545" y="4646790"/>
            <a:ext cx="743016" cy="743016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EF0809C1-68F6-4B97-80BB-947C40D4EE1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0705" y="5239110"/>
            <a:ext cx="869858" cy="887185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0D82E963-1289-4E57-BEB9-AA026609F69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8704" y="1638374"/>
            <a:ext cx="933865" cy="637655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56947015-C128-4A22-B5F4-C14E677D24E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1738" y="3442709"/>
            <a:ext cx="945194" cy="753939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3C9F04DB-424C-427E-A4C2-AFEC3602095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970" y="2558456"/>
            <a:ext cx="647350" cy="924786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84244987-DA97-4A9E-AB76-B87B14E0779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8302" y="429431"/>
            <a:ext cx="717261" cy="763806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F128EE3E-50D8-4975-B455-02D244803FC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5166" y="5325671"/>
            <a:ext cx="1231186" cy="615594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AAE4E6CC-2980-4404-A7D6-B88EC079BD5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1288" y="1741639"/>
            <a:ext cx="650428" cy="763806"/>
          </a:xfrm>
          <a:prstGeom prst="rect">
            <a:avLst/>
          </a:prstGeom>
        </p:spPr>
      </p:pic>
      <p:pic>
        <p:nvPicPr>
          <p:cNvPr id="37" name="Resim 36">
            <a:extLst>
              <a:ext uri="{FF2B5EF4-FFF2-40B4-BE49-F238E27FC236}">
                <a16:creationId xmlns:a16="http://schemas.microsoft.com/office/drawing/2014/main" id="{73C7A10D-3083-44B4-BDB1-82EF71C70EB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5660" y="1806647"/>
            <a:ext cx="870579" cy="651575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00F1C66C-7C68-468F-94B7-D1BBFAB9620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4841" y="2804793"/>
            <a:ext cx="755388" cy="501625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8A0EA296-74FF-4250-8ABD-6F23BA1B1DB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7088" y="990752"/>
            <a:ext cx="784161" cy="664903"/>
          </a:xfrm>
          <a:prstGeom prst="rect">
            <a:avLst/>
          </a:prstGeom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2833CAA0-407E-4C59-ACEF-86C31B77998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5363" y="1088156"/>
            <a:ext cx="800434" cy="558219"/>
          </a:xfrm>
          <a:prstGeom prst="rect">
            <a:avLst/>
          </a:prstGeom>
        </p:spPr>
      </p:pic>
      <p:pic>
        <p:nvPicPr>
          <p:cNvPr id="41" name="Resim 40">
            <a:extLst>
              <a:ext uri="{FF2B5EF4-FFF2-40B4-BE49-F238E27FC236}">
                <a16:creationId xmlns:a16="http://schemas.microsoft.com/office/drawing/2014/main" id="{93FC0E73-D69D-42D2-A1EB-2DD9A793868B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597" y="2290334"/>
            <a:ext cx="856380" cy="616193"/>
          </a:xfrm>
          <a:prstGeom prst="rect">
            <a:avLst/>
          </a:prstGeom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1E60DA38-CFF2-4904-B8FE-31858CBCAFF0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9473" y="1195577"/>
            <a:ext cx="873268" cy="436634"/>
          </a:xfrm>
          <a:prstGeom prst="rect">
            <a:avLst/>
          </a:prstGeom>
        </p:spPr>
      </p:pic>
      <p:pic>
        <p:nvPicPr>
          <p:cNvPr id="43" name="Resim 42">
            <a:extLst>
              <a:ext uri="{FF2B5EF4-FFF2-40B4-BE49-F238E27FC236}">
                <a16:creationId xmlns:a16="http://schemas.microsoft.com/office/drawing/2014/main" id="{B0D7783D-0358-4861-894A-B4EEFCBD6FD9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8458" y="4387113"/>
            <a:ext cx="952162" cy="756274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2D92A60E-DC2F-41AA-B95B-4CA4E7E900E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 flipH="1">
            <a:off x="396426" y="3964248"/>
            <a:ext cx="734039" cy="367020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D5BC20A4-0ACC-44A9-87C1-D3648748584D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4109" y="5597728"/>
            <a:ext cx="948025" cy="583628"/>
          </a:xfrm>
          <a:prstGeom prst="rect">
            <a:avLst/>
          </a:prstGeom>
        </p:spPr>
      </p:pic>
      <p:pic>
        <p:nvPicPr>
          <p:cNvPr id="46" name="Resim 45">
            <a:extLst>
              <a:ext uri="{FF2B5EF4-FFF2-40B4-BE49-F238E27FC236}">
                <a16:creationId xmlns:a16="http://schemas.microsoft.com/office/drawing/2014/main" id="{F29C5EB9-E369-403B-81F0-B6249328CCFE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18" y="6253469"/>
            <a:ext cx="1231186" cy="615594"/>
          </a:xfrm>
          <a:prstGeom prst="rect">
            <a:avLst/>
          </a:prstGeom>
        </p:spPr>
      </p:pic>
      <p:pic>
        <p:nvPicPr>
          <p:cNvPr id="47" name="Resim 46">
            <a:extLst>
              <a:ext uri="{FF2B5EF4-FFF2-40B4-BE49-F238E27FC236}">
                <a16:creationId xmlns:a16="http://schemas.microsoft.com/office/drawing/2014/main" id="{446F0BF8-43A6-4D1F-9218-55D95621A0BB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273" y="3317898"/>
            <a:ext cx="830033" cy="830033"/>
          </a:xfrm>
          <a:prstGeom prst="rect">
            <a:avLst/>
          </a:prstGeom>
        </p:spPr>
      </p:pic>
      <p:pic>
        <p:nvPicPr>
          <p:cNvPr id="48" name="Resim 47">
            <a:extLst>
              <a:ext uri="{FF2B5EF4-FFF2-40B4-BE49-F238E27FC236}">
                <a16:creationId xmlns:a16="http://schemas.microsoft.com/office/drawing/2014/main" id="{3BAFCA25-83B1-4D5E-BC04-1708142EE2D1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6347" y="1742103"/>
            <a:ext cx="716586" cy="804588"/>
          </a:xfrm>
          <a:prstGeom prst="rect">
            <a:avLst/>
          </a:prstGeom>
        </p:spPr>
      </p:pic>
      <p:pic>
        <p:nvPicPr>
          <p:cNvPr id="49" name="Resim 48">
            <a:extLst>
              <a:ext uri="{FF2B5EF4-FFF2-40B4-BE49-F238E27FC236}">
                <a16:creationId xmlns:a16="http://schemas.microsoft.com/office/drawing/2014/main" id="{A4BE253C-0FC1-4979-A795-56A5563EE364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3357" y="357629"/>
            <a:ext cx="523463" cy="1030819"/>
          </a:xfrm>
          <a:prstGeom prst="rect">
            <a:avLst/>
          </a:prstGeom>
        </p:spPr>
      </p:pic>
      <p:pic>
        <p:nvPicPr>
          <p:cNvPr id="50" name="Resim 49">
            <a:extLst>
              <a:ext uri="{FF2B5EF4-FFF2-40B4-BE49-F238E27FC236}">
                <a16:creationId xmlns:a16="http://schemas.microsoft.com/office/drawing/2014/main" id="{AB50F80B-D7BC-40C3-8232-216472E1B73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0" y="122849"/>
            <a:ext cx="1080678" cy="1080678"/>
          </a:xfrm>
          <a:prstGeom prst="rect">
            <a:avLst/>
          </a:prstGeom>
        </p:spPr>
      </p:pic>
      <p:sp>
        <p:nvSpPr>
          <p:cNvPr id="51" name="Dikdörtgen: Köşeleri Yuvarlatılmış 50">
            <a:extLst>
              <a:ext uri="{FF2B5EF4-FFF2-40B4-BE49-F238E27FC236}">
                <a16:creationId xmlns:a16="http://schemas.microsoft.com/office/drawing/2014/main" id="{C8345875-7F14-442C-AF1E-B533DB5312B9}"/>
              </a:ext>
            </a:extLst>
          </p:cNvPr>
          <p:cNvSpPr/>
          <p:nvPr/>
        </p:nvSpPr>
        <p:spPr>
          <a:xfrm>
            <a:off x="3389040" y="5941265"/>
            <a:ext cx="1935280" cy="8315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Comic Sans MS" panose="030F0702030302020204" pitchFamily="66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97544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rId13" action="ppaction://hlinksldjump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9- </a:t>
            </a:r>
            <a:r>
              <a:rPr lang="tr-TR" sz="2000" dirty="0" err="1">
                <a:latin typeface="Comic Sans MS" panose="030F0702030302020204" pitchFamily="66" charset="0"/>
              </a:rPr>
              <a:t>Chimpanzee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rId2" action="ppaction://hlinksldjump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10- </a:t>
            </a:r>
            <a:r>
              <a:rPr lang="tr-TR" sz="2000" dirty="0" err="1">
                <a:latin typeface="Comic Sans MS" panose="030F0702030302020204" pitchFamily="66" charset="0"/>
              </a:rPr>
              <a:t>Cake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rId3" action="ppaction://hlinksldjump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11- </a:t>
            </a:r>
            <a:r>
              <a:rPr lang="tr-TR" sz="2000" dirty="0" err="1">
                <a:latin typeface="Comic Sans MS" panose="030F0702030302020204" pitchFamily="66" charset="0"/>
              </a:rPr>
              <a:t>Dance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rId7" action="ppaction://hlinksldjump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12- </a:t>
            </a:r>
            <a:r>
              <a:rPr lang="tr-TR" sz="2000" dirty="0" err="1">
                <a:latin typeface="Comic Sans MS" panose="030F0702030302020204" pitchFamily="66" charset="0"/>
              </a:rPr>
              <a:t>Doctor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2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rId15" action="ppaction://hlinksldjump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13- E-mail</a:t>
            </a: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rId23" action="ppaction://hlinksldjump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14- Football</a:t>
            </a: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rId20" action="ppaction://hlinksldjump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15- </a:t>
            </a:r>
            <a:r>
              <a:rPr lang="tr-TR" sz="2000" dirty="0" err="1">
                <a:latin typeface="Comic Sans MS" panose="030F0702030302020204" pitchFamily="66" charset="0"/>
              </a:rPr>
              <a:t>Helicopter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rId11" action="ppaction://hlinksldjump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16- Hamburger</a:t>
            </a: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rId22" action="ppaction://hlinksldjump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17- Internet</a:t>
            </a: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4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rId13" action="ppaction://hlinksldjump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18- </a:t>
            </a:r>
            <a:r>
              <a:rPr lang="tr-TR" sz="2000" dirty="0" err="1">
                <a:latin typeface="Comic Sans MS" panose="030F0702030302020204" pitchFamily="66" charset="0"/>
              </a:rPr>
              <a:t>Jacket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5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rId10" action="ppaction://hlinksldjump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1- </a:t>
            </a:r>
            <a:r>
              <a:rPr lang="tr-TR" sz="2000" dirty="0" err="1">
                <a:latin typeface="Comic Sans MS" panose="030F0702030302020204" pitchFamily="66" charset="0"/>
              </a:rPr>
              <a:t>Ambulance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rId21" action="ppaction://hlinksldjump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19- </a:t>
            </a:r>
            <a:r>
              <a:rPr lang="tr-TR" sz="2000" dirty="0" err="1">
                <a:latin typeface="Comic Sans MS" panose="030F0702030302020204" pitchFamily="66" charset="0"/>
              </a:rPr>
              <a:t>Kangaroo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rId25" action="ppaction://hlinksldjump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20- </a:t>
            </a:r>
            <a:r>
              <a:rPr lang="tr-TR" sz="2000" dirty="0" err="1">
                <a:latin typeface="Comic Sans MS" panose="030F0702030302020204" pitchFamily="66" charset="0"/>
              </a:rPr>
              <a:t>Lemon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rId24" action="ppaction://hlinksldjump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21- Laptop</a:t>
            </a: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rId4" action="ppaction://hlinksldjump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22- </a:t>
            </a:r>
            <a:r>
              <a:rPr lang="tr-TR" sz="2000" dirty="0" err="1">
                <a:latin typeface="Comic Sans MS" panose="030F0702030302020204" pitchFamily="66" charset="0"/>
              </a:rPr>
              <a:t>Microphone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3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rId26" action="ppaction://hlinksldjump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23- </a:t>
            </a:r>
            <a:r>
              <a:rPr lang="tr-TR" sz="2000" dirty="0" err="1">
                <a:latin typeface="Comic Sans MS" panose="030F0702030302020204" pitchFamily="66" charset="0"/>
              </a:rPr>
              <a:t>Milkshake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rId27" action="ppaction://hlinksldjump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24- </a:t>
            </a:r>
            <a:r>
              <a:rPr lang="tr-TR" sz="2000" dirty="0" err="1">
                <a:latin typeface="Comic Sans MS" panose="030F0702030302020204" pitchFamily="66" charset="0"/>
              </a:rPr>
              <a:t>Note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rId28" action="ppaction://hlinksldjump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25- </a:t>
            </a:r>
            <a:r>
              <a:rPr lang="tr-TR" sz="2000" dirty="0" err="1">
                <a:latin typeface="Comic Sans MS" panose="030F0702030302020204" pitchFamily="66" charset="0"/>
              </a:rPr>
              <a:t>Orchestra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rId29" action="ppaction://hlinksldjump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26- Panda</a:t>
            </a: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rId31" action="ppaction://hlinksldjump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27- Pizza</a:t>
            </a: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rId32" action="ppaction://hlinksldjump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28- </a:t>
            </a:r>
            <a:r>
              <a:rPr lang="tr-TR" sz="2000" dirty="0" err="1">
                <a:latin typeface="Comic Sans MS" panose="030F0702030302020204" pitchFamily="66" charset="0"/>
              </a:rPr>
              <a:t>Radio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0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rId43" action="ppaction://hlinksldjump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2- </a:t>
            </a:r>
            <a:r>
              <a:rPr lang="tr-TR" sz="2000" dirty="0" err="1">
                <a:latin typeface="Comic Sans MS" panose="030F0702030302020204" pitchFamily="66" charset="0"/>
              </a:rPr>
              <a:t>Astronaut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rId30" action="ppaction://hlinksldjump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29- </a:t>
            </a:r>
            <a:r>
              <a:rPr lang="tr-TR" sz="2000" dirty="0" err="1">
                <a:latin typeface="Comic Sans MS" panose="030F0702030302020204" pitchFamily="66" charset="0"/>
              </a:rPr>
              <a:t>Restaurant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rId18" action="ppaction://hlinksldjump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30- </a:t>
            </a:r>
            <a:r>
              <a:rPr lang="tr-TR" sz="2000" dirty="0" err="1">
                <a:latin typeface="Comic Sans MS" panose="030F0702030302020204" pitchFamily="66" charset="0"/>
              </a:rPr>
              <a:t>Stadium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rId34" action="ppaction://hlinksldjump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31- </a:t>
            </a:r>
            <a:r>
              <a:rPr lang="tr-TR" sz="2000" dirty="0" err="1">
                <a:latin typeface="Comic Sans MS" panose="030F0702030302020204" pitchFamily="66" charset="0"/>
              </a:rPr>
              <a:t>Salad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rId35" action="ppaction://hlinksldjump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32- </a:t>
            </a:r>
            <a:r>
              <a:rPr lang="tr-TR" sz="2000" dirty="0" err="1">
                <a:latin typeface="Comic Sans MS" panose="030F0702030302020204" pitchFamily="66" charset="0"/>
              </a:rPr>
              <a:t>Sandwich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rId33" action="ppaction://hlinksldjump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33- Telephone</a:t>
            </a: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rId39" action="ppaction://hlinksldjump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34- Train</a:t>
            </a: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rId37" action="ppaction://hlinksldjump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35- </a:t>
            </a:r>
            <a:r>
              <a:rPr lang="tr-TR" sz="2000" dirty="0" err="1">
                <a:latin typeface="Comic Sans MS" panose="030F0702030302020204" pitchFamily="66" charset="0"/>
              </a:rPr>
              <a:t>Tennis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rId36" action="ppaction://hlinksldjump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36- </a:t>
            </a:r>
            <a:r>
              <a:rPr lang="tr-TR" sz="2000" dirty="0" err="1">
                <a:latin typeface="Comic Sans MS" panose="030F0702030302020204" pitchFamily="66" charset="0"/>
              </a:rPr>
              <a:t>Volleyball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rId38" action="ppaction://hlinksldjump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37- </a:t>
            </a:r>
            <a:r>
              <a:rPr lang="tr-TR" sz="2000" dirty="0" err="1">
                <a:latin typeface="Comic Sans MS" panose="030F0702030302020204" pitchFamily="66" charset="0"/>
              </a:rPr>
              <a:t>Wagon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rId17" action="ppaction://hlinksldjump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38- Yoga</a:t>
            </a: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rId42" action="ppaction://hlinksldjump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3- </a:t>
            </a:r>
            <a:r>
              <a:rPr lang="tr-TR" sz="2000" dirty="0" err="1">
                <a:latin typeface="Comic Sans MS" panose="030F0702030302020204" pitchFamily="66" charset="0"/>
              </a:rPr>
              <a:t>Balloon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rId40" action="ppaction://hlinksldjump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39- </a:t>
            </a:r>
            <a:r>
              <a:rPr lang="tr-TR" sz="2000" dirty="0" err="1">
                <a:latin typeface="Comic Sans MS" panose="030F0702030302020204" pitchFamily="66" charset="0"/>
              </a:rPr>
              <a:t>Yoghurt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5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rId41" action="ppaction://hlinksldjump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3" y="117010"/>
            <a:ext cx="2136273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40- Zebra</a:t>
            </a: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868C32C-B19A-4320-8DED-765294BAD9A0}"/>
              </a:ext>
            </a:extLst>
          </p:cNvPr>
          <p:cNvSpPr/>
          <p:nvPr/>
        </p:nvSpPr>
        <p:spPr>
          <a:xfrm>
            <a:off x="827584" y="4293096"/>
            <a:ext cx="7488832" cy="1656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>
                <a:latin typeface="Comic Sans MS" panose="030F0702030302020204" pitchFamily="66" charset="0"/>
              </a:rPr>
              <a:t>CONGRATULATIONS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CC9431A-EEAF-400D-B278-36594C706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71400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7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rId6" action="ppaction://hlinksldjump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4- </a:t>
            </a:r>
            <a:r>
              <a:rPr lang="tr-TR" sz="2000" dirty="0" err="1">
                <a:latin typeface="Comic Sans MS" panose="030F0702030302020204" pitchFamily="66" charset="0"/>
              </a:rPr>
              <a:t>Biscuit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4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rId8" action="ppaction://hlinksldjump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5- </a:t>
            </a:r>
            <a:r>
              <a:rPr lang="tr-TR" sz="2000" dirty="0" err="1">
                <a:latin typeface="Comic Sans MS" panose="030F0702030302020204" pitchFamily="66" charset="0"/>
              </a:rPr>
              <a:t>Basketball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rId9" action="ppaction://hlinksldjump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6- </a:t>
            </a:r>
            <a:r>
              <a:rPr lang="tr-TR" sz="2000" dirty="0" err="1">
                <a:latin typeface="Comic Sans MS" panose="030F0702030302020204" pitchFamily="66" charset="0"/>
              </a:rPr>
              <a:t>Camp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rId14" action="ppaction://hlinksldjump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7- </a:t>
            </a:r>
            <a:r>
              <a:rPr lang="tr-TR" sz="2000" dirty="0" err="1">
                <a:latin typeface="Comic Sans MS" panose="030F0702030302020204" pitchFamily="66" charset="0"/>
              </a:rPr>
              <a:t>Coffee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707C56B5-25A2-4B26-A889-84175C6DC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6" y="458852"/>
            <a:ext cx="1115616" cy="557808"/>
          </a:xfrm>
          <a:prstGeom prst="rect">
            <a:avLst/>
          </a:prstGeom>
        </p:spPr>
      </p:pic>
      <p:pic>
        <p:nvPicPr>
          <p:cNvPr id="9" name="Resim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998449-E3F1-4364-839A-8F78036034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717574"/>
            <a:ext cx="705488" cy="911226"/>
          </a:xfrm>
          <a:prstGeom prst="rect">
            <a:avLst/>
          </a:prstGeom>
        </p:spPr>
      </p:pic>
      <p:pic>
        <p:nvPicPr>
          <p:cNvPr id="11" name="Resim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C8EEFE-755B-4057-BA8D-035305099A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745834"/>
            <a:ext cx="1112976" cy="1112976"/>
          </a:xfrm>
          <a:prstGeom prst="rect">
            <a:avLst/>
          </a:prstGeom>
        </p:spPr>
      </p:pic>
      <p:pic>
        <p:nvPicPr>
          <p:cNvPr id="13" name="Resim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38F622-71C2-45A7-BFC4-87B84DE40D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6" y="2448313"/>
            <a:ext cx="929378" cy="911226"/>
          </a:xfrm>
          <a:prstGeom prst="rect">
            <a:avLst/>
          </a:prstGeom>
        </p:spPr>
      </p:pic>
      <p:pic>
        <p:nvPicPr>
          <p:cNvPr id="15" name="Resim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870E5A-35A1-4C00-AD28-6CE1D9FE94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52" y="5569235"/>
            <a:ext cx="1169038" cy="584519"/>
          </a:xfrm>
          <a:prstGeom prst="rect">
            <a:avLst/>
          </a:prstGeom>
        </p:spPr>
      </p:pic>
      <p:pic>
        <p:nvPicPr>
          <p:cNvPr id="17" name="Resim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820389-3E3B-4C7F-A388-3FC26629A6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3" y="5087838"/>
            <a:ext cx="781764" cy="933450"/>
          </a:xfrm>
          <a:prstGeom prst="rect">
            <a:avLst/>
          </a:prstGeom>
        </p:spPr>
      </p:pic>
      <p:pic>
        <p:nvPicPr>
          <p:cNvPr id="19" name="Resim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A67D4D-0DAA-4E54-BF1B-3B302160B0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5112"/>
            <a:ext cx="1055568" cy="527784"/>
          </a:xfrm>
          <a:prstGeom prst="rect">
            <a:avLst/>
          </a:prstGeom>
        </p:spPr>
      </p:pic>
      <p:pic>
        <p:nvPicPr>
          <p:cNvPr id="21" name="Resim 2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83DD6A-262A-4DE2-A7BC-64087AD081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2" y="5554563"/>
            <a:ext cx="1076411" cy="933450"/>
          </a:xfrm>
          <a:prstGeom prst="rect">
            <a:avLst/>
          </a:prstGeom>
        </p:spPr>
      </p:pic>
      <p:pic>
        <p:nvPicPr>
          <p:cNvPr id="23" name="Resim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B19D83C-A001-4273-A019-A91200BC02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49" y="171844"/>
            <a:ext cx="1275952" cy="778424"/>
          </a:xfrm>
          <a:prstGeom prst="rect">
            <a:avLst/>
          </a:prstGeom>
        </p:spPr>
      </p:pic>
      <p:pic>
        <p:nvPicPr>
          <p:cNvPr id="25" name="Resim 2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E6FAE71-BE17-4691-9E06-02D7A1E22F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5" y="2124989"/>
            <a:ext cx="781765" cy="737180"/>
          </a:xfrm>
          <a:prstGeom prst="rect">
            <a:avLst/>
          </a:prstGeom>
        </p:spPr>
      </p:pic>
      <p:pic>
        <p:nvPicPr>
          <p:cNvPr id="27" name="Resim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4BCB24-D304-4475-A6B5-B3621CCEAD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5319068"/>
            <a:ext cx="684117" cy="692695"/>
          </a:xfrm>
          <a:prstGeom prst="rect">
            <a:avLst/>
          </a:prstGeom>
        </p:spPr>
      </p:pic>
      <p:pic>
        <p:nvPicPr>
          <p:cNvPr id="29" name="Resim 2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260492-785C-4C76-A481-5E7AD1496D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59" y="2618146"/>
            <a:ext cx="685199" cy="763320"/>
          </a:xfrm>
          <a:prstGeom prst="rect">
            <a:avLst/>
          </a:prstGeom>
        </p:spPr>
      </p:pic>
      <p:pic>
        <p:nvPicPr>
          <p:cNvPr id="31" name="Resim 3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333E89-95E8-4C01-BDDC-DDAA3ACCDF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5" y="4090034"/>
            <a:ext cx="562758" cy="518804"/>
          </a:xfrm>
          <a:prstGeom prst="rect">
            <a:avLst/>
          </a:prstGeom>
        </p:spPr>
      </p:pic>
      <p:pic>
        <p:nvPicPr>
          <p:cNvPr id="33" name="Resim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72DD982-1286-443D-BB55-D81F66EF14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4" y="3339598"/>
            <a:ext cx="705488" cy="750436"/>
          </a:xfrm>
          <a:prstGeom prst="rect">
            <a:avLst/>
          </a:prstGeom>
        </p:spPr>
      </p:pic>
      <p:pic>
        <p:nvPicPr>
          <p:cNvPr id="35" name="Resim 3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C294F5-6176-40D1-869D-8854B5EE7F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368">
            <a:off x="6473999" y="3232042"/>
            <a:ext cx="1157506" cy="578753"/>
          </a:xfrm>
          <a:prstGeom prst="rect">
            <a:avLst/>
          </a:prstGeom>
        </p:spPr>
      </p:pic>
      <p:pic>
        <p:nvPicPr>
          <p:cNvPr id="37" name="Resim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F554C6-60CD-401A-A556-AADC06D5E1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5" y="4693528"/>
            <a:ext cx="717440" cy="715571"/>
          </a:xfrm>
          <a:prstGeom prst="rect">
            <a:avLst/>
          </a:prstGeom>
        </p:spPr>
      </p:pic>
      <p:pic>
        <p:nvPicPr>
          <p:cNvPr id="39" name="Resim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5A195C-30B0-44E9-9B00-7B4106B2B3A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42" y="3579035"/>
            <a:ext cx="1004310" cy="715571"/>
          </a:xfrm>
          <a:prstGeom prst="rect">
            <a:avLst/>
          </a:prstGeom>
        </p:spPr>
      </p:pic>
      <p:pic>
        <p:nvPicPr>
          <p:cNvPr id="41" name="Resim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3DB05-8979-4D90-BB4A-2D0A8BC7629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23" y="5807917"/>
            <a:ext cx="634455" cy="933451"/>
          </a:xfrm>
          <a:prstGeom prst="rect">
            <a:avLst/>
          </a:prstGeom>
        </p:spPr>
      </p:pic>
      <p:pic>
        <p:nvPicPr>
          <p:cNvPr id="43" name="Resim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7F4D8B-015F-4437-BBBB-36FBE83325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2" y="4812303"/>
            <a:ext cx="1129687" cy="778425"/>
          </a:xfrm>
          <a:prstGeom prst="rect">
            <a:avLst/>
          </a:prstGeom>
        </p:spPr>
      </p:pic>
      <p:pic>
        <p:nvPicPr>
          <p:cNvPr id="45" name="Resim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B6DAC5-FCC6-474D-BF00-682D0A23DF6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67" y="4130137"/>
            <a:ext cx="1071379" cy="1071379"/>
          </a:xfrm>
          <a:prstGeom prst="rect">
            <a:avLst/>
          </a:prstGeom>
        </p:spPr>
      </p:pic>
      <p:pic>
        <p:nvPicPr>
          <p:cNvPr id="47" name="Resim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C80AA0-EF91-42A2-9B00-208F838FC5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29" y="4928186"/>
            <a:ext cx="781764" cy="781764"/>
          </a:xfrm>
          <a:prstGeom prst="rect">
            <a:avLst/>
          </a:prstGeom>
        </p:spPr>
      </p:pic>
      <p:pic>
        <p:nvPicPr>
          <p:cNvPr id="49" name="Resim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A4B73E-1EA1-4B5A-9D8F-D8712ADEBC2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26" y="5807917"/>
            <a:ext cx="915220" cy="933451"/>
          </a:xfrm>
          <a:prstGeom prst="rect">
            <a:avLst/>
          </a:prstGeom>
        </p:spPr>
      </p:pic>
      <p:pic>
        <p:nvPicPr>
          <p:cNvPr id="51" name="Resim 5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037458-02A1-4CE0-B504-18AE9AC110C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1" y="2589447"/>
            <a:ext cx="982565" cy="670908"/>
          </a:xfrm>
          <a:prstGeom prst="rect">
            <a:avLst/>
          </a:prstGeom>
        </p:spPr>
      </p:pic>
      <p:pic>
        <p:nvPicPr>
          <p:cNvPr id="53" name="Resim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8FE2C07-9279-47C2-9317-1E7B9DCA14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69" y="3628656"/>
            <a:ext cx="994485" cy="793257"/>
          </a:xfrm>
          <a:prstGeom prst="rect">
            <a:avLst/>
          </a:prstGeom>
        </p:spPr>
      </p:pic>
      <p:pic>
        <p:nvPicPr>
          <p:cNvPr id="55" name="Resim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C46FAF1-2D28-4BED-81BA-336DB60E958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01" y="3428999"/>
            <a:ext cx="681109" cy="973013"/>
          </a:xfrm>
          <a:prstGeom prst="rect">
            <a:avLst/>
          </a:prstGeom>
        </p:spPr>
      </p:pic>
      <p:pic>
        <p:nvPicPr>
          <p:cNvPr id="57" name="Resim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4BC97F-EFE0-4AF0-B840-B6056C1A70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13" y="1058683"/>
            <a:ext cx="754665" cy="803637"/>
          </a:xfrm>
          <a:prstGeom prst="rect">
            <a:avLst/>
          </a:prstGeom>
        </p:spPr>
      </p:pic>
      <p:pic>
        <p:nvPicPr>
          <p:cNvPr id="59" name="Resim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2D531E-EFC0-4725-A91B-8A8972285B6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4" y="6210301"/>
            <a:ext cx="1295391" cy="647696"/>
          </a:xfrm>
          <a:prstGeom prst="rect">
            <a:avLst/>
          </a:prstGeom>
        </p:spPr>
      </p:pic>
      <p:pic>
        <p:nvPicPr>
          <p:cNvPr id="61" name="Resim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28F977-9026-46BE-A0E3-EEC2B1BD1E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9" y="2150326"/>
            <a:ext cx="684347" cy="803637"/>
          </a:xfrm>
          <a:prstGeom prst="rect">
            <a:avLst/>
          </a:prstGeom>
        </p:spPr>
      </p:pic>
      <p:pic>
        <p:nvPicPr>
          <p:cNvPr id="63" name="Resim 6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D035354-F92A-4C9C-9153-2952E4EBE8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1" y="4399631"/>
            <a:ext cx="915979" cy="685553"/>
          </a:xfrm>
          <a:prstGeom prst="rect">
            <a:avLst/>
          </a:prstGeom>
        </p:spPr>
      </p:pic>
      <p:pic>
        <p:nvPicPr>
          <p:cNvPr id="65" name="Resim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81E5B51-B2F2-4BE3-856C-E1F56830D2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3521418"/>
            <a:ext cx="794781" cy="527784"/>
          </a:xfrm>
          <a:prstGeom prst="rect">
            <a:avLst/>
          </a:prstGeom>
        </p:spPr>
      </p:pic>
      <p:pic>
        <p:nvPicPr>
          <p:cNvPr id="67" name="Resim 6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1E73429-E326-4CF1-AC3C-324989B701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74" y="1567539"/>
            <a:ext cx="825054" cy="699577"/>
          </a:xfrm>
          <a:prstGeom prst="rect">
            <a:avLst/>
          </a:prstGeom>
        </p:spPr>
      </p:pic>
      <p:pic>
        <p:nvPicPr>
          <p:cNvPr id="69" name="Resim 6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7CCDDC-9F14-471E-8B4B-35248527CBE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40" y="1641488"/>
            <a:ext cx="842176" cy="587330"/>
          </a:xfrm>
          <a:prstGeom prst="rect">
            <a:avLst/>
          </a:prstGeom>
        </p:spPr>
      </p:pic>
      <p:pic>
        <p:nvPicPr>
          <p:cNvPr id="71" name="Resim 7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385E51-0E95-4511-A8C1-F434104A155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666"/>
            <a:ext cx="901039" cy="648326"/>
          </a:xfrm>
          <a:prstGeom prst="rect">
            <a:avLst/>
          </a:prstGeom>
        </p:spPr>
      </p:pic>
      <p:pic>
        <p:nvPicPr>
          <p:cNvPr id="73" name="Resim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AA7541-E7BC-4CD4-A3EE-0913EDB913D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53" y="4481764"/>
            <a:ext cx="918808" cy="459404"/>
          </a:xfrm>
          <a:prstGeom prst="rect">
            <a:avLst/>
          </a:prstGeom>
        </p:spPr>
      </p:pic>
      <p:pic>
        <p:nvPicPr>
          <p:cNvPr id="75" name="Resim 7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9DE6B6A-EA3D-415D-9627-44530B7BFA9B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77" y="4576450"/>
            <a:ext cx="1001817" cy="795714"/>
          </a:xfrm>
          <a:prstGeom prst="rect">
            <a:avLst/>
          </a:prstGeom>
        </p:spPr>
      </p:pic>
      <p:pic>
        <p:nvPicPr>
          <p:cNvPr id="77" name="Resim 7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41F33-2641-4000-88C9-7CA5A7CE54F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464">
            <a:off x="290563" y="4433166"/>
            <a:ext cx="772319" cy="386160"/>
          </a:xfrm>
          <a:prstGeom prst="rect">
            <a:avLst/>
          </a:prstGeom>
        </p:spPr>
      </p:pic>
      <p:pic>
        <p:nvPicPr>
          <p:cNvPr id="79" name="Resim 7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A0DC33-C078-4582-8FCC-2A34FAB0D61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4" y="6105903"/>
            <a:ext cx="997463" cy="614063"/>
          </a:xfrm>
          <a:prstGeom prst="rect">
            <a:avLst/>
          </a:prstGeom>
        </p:spPr>
      </p:pic>
      <p:pic>
        <p:nvPicPr>
          <p:cNvPr id="81" name="Resim 8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F11F88-8648-49AE-876E-F4CFA2999C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1295391" cy="647696"/>
          </a:xfrm>
          <a:prstGeom prst="rect">
            <a:avLst/>
          </a:prstGeom>
        </p:spPr>
      </p:pic>
      <p:pic>
        <p:nvPicPr>
          <p:cNvPr id="83" name="Resim 8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5ADE11-8FF5-4C01-859B-4CF3D44D788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5" y="3500088"/>
            <a:ext cx="873319" cy="873319"/>
          </a:xfrm>
          <a:prstGeom prst="rect">
            <a:avLst/>
          </a:prstGeom>
        </p:spPr>
      </p:pic>
      <p:pic>
        <p:nvPicPr>
          <p:cNvPr id="85" name="Resim 8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7B4871-5D89-4C67-9C0E-B5174325AA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8" y="1925621"/>
            <a:ext cx="753955" cy="846546"/>
          </a:xfrm>
          <a:prstGeom prst="rect">
            <a:avLst/>
          </a:prstGeom>
        </p:spPr>
      </p:pic>
      <p:pic>
        <p:nvPicPr>
          <p:cNvPr id="87" name="Resim 8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1DE853-9475-4744-B58E-BE26D4D85F3A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51" y="918213"/>
            <a:ext cx="550761" cy="1084575"/>
          </a:xfrm>
          <a:prstGeom prst="rect">
            <a:avLst/>
          </a:prstGeom>
        </p:spPr>
      </p:pic>
      <p:pic>
        <p:nvPicPr>
          <p:cNvPr id="91" name="Resim 9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B2B526E-B85D-473E-8DC3-4B73FD80A8A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60" y="641582"/>
            <a:ext cx="1137034" cy="1137034"/>
          </a:xfrm>
          <a:prstGeom prst="rect">
            <a:avLst/>
          </a:prstGeom>
        </p:spPr>
      </p:pic>
      <p:sp>
        <p:nvSpPr>
          <p:cNvPr id="92" name="Dikdörtgen: Köşeleri Yuvarlatılmış 91">
            <a:extLst>
              <a:ext uri="{FF2B5EF4-FFF2-40B4-BE49-F238E27FC236}">
                <a16:creationId xmlns:a16="http://schemas.microsoft.com/office/drawing/2014/main" id="{AAE28FDD-9CC2-481C-8EFD-AF853BED031E}"/>
              </a:ext>
            </a:extLst>
          </p:cNvPr>
          <p:cNvSpPr/>
          <p:nvPr/>
        </p:nvSpPr>
        <p:spPr>
          <a:xfrm>
            <a:off x="3707904" y="117010"/>
            <a:ext cx="2076778" cy="440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>
                <a:latin typeface="Comic Sans MS" panose="030F0702030302020204" pitchFamily="66" charset="0"/>
              </a:rPr>
              <a:t>8- </a:t>
            </a:r>
            <a:r>
              <a:rPr lang="tr-TR" sz="2000" dirty="0" err="1">
                <a:latin typeface="Comic Sans MS" panose="030F0702030302020204" pitchFamily="66" charset="0"/>
              </a:rPr>
              <a:t>Cheetah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94" name="Resim 93">
            <a:extLst>
              <a:ext uri="{FF2B5EF4-FFF2-40B4-BE49-F238E27FC236}">
                <a16:creationId xmlns:a16="http://schemas.microsoft.com/office/drawing/2014/main" id="{1AB36A1A-B78B-4AB7-9A4B-BC71FF1E337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" y="-171400"/>
            <a:ext cx="1001466" cy="10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84</Words>
  <Application>Microsoft Office PowerPoint</Application>
  <PresentationFormat>Ekran Gösterisi (4:3)</PresentationFormat>
  <Paragraphs>44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6" baseType="lpstr">
      <vt:lpstr>Arial</vt:lpstr>
      <vt:lpstr>Calibri</vt:lpstr>
      <vt:lpstr>Comic Sans MS</vt:lpstr>
      <vt:lpstr>Ofis Teması</vt:lpstr>
      <vt:lpstr>WORDS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nilgün kutluata</cp:lastModifiedBy>
  <cp:revision>13</cp:revision>
  <dcterms:created xsi:type="dcterms:W3CDTF">2019-09-09T19:29:13Z</dcterms:created>
  <dcterms:modified xsi:type="dcterms:W3CDTF">2019-09-14T22:54:15Z</dcterms:modified>
</cp:coreProperties>
</file>