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4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52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95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41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3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368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6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869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97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9F75050-0E15-4C5B-92B0-66D068882F1F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180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19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45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6E93D2-C73F-48A3-9DE8-6ADC01114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040" y="3284984"/>
            <a:ext cx="8640960" cy="945059"/>
          </a:xfrm>
        </p:spPr>
        <p:txBody>
          <a:bodyPr>
            <a:noAutofit/>
          </a:bodyPr>
          <a:lstStyle/>
          <a:p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HOW IS THE WEATHER IN ISTANBUL?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28CFA16-06BD-48F8-A5C0-E16E0892B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6256" y="4455621"/>
            <a:ext cx="1492582" cy="773579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3-9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9A3736F-F939-434E-A1A8-22CF6F8FB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908446" cy="190844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F9D62C2-7F46-4BFC-BD68-331F23E4E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6799"/>
            <a:ext cx="4572000" cy="3232201"/>
          </a:xfrm>
          <a:prstGeom prst="rect">
            <a:avLst/>
          </a:prstGeom>
        </p:spPr>
      </p:pic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EFEC2273-B161-41B2-A859-6A88F7FFE319}"/>
              </a:ext>
            </a:extLst>
          </p:cNvPr>
          <p:cNvSpPr/>
          <p:nvPr/>
        </p:nvSpPr>
        <p:spPr>
          <a:xfrm>
            <a:off x="2843808" y="5013176"/>
            <a:ext cx="374441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090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A94C07-3C18-4E5D-8469-A92240F4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FEE3033-FF9C-44B1-9AD7-A2120B7B4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698"/>
            <a:ext cx="9144000" cy="646440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E6C09DF-1C6D-448B-810D-D1543E1ED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464401"/>
          </a:xfrm>
          <a:prstGeom prst="rect">
            <a:avLst/>
          </a:prstGeom>
        </p:spPr>
      </p:pic>
      <p:sp>
        <p:nvSpPr>
          <p:cNvPr id="3" name="Dikdörtgen: Köşeleri Yuvarlatılmış 2">
            <a:hlinkClick r:id="rId4" action="ppaction://hlinksldjump"/>
            <a:extLst>
              <a:ext uri="{FF2B5EF4-FFF2-40B4-BE49-F238E27FC236}">
                <a16:creationId xmlns:a16="http://schemas.microsoft.com/office/drawing/2014/main" id="{52F22B5E-9D08-41E5-8A63-CCCA77155AB8}"/>
              </a:ext>
            </a:extLst>
          </p:cNvPr>
          <p:cNvSpPr/>
          <p:nvPr/>
        </p:nvSpPr>
        <p:spPr>
          <a:xfrm>
            <a:off x="7020272" y="44624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sunny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hot</a:t>
            </a:r>
          </a:p>
        </p:txBody>
      </p:sp>
      <p:sp>
        <p:nvSpPr>
          <p:cNvPr id="9" name="Dikdörtgen: Köşeleri Yuvarlatılmış 8">
            <a:hlinkClick r:id="rId5" action="ppaction://hlinksldjump"/>
            <a:extLst>
              <a:ext uri="{FF2B5EF4-FFF2-40B4-BE49-F238E27FC236}">
                <a16:creationId xmlns:a16="http://schemas.microsoft.com/office/drawing/2014/main" id="{D5B64D3C-B343-4521-936F-D04DB618EB90}"/>
              </a:ext>
            </a:extLst>
          </p:cNvPr>
          <p:cNvSpPr/>
          <p:nvPr/>
        </p:nvSpPr>
        <p:spPr>
          <a:xfrm>
            <a:off x="7020272" y="1051372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rainy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wet</a:t>
            </a:r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5" action="ppaction://hlinksldjump"/>
            <a:extLst>
              <a:ext uri="{FF2B5EF4-FFF2-40B4-BE49-F238E27FC236}">
                <a16:creationId xmlns:a16="http://schemas.microsoft.com/office/drawing/2014/main" id="{EB927745-F21C-490E-A7F9-7E63032157C7}"/>
              </a:ext>
            </a:extLst>
          </p:cNvPr>
          <p:cNvSpPr/>
          <p:nvPr/>
        </p:nvSpPr>
        <p:spPr>
          <a:xfrm>
            <a:off x="7020272" y="2071418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snowy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cold</a:t>
            </a:r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Dikdörtgen: Köşeleri Yuvarlatılmış 10">
            <a:hlinkClick r:id="rId5" action="ppaction://hlinksldjump"/>
            <a:extLst>
              <a:ext uri="{FF2B5EF4-FFF2-40B4-BE49-F238E27FC236}">
                <a16:creationId xmlns:a16="http://schemas.microsoft.com/office/drawing/2014/main" id="{C9D75F69-F2B5-405F-B1DC-253F06D7D904}"/>
              </a:ext>
            </a:extLst>
          </p:cNvPr>
          <p:cNvSpPr/>
          <p:nvPr/>
        </p:nvSpPr>
        <p:spPr>
          <a:xfrm>
            <a:off x="7019758" y="3127502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windy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warm</a:t>
            </a:r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783C689-5C16-4CC8-82CB-01CC079D9551}"/>
              </a:ext>
            </a:extLst>
          </p:cNvPr>
          <p:cNvSpPr txBox="1"/>
          <p:nvPr/>
        </p:nvSpPr>
        <p:spPr>
          <a:xfrm>
            <a:off x="107504" y="3232200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It</a:t>
            </a:r>
            <a:r>
              <a:rPr lang="tr-TR" sz="2800" dirty="0">
                <a:latin typeface="Comic Sans MS" panose="030F0702030302020204" pitchFamily="66" charset="0"/>
              </a:rPr>
              <a:t> is ……………………… in </a:t>
            </a:r>
            <a:r>
              <a:rPr lang="tr-TR" sz="2800" dirty="0" err="1">
                <a:latin typeface="Comic Sans MS" panose="030F0702030302020204" pitchFamily="66" charset="0"/>
              </a:rPr>
              <a:t>Istanbul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1B59E3F8-2AE0-488D-9CB9-088EB50B4A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61247"/>
            <a:ext cx="628253" cy="6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46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A94C07-3C18-4E5D-8469-A92240F4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FEE3033-FF9C-44B1-9AD7-A2120B7B4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698"/>
            <a:ext cx="9144000" cy="6464401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4D96819-D423-4721-AB93-DA39E5855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899592"/>
            <a:ext cx="10730517" cy="6464401"/>
          </a:xfrm>
          <a:prstGeom prst="rect">
            <a:avLst/>
          </a:prstGeom>
        </p:spPr>
      </p:pic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9E7167DE-2ED6-4194-8D1A-30511009668D}"/>
              </a:ext>
            </a:extLst>
          </p:cNvPr>
          <p:cNvSpPr/>
          <p:nvPr/>
        </p:nvSpPr>
        <p:spPr>
          <a:xfrm>
            <a:off x="7020272" y="44624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Cloudy</a:t>
            </a:r>
            <a:endParaRPr lang="tr-T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5F3BC802-FBDC-45B1-BA0E-59870F9E68DA}"/>
              </a:ext>
            </a:extLst>
          </p:cNvPr>
          <p:cNvSpPr/>
          <p:nvPr/>
        </p:nvSpPr>
        <p:spPr>
          <a:xfrm>
            <a:off x="7020272" y="1051372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foggy</a:t>
            </a:r>
            <a:endParaRPr lang="tr-T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18EE3CEC-6BE6-45DD-A08B-156FF729FBA7}"/>
              </a:ext>
            </a:extLst>
          </p:cNvPr>
          <p:cNvSpPr/>
          <p:nvPr/>
        </p:nvSpPr>
        <p:spPr>
          <a:xfrm>
            <a:off x="7020272" y="2071418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Snowy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freezing</a:t>
            </a:r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Dikdörtgen: Köşeleri Yuvarlatılmış 10">
            <a:hlinkClick r:id="rId5" action="ppaction://hlinksldjump"/>
            <a:extLst>
              <a:ext uri="{FF2B5EF4-FFF2-40B4-BE49-F238E27FC236}">
                <a16:creationId xmlns:a16="http://schemas.microsoft.com/office/drawing/2014/main" id="{B5A6AA37-5A4A-4055-B23D-E66E6522C6DE}"/>
              </a:ext>
            </a:extLst>
          </p:cNvPr>
          <p:cNvSpPr/>
          <p:nvPr/>
        </p:nvSpPr>
        <p:spPr>
          <a:xfrm>
            <a:off x="7019758" y="3127502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windy</a:t>
            </a:r>
            <a:endParaRPr lang="tr-T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A0F0D37-3075-4DA3-ADE7-A6ADEE3E0294}"/>
              </a:ext>
            </a:extLst>
          </p:cNvPr>
          <p:cNvSpPr txBox="1"/>
          <p:nvPr/>
        </p:nvSpPr>
        <p:spPr>
          <a:xfrm>
            <a:off x="107504" y="3232200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It</a:t>
            </a:r>
            <a:r>
              <a:rPr lang="tr-TR" sz="2800" dirty="0">
                <a:latin typeface="Comic Sans MS" panose="030F0702030302020204" pitchFamily="66" charset="0"/>
              </a:rPr>
              <a:t> is ………………………. in </a:t>
            </a:r>
            <a:r>
              <a:rPr lang="tr-TR" sz="2800" dirty="0" err="1">
                <a:latin typeface="Comic Sans MS" panose="030F0702030302020204" pitchFamily="66" charset="0"/>
              </a:rPr>
              <a:t>Istanbul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AE484DED-DE4E-41CE-9997-0F45F14A67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61247"/>
            <a:ext cx="628253" cy="6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A94C07-3C18-4E5D-8469-A92240F4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FEE3033-FF9C-44B1-9AD7-A2120B7B4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698"/>
            <a:ext cx="9144000" cy="64644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2D97A3A-72C0-4DB9-B103-BA783F74C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3" y="-104699"/>
            <a:ext cx="9144000" cy="6464401"/>
          </a:xfrm>
          <a:prstGeom prst="rect">
            <a:avLst/>
          </a:prstGeom>
        </p:spPr>
      </p:pic>
      <p:sp>
        <p:nvSpPr>
          <p:cNvPr id="7" name="Dikdörtgen: Köşeleri Yuvarlatılmış 6">
            <a:hlinkClick r:id="rId4" action="ppaction://hlinksldjump"/>
            <a:extLst>
              <a:ext uri="{FF2B5EF4-FFF2-40B4-BE49-F238E27FC236}">
                <a16:creationId xmlns:a16="http://schemas.microsoft.com/office/drawing/2014/main" id="{84C2C6B4-0F4E-4D64-AF35-991B5EC854D3}"/>
              </a:ext>
            </a:extLst>
          </p:cNvPr>
          <p:cNvSpPr/>
          <p:nvPr/>
        </p:nvSpPr>
        <p:spPr>
          <a:xfrm>
            <a:off x="7020272" y="44624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windy</a:t>
            </a:r>
            <a:endParaRPr lang="tr-T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843F6CE0-3292-4E47-AD85-36F42AF9085D}"/>
              </a:ext>
            </a:extLst>
          </p:cNvPr>
          <p:cNvSpPr/>
          <p:nvPr/>
        </p:nvSpPr>
        <p:spPr>
          <a:xfrm>
            <a:off x="7020272" y="1051372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Rainy</a:t>
            </a:r>
            <a:endParaRPr lang="tr-T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5" action="ppaction://hlinksldjump"/>
            <a:extLst>
              <a:ext uri="{FF2B5EF4-FFF2-40B4-BE49-F238E27FC236}">
                <a16:creationId xmlns:a16="http://schemas.microsoft.com/office/drawing/2014/main" id="{33E69E77-1AC5-4F51-B386-E0468B7D5386}"/>
              </a:ext>
            </a:extLst>
          </p:cNvPr>
          <p:cNvSpPr/>
          <p:nvPr/>
        </p:nvSpPr>
        <p:spPr>
          <a:xfrm>
            <a:off x="7020272" y="2071418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cloudy</a:t>
            </a:r>
            <a:endParaRPr lang="tr-T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97F6D9A7-3363-43C2-B413-F41DF92FD391}"/>
              </a:ext>
            </a:extLst>
          </p:cNvPr>
          <p:cNvSpPr/>
          <p:nvPr/>
        </p:nvSpPr>
        <p:spPr>
          <a:xfrm>
            <a:off x="7019758" y="3127502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snowy</a:t>
            </a:r>
            <a:endParaRPr lang="tr-T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2384B7C-32CD-418C-AC1D-066296D6EB7B}"/>
              </a:ext>
            </a:extLst>
          </p:cNvPr>
          <p:cNvSpPr txBox="1"/>
          <p:nvPr/>
        </p:nvSpPr>
        <p:spPr>
          <a:xfrm>
            <a:off x="107504" y="3232200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It</a:t>
            </a:r>
            <a:r>
              <a:rPr lang="tr-TR" sz="2800" dirty="0">
                <a:latin typeface="Comic Sans MS" panose="030F0702030302020204" pitchFamily="66" charset="0"/>
              </a:rPr>
              <a:t> is ………………………. in </a:t>
            </a:r>
            <a:r>
              <a:rPr lang="tr-TR" sz="2800" dirty="0" err="1">
                <a:latin typeface="Comic Sans MS" panose="030F0702030302020204" pitchFamily="66" charset="0"/>
              </a:rPr>
              <a:t>Istanbul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BB020119-6520-4088-8322-E61A822D6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61247"/>
            <a:ext cx="628253" cy="6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0334"/>
      </p:ext>
    </p:extLst>
  </p:cSld>
  <p:clrMapOvr>
    <a:masterClrMapping/>
  </p:clrMapOvr>
  <p:transition spd="slow"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A94C07-3C18-4E5D-8469-A92240F4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FEE3033-FF9C-44B1-9AD7-A2120B7B4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698"/>
            <a:ext cx="9144000" cy="6464401"/>
          </a:xfrm>
          <a:prstGeom prst="rect">
            <a:avLst/>
          </a:prstGeom>
        </p:spPr>
      </p:pic>
      <p:pic>
        <p:nvPicPr>
          <p:cNvPr id="6" name="Resim 5">
            <a:hlinkClick r:id="rId3" action="ppaction://hlinksldjump"/>
            <a:extLst>
              <a:ext uri="{FF2B5EF4-FFF2-40B4-BE49-F238E27FC236}">
                <a16:creationId xmlns:a16="http://schemas.microsoft.com/office/drawing/2014/main" id="{D2D97A3A-72C0-4DB9-B103-BA783F74C8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3" y="-104699"/>
            <a:ext cx="9144000" cy="6464401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235D3A1-DDCB-4E96-A632-9059B9E4A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" y="1052736"/>
            <a:ext cx="9144000" cy="5698268"/>
          </a:xfrm>
          <a:prstGeom prst="rect">
            <a:avLst/>
          </a:prstGeom>
        </p:spPr>
      </p:pic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5D6D4082-B6BB-44B8-ABB7-C3A16370282F}"/>
              </a:ext>
            </a:extLst>
          </p:cNvPr>
          <p:cNvSpPr/>
          <p:nvPr/>
        </p:nvSpPr>
        <p:spPr>
          <a:xfrm>
            <a:off x="7020272" y="44624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sunny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hot</a:t>
            </a:r>
          </a:p>
        </p:txBody>
      </p:sp>
      <p:sp>
        <p:nvSpPr>
          <p:cNvPr id="8" name="Dikdörtgen: Köşeleri Yuvarlatılmış 7">
            <a:hlinkClick r:id="rId6" action="ppaction://hlinksldjump"/>
            <a:extLst>
              <a:ext uri="{FF2B5EF4-FFF2-40B4-BE49-F238E27FC236}">
                <a16:creationId xmlns:a16="http://schemas.microsoft.com/office/drawing/2014/main" id="{E9EB754B-6932-4CE2-8B48-A206CA1A48BB}"/>
              </a:ext>
            </a:extLst>
          </p:cNvPr>
          <p:cNvSpPr/>
          <p:nvPr/>
        </p:nvSpPr>
        <p:spPr>
          <a:xfrm>
            <a:off x="7020272" y="1051372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rainy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wet</a:t>
            </a:r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AFE650C3-5648-4D0A-A42D-66A86FD207D7}"/>
              </a:ext>
            </a:extLst>
          </p:cNvPr>
          <p:cNvSpPr/>
          <p:nvPr/>
        </p:nvSpPr>
        <p:spPr>
          <a:xfrm>
            <a:off x="7020272" y="2071418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windy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nice</a:t>
            </a: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752F858E-E91C-4573-AF47-68700BE4CC15}"/>
              </a:ext>
            </a:extLst>
          </p:cNvPr>
          <p:cNvSpPr/>
          <p:nvPr/>
        </p:nvSpPr>
        <p:spPr>
          <a:xfrm>
            <a:off x="7019758" y="3127502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foggy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warm</a:t>
            </a:r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9701CB3-D8BF-44DF-BC02-555140DCB9C6}"/>
              </a:ext>
            </a:extLst>
          </p:cNvPr>
          <p:cNvSpPr txBox="1"/>
          <p:nvPr/>
        </p:nvSpPr>
        <p:spPr>
          <a:xfrm>
            <a:off x="107504" y="3232200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It</a:t>
            </a:r>
            <a:r>
              <a:rPr lang="tr-TR" sz="2800" dirty="0">
                <a:latin typeface="Comic Sans MS" panose="030F0702030302020204" pitchFamily="66" charset="0"/>
              </a:rPr>
              <a:t> is ………………………. in </a:t>
            </a:r>
            <a:r>
              <a:rPr lang="tr-TR" sz="2800" dirty="0" err="1">
                <a:latin typeface="Comic Sans MS" panose="030F0702030302020204" pitchFamily="66" charset="0"/>
              </a:rPr>
              <a:t>Istanbul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0E134A2B-680A-479B-8708-5B2C08D3FA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61247"/>
            <a:ext cx="628253" cy="6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6838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A94C07-3C18-4E5D-8469-A92240F4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FEE3033-FF9C-44B1-9AD7-A2120B7B4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698"/>
            <a:ext cx="9144000" cy="64644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2D97A3A-72C0-4DB9-B103-BA783F74C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3" y="-104699"/>
            <a:ext cx="9144000" cy="646440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FD234F5-6F71-4BF0-933B-570BA6FEB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92" y="530884"/>
            <a:ext cx="9144000" cy="6040512"/>
          </a:xfrm>
          <a:prstGeom prst="rect">
            <a:avLst/>
          </a:prstGeom>
        </p:spPr>
      </p:pic>
      <p:sp>
        <p:nvSpPr>
          <p:cNvPr id="8" name="Dikdörtgen: Köşeleri Yuvarlatılmış 7">
            <a:hlinkClick r:id="rId5" action="ppaction://hlinksldjump"/>
            <a:extLst>
              <a:ext uri="{FF2B5EF4-FFF2-40B4-BE49-F238E27FC236}">
                <a16:creationId xmlns:a16="http://schemas.microsoft.com/office/drawing/2014/main" id="{75422758-B81F-4E76-A0CE-09B429F6EEE3}"/>
              </a:ext>
            </a:extLst>
          </p:cNvPr>
          <p:cNvSpPr/>
          <p:nvPr/>
        </p:nvSpPr>
        <p:spPr>
          <a:xfrm>
            <a:off x="7020272" y="44624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cloudy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nice</a:t>
            </a:r>
          </a:p>
        </p:txBody>
      </p:sp>
      <p:sp>
        <p:nvSpPr>
          <p:cNvPr id="9" name="Dikdörtgen: Köşeleri Yuvarlatılmış 8">
            <a:hlinkClick r:id="rId5" action="ppaction://hlinksldjump"/>
            <a:extLst>
              <a:ext uri="{FF2B5EF4-FFF2-40B4-BE49-F238E27FC236}">
                <a16:creationId xmlns:a16="http://schemas.microsoft.com/office/drawing/2014/main" id="{464BDBF0-EAD2-48AE-95AA-CA95218024CF}"/>
              </a:ext>
            </a:extLst>
          </p:cNvPr>
          <p:cNvSpPr/>
          <p:nvPr/>
        </p:nvSpPr>
        <p:spPr>
          <a:xfrm>
            <a:off x="7020272" y="1051372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rainy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wet</a:t>
            </a:r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5" action="ppaction://hlinksldjump"/>
            <a:extLst>
              <a:ext uri="{FF2B5EF4-FFF2-40B4-BE49-F238E27FC236}">
                <a16:creationId xmlns:a16="http://schemas.microsoft.com/office/drawing/2014/main" id="{A5BD7A73-9F03-4605-B921-6DF2A3DED62F}"/>
              </a:ext>
            </a:extLst>
          </p:cNvPr>
          <p:cNvSpPr/>
          <p:nvPr/>
        </p:nvSpPr>
        <p:spPr>
          <a:xfrm>
            <a:off x="7020272" y="2071418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foggy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warm</a:t>
            </a:r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Dikdörtgen: Köşeleri Yuvarlatılmış 10">
            <a:hlinkClick r:id="rId6" action="ppaction://hlinksldjump"/>
            <a:extLst>
              <a:ext uri="{FF2B5EF4-FFF2-40B4-BE49-F238E27FC236}">
                <a16:creationId xmlns:a16="http://schemas.microsoft.com/office/drawing/2014/main" id="{DEB06C1D-E796-4ACD-AEEF-F732F27C9A88}"/>
              </a:ext>
            </a:extLst>
          </p:cNvPr>
          <p:cNvSpPr/>
          <p:nvPr/>
        </p:nvSpPr>
        <p:spPr>
          <a:xfrm>
            <a:off x="7019758" y="3127502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snowy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cold</a:t>
            </a:r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DB2ADA2-91D7-49D7-86B0-2907C39414D0}"/>
              </a:ext>
            </a:extLst>
          </p:cNvPr>
          <p:cNvSpPr txBox="1"/>
          <p:nvPr/>
        </p:nvSpPr>
        <p:spPr>
          <a:xfrm>
            <a:off x="107504" y="3232200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It</a:t>
            </a:r>
            <a:r>
              <a:rPr lang="tr-TR" sz="2800" dirty="0">
                <a:latin typeface="Comic Sans MS" panose="030F0702030302020204" pitchFamily="66" charset="0"/>
              </a:rPr>
              <a:t> is ………………………. in </a:t>
            </a:r>
            <a:r>
              <a:rPr lang="tr-TR" sz="2800" dirty="0" err="1">
                <a:latin typeface="Comic Sans MS" panose="030F0702030302020204" pitchFamily="66" charset="0"/>
              </a:rPr>
              <a:t>Istanbul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8C7651F3-3FC9-4B4E-BCE9-3CF85A93BF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61247"/>
            <a:ext cx="628253" cy="6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5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A94C07-3C18-4E5D-8469-A92240F4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FEE3033-FF9C-44B1-9AD7-A2120B7B4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698"/>
            <a:ext cx="9144000" cy="6464401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F289D8C-FC52-4AC5-B421-D69199303D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6" y="-1201137"/>
            <a:ext cx="9144000" cy="7560840"/>
          </a:xfrm>
          <a:prstGeom prst="rect">
            <a:avLst/>
          </a:prstGeom>
        </p:spPr>
      </p:pic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BF6A5C05-33C7-450D-9686-0DFA4E29FB1F}"/>
              </a:ext>
            </a:extLst>
          </p:cNvPr>
          <p:cNvSpPr/>
          <p:nvPr/>
        </p:nvSpPr>
        <p:spPr>
          <a:xfrm>
            <a:off x="7020272" y="44624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sunny</a:t>
            </a:r>
            <a:endParaRPr lang="tr-T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17C9CADE-8C70-4052-AB4A-6FFE8CFE0D3A}"/>
              </a:ext>
            </a:extLst>
          </p:cNvPr>
          <p:cNvSpPr/>
          <p:nvPr/>
        </p:nvSpPr>
        <p:spPr>
          <a:xfrm>
            <a:off x="7020272" y="1051372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cloudy</a:t>
            </a:r>
            <a:endParaRPr lang="tr-T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5" action="ppaction://hlinksldjump"/>
            <a:extLst>
              <a:ext uri="{FF2B5EF4-FFF2-40B4-BE49-F238E27FC236}">
                <a16:creationId xmlns:a16="http://schemas.microsoft.com/office/drawing/2014/main" id="{A55E52B9-795A-464D-A60B-5267932671F7}"/>
              </a:ext>
            </a:extLst>
          </p:cNvPr>
          <p:cNvSpPr/>
          <p:nvPr/>
        </p:nvSpPr>
        <p:spPr>
          <a:xfrm>
            <a:off x="7020272" y="2071418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foggy</a:t>
            </a:r>
            <a:endParaRPr lang="tr-T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Dikdörtgen: Köşeleri Yuvarlatılmış 10">
            <a:hlinkClick r:id="rId4" action="ppaction://hlinksldjump"/>
            <a:extLst>
              <a:ext uri="{FF2B5EF4-FFF2-40B4-BE49-F238E27FC236}">
                <a16:creationId xmlns:a16="http://schemas.microsoft.com/office/drawing/2014/main" id="{1873A84B-0A6C-4B09-BBD5-E01C80CF8B23}"/>
              </a:ext>
            </a:extLst>
          </p:cNvPr>
          <p:cNvSpPr/>
          <p:nvPr/>
        </p:nvSpPr>
        <p:spPr>
          <a:xfrm>
            <a:off x="7019758" y="3127502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windy</a:t>
            </a:r>
            <a:endParaRPr lang="tr-T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93459B5-AA36-49F1-AF15-D75F9685EE8D}"/>
              </a:ext>
            </a:extLst>
          </p:cNvPr>
          <p:cNvSpPr txBox="1"/>
          <p:nvPr/>
        </p:nvSpPr>
        <p:spPr>
          <a:xfrm>
            <a:off x="107504" y="3232200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It</a:t>
            </a:r>
            <a:r>
              <a:rPr lang="tr-TR" sz="2800" dirty="0">
                <a:latin typeface="Comic Sans MS" panose="030F0702030302020204" pitchFamily="66" charset="0"/>
              </a:rPr>
              <a:t> is ………………………. in </a:t>
            </a:r>
            <a:r>
              <a:rPr lang="tr-TR" sz="2800" dirty="0" err="1">
                <a:latin typeface="Comic Sans MS" panose="030F0702030302020204" pitchFamily="66" charset="0"/>
              </a:rPr>
              <a:t>Istanbul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4F7C351-1037-414D-A6AA-A19C04D8F3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61247"/>
            <a:ext cx="628253" cy="6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00594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A94C07-3C18-4E5D-8469-A92240F4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FEE3033-FF9C-44B1-9AD7-A2120B7B4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698"/>
            <a:ext cx="9144000" cy="6464401"/>
          </a:xfrm>
          <a:prstGeom prst="rect">
            <a:avLst/>
          </a:prstGeom>
        </p:spPr>
      </p:pic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BF6A5C05-33C7-450D-9686-0DFA4E29FB1F}"/>
              </a:ext>
            </a:extLst>
          </p:cNvPr>
          <p:cNvSpPr/>
          <p:nvPr/>
        </p:nvSpPr>
        <p:spPr>
          <a:xfrm>
            <a:off x="7020272" y="44624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sunny</a:t>
            </a:r>
            <a:endParaRPr lang="tr-T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17C9CADE-8C70-4052-AB4A-6FFE8CFE0D3A}"/>
              </a:ext>
            </a:extLst>
          </p:cNvPr>
          <p:cNvSpPr/>
          <p:nvPr/>
        </p:nvSpPr>
        <p:spPr>
          <a:xfrm>
            <a:off x="7020272" y="1051372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cloudy</a:t>
            </a:r>
            <a:endParaRPr lang="tr-T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A55E52B9-795A-464D-A60B-5267932671F7}"/>
              </a:ext>
            </a:extLst>
          </p:cNvPr>
          <p:cNvSpPr/>
          <p:nvPr/>
        </p:nvSpPr>
        <p:spPr>
          <a:xfrm>
            <a:off x="7020272" y="2071418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foggy</a:t>
            </a:r>
            <a:endParaRPr lang="tr-T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Dikdörtgen: Köşeleri Yuvarlatılmış 10">
            <a:hlinkClick r:id="rId3" action="ppaction://hlinksldjump"/>
            <a:extLst>
              <a:ext uri="{FF2B5EF4-FFF2-40B4-BE49-F238E27FC236}">
                <a16:creationId xmlns:a16="http://schemas.microsoft.com/office/drawing/2014/main" id="{1873A84B-0A6C-4B09-BBD5-E01C80CF8B23}"/>
              </a:ext>
            </a:extLst>
          </p:cNvPr>
          <p:cNvSpPr/>
          <p:nvPr/>
        </p:nvSpPr>
        <p:spPr>
          <a:xfrm>
            <a:off x="7019758" y="3127502"/>
            <a:ext cx="2016224" cy="838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windy</a:t>
            </a:r>
            <a:endParaRPr lang="tr-T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93459B5-AA36-49F1-AF15-D75F9685EE8D}"/>
              </a:ext>
            </a:extLst>
          </p:cNvPr>
          <p:cNvSpPr txBox="1"/>
          <p:nvPr/>
        </p:nvSpPr>
        <p:spPr>
          <a:xfrm>
            <a:off x="107504" y="3232200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It</a:t>
            </a:r>
            <a:r>
              <a:rPr lang="tr-TR" sz="2800" dirty="0">
                <a:latin typeface="Comic Sans MS" panose="030F0702030302020204" pitchFamily="66" charset="0"/>
              </a:rPr>
              <a:t> is ………………………. in </a:t>
            </a:r>
            <a:r>
              <a:rPr lang="tr-TR" sz="2800" dirty="0" err="1">
                <a:latin typeface="Comic Sans MS" panose="030F0702030302020204" pitchFamily="66" charset="0"/>
              </a:rPr>
              <a:t>Istanbul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4F7C351-1037-414D-A6AA-A19C04D8F3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61247"/>
            <a:ext cx="628253" cy="6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17440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ut 3">
            <a:extLst>
              <a:ext uri="{FF2B5EF4-FFF2-40B4-BE49-F238E27FC236}">
                <a16:creationId xmlns:a16="http://schemas.microsoft.com/office/drawing/2014/main" id="{96C0350B-2B63-4B16-A0AF-9E1A4E573FBD}"/>
              </a:ext>
            </a:extLst>
          </p:cNvPr>
          <p:cNvSpPr/>
          <p:nvPr/>
        </p:nvSpPr>
        <p:spPr>
          <a:xfrm>
            <a:off x="1619672" y="2636912"/>
            <a:ext cx="5688632" cy="259228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latin typeface="Comic Sans MS" panose="030F0702030302020204" pitchFamily="66" charset="0"/>
              </a:rPr>
              <a:t>GOOD JOB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A8A5C80-9084-4ACF-84B6-F308F69A4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8680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15018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139</TotalTime>
  <Words>100</Words>
  <Application>Microsoft Office PowerPoint</Application>
  <PresentationFormat>Ekran Gösterisi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Comic Sans MS</vt:lpstr>
      <vt:lpstr>Geçmişe bakış</vt:lpstr>
      <vt:lpstr>HOW IS THE WEATHER IN ISTANBUL?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</dc:creator>
  <cp:lastModifiedBy>nilgün kutluata</cp:lastModifiedBy>
  <cp:revision>27</cp:revision>
  <dcterms:created xsi:type="dcterms:W3CDTF">2019-04-25T18:04:48Z</dcterms:created>
  <dcterms:modified xsi:type="dcterms:W3CDTF">2019-05-09T07:56:27Z</dcterms:modified>
</cp:coreProperties>
</file>