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1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1C1-A61A-4D0E-8BCA-4CEFCA547FC5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2DAD349-C0FC-4286-8C0B-6DD4DD217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826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1C1-A61A-4D0E-8BCA-4CEFCA547FC5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DAD349-C0FC-4286-8C0B-6DD4DD217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474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1C1-A61A-4D0E-8BCA-4CEFCA547FC5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DAD349-C0FC-4286-8C0B-6DD4DD217560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6448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1C1-A61A-4D0E-8BCA-4CEFCA547FC5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DAD349-C0FC-4286-8C0B-6DD4DD217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524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1C1-A61A-4D0E-8BCA-4CEFCA547FC5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DAD349-C0FC-4286-8C0B-6DD4DD217560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2507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1C1-A61A-4D0E-8BCA-4CEFCA547FC5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DAD349-C0FC-4286-8C0B-6DD4DD217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3946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1C1-A61A-4D0E-8BCA-4CEFCA547FC5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D349-C0FC-4286-8C0B-6DD4DD217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4286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1C1-A61A-4D0E-8BCA-4CEFCA547FC5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D349-C0FC-4286-8C0B-6DD4DD217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04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1C1-A61A-4D0E-8BCA-4CEFCA547FC5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D349-C0FC-4286-8C0B-6DD4DD217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372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1C1-A61A-4D0E-8BCA-4CEFCA547FC5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DAD349-C0FC-4286-8C0B-6DD4DD217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910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1C1-A61A-4D0E-8BCA-4CEFCA547FC5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DAD349-C0FC-4286-8C0B-6DD4DD217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750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1C1-A61A-4D0E-8BCA-4CEFCA547FC5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DAD349-C0FC-4286-8C0B-6DD4DD217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44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1C1-A61A-4D0E-8BCA-4CEFCA547FC5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D349-C0FC-4286-8C0B-6DD4DD217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429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1C1-A61A-4D0E-8BCA-4CEFCA547FC5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D349-C0FC-4286-8C0B-6DD4DD217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271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1C1-A61A-4D0E-8BCA-4CEFCA547FC5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D349-C0FC-4286-8C0B-6DD4DD217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203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1C1-A61A-4D0E-8BCA-4CEFCA547FC5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DAD349-C0FC-4286-8C0B-6DD4DD217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721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2B1C1-A61A-4D0E-8BCA-4CEFCA547FC5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2DAD349-C0FC-4286-8C0B-6DD4DD217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090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3.png"/><Relationship Id="rId7" Type="http://schemas.openxmlformats.org/officeDocument/2006/relationships/image" Target="../media/image3.png"/><Relationship Id="rId12" Type="http://schemas.openxmlformats.org/officeDocument/2006/relationships/slide" Target="slide11.xml"/><Relationship Id="rId17" Type="http://schemas.openxmlformats.org/officeDocument/2006/relationships/image" Target="../media/image6.png"/><Relationship Id="rId25" Type="http://schemas.openxmlformats.org/officeDocument/2006/relationships/image" Target="../media/image29.png"/><Relationship Id="rId2" Type="http://schemas.openxmlformats.org/officeDocument/2006/relationships/audio" Target="../media/media9.mp3"/><Relationship Id="rId16" Type="http://schemas.openxmlformats.org/officeDocument/2006/relationships/image" Target="../media/image18.png"/><Relationship Id="rId20" Type="http://schemas.openxmlformats.org/officeDocument/2006/relationships/image" Target="../media/image7.png"/><Relationship Id="rId1" Type="http://schemas.microsoft.com/office/2007/relationships/media" Target="../media/media9.mp3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24" Type="http://schemas.openxmlformats.org/officeDocument/2006/relationships/image" Target="../media/image28.png"/><Relationship Id="rId5" Type="http://schemas.openxmlformats.org/officeDocument/2006/relationships/image" Target="../media/image2.png"/><Relationship Id="rId15" Type="http://schemas.openxmlformats.org/officeDocument/2006/relationships/image" Target="../media/image16.png"/><Relationship Id="rId23" Type="http://schemas.openxmlformats.org/officeDocument/2006/relationships/image" Target="../media/image26.png"/><Relationship Id="rId10" Type="http://schemas.openxmlformats.org/officeDocument/2006/relationships/image" Target="../media/image4.png"/><Relationship Id="rId19" Type="http://schemas.openxmlformats.org/officeDocument/2006/relationships/image" Target="../media/image21.png"/><Relationship Id="rId4" Type="http://schemas.openxmlformats.org/officeDocument/2006/relationships/slide" Target="slide1.xml"/><Relationship Id="rId9" Type="http://schemas.openxmlformats.org/officeDocument/2006/relationships/image" Target="../media/image12.png"/><Relationship Id="rId14" Type="http://schemas.openxmlformats.org/officeDocument/2006/relationships/image" Target="../media/image5.png"/><Relationship Id="rId2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5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0.png"/><Relationship Id="rId2" Type="http://schemas.openxmlformats.org/officeDocument/2006/relationships/audio" Target="../media/media10.mp3"/><Relationship Id="rId16" Type="http://schemas.openxmlformats.org/officeDocument/2006/relationships/image" Target="../media/image6.png"/><Relationship Id="rId20" Type="http://schemas.openxmlformats.org/officeDocument/2006/relationships/image" Target="../media/image23.png"/><Relationship Id="rId1" Type="http://schemas.microsoft.com/office/2007/relationships/media" Target="../media/media10.mp3"/><Relationship Id="rId6" Type="http://schemas.openxmlformats.org/officeDocument/2006/relationships/slide" Target="slide12.xml"/><Relationship Id="rId11" Type="http://schemas.openxmlformats.org/officeDocument/2006/relationships/image" Target="../media/image4.png"/><Relationship Id="rId24" Type="http://schemas.openxmlformats.org/officeDocument/2006/relationships/image" Target="../media/image29.png"/><Relationship Id="rId5" Type="http://schemas.openxmlformats.org/officeDocument/2006/relationships/image" Target="../media/image2.png"/><Relationship Id="rId15" Type="http://schemas.openxmlformats.org/officeDocument/2006/relationships/image" Target="../media/image18.png"/><Relationship Id="rId23" Type="http://schemas.openxmlformats.org/officeDocument/2006/relationships/image" Target="../media/image28.png"/><Relationship Id="rId10" Type="http://schemas.openxmlformats.org/officeDocument/2006/relationships/image" Target="../media/image12.png"/><Relationship Id="rId19" Type="http://schemas.openxmlformats.org/officeDocument/2006/relationships/image" Target="../media/image7.png"/><Relationship Id="rId4" Type="http://schemas.openxmlformats.org/officeDocument/2006/relationships/slide" Target="slide1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audio" Target="../media/media11.mp3"/><Relationship Id="rId16" Type="http://schemas.openxmlformats.org/officeDocument/2006/relationships/image" Target="../media/image20.png"/><Relationship Id="rId20" Type="http://schemas.openxmlformats.org/officeDocument/2006/relationships/image" Target="../media/image25.png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slide" Target="slide13.xml"/><Relationship Id="rId23" Type="http://schemas.openxmlformats.org/officeDocument/2006/relationships/image" Target="../media/image2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slide" Target="slide1.xml"/><Relationship Id="rId9" Type="http://schemas.openxmlformats.org/officeDocument/2006/relationships/image" Target="../media/image4.png"/><Relationship Id="rId14" Type="http://schemas.openxmlformats.org/officeDocument/2006/relationships/image" Target="../media/image6.png"/><Relationship Id="rId2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8.png"/><Relationship Id="rId7" Type="http://schemas.openxmlformats.org/officeDocument/2006/relationships/image" Target="../media/image11.png"/><Relationship Id="rId12" Type="http://schemas.openxmlformats.org/officeDocument/2006/relationships/image" Target="../media/image5.png"/><Relationship Id="rId17" Type="http://schemas.openxmlformats.org/officeDocument/2006/relationships/image" Target="../media/image7.png"/><Relationship Id="rId2" Type="http://schemas.openxmlformats.org/officeDocument/2006/relationships/audio" Target="../media/media12.mp3"/><Relationship Id="rId16" Type="http://schemas.openxmlformats.org/officeDocument/2006/relationships/image" Target="../media/image21.png"/><Relationship Id="rId20" Type="http://schemas.openxmlformats.org/officeDocument/2006/relationships/image" Target="../media/image26.png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5" Type="http://schemas.openxmlformats.org/officeDocument/2006/relationships/image" Target="../media/image6.png"/><Relationship Id="rId10" Type="http://schemas.openxmlformats.org/officeDocument/2006/relationships/image" Target="../media/image4.png"/><Relationship Id="rId19" Type="http://schemas.openxmlformats.org/officeDocument/2006/relationships/image" Target="../media/image25.png"/><Relationship Id="rId4" Type="http://schemas.openxmlformats.org/officeDocument/2006/relationships/slide" Target="slide1.xml"/><Relationship Id="rId9" Type="http://schemas.openxmlformats.org/officeDocument/2006/relationships/slide" Target="slide14.xml"/><Relationship Id="rId14" Type="http://schemas.openxmlformats.org/officeDocument/2006/relationships/image" Target="../media/image18.png"/><Relationship Id="rId2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9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3.png"/><Relationship Id="rId2" Type="http://schemas.openxmlformats.org/officeDocument/2006/relationships/audio" Target="../media/media13.mp3"/><Relationship Id="rId16" Type="http://schemas.openxmlformats.org/officeDocument/2006/relationships/image" Target="../media/image7.png"/><Relationship Id="rId20" Type="http://schemas.openxmlformats.org/officeDocument/2006/relationships/image" Target="../media/image28.png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21.png"/><Relationship Id="rId10" Type="http://schemas.openxmlformats.org/officeDocument/2006/relationships/image" Target="../media/image14.png"/><Relationship Id="rId19" Type="http://schemas.openxmlformats.org/officeDocument/2006/relationships/image" Target="../media/image26.png"/><Relationship Id="rId4" Type="http://schemas.openxmlformats.org/officeDocument/2006/relationships/slide" Target="slide1.xml"/><Relationship Id="rId9" Type="http://schemas.openxmlformats.org/officeDocument/2006/relationships/slide" Target="slide15.xml"/><Relationship Id="rId1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16.xml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image" Target="../media/image6.png"/><Relationship Id="rId17" Type="http://schemas.openxmlformats.org/officeDocument/2006/relationships/image" Target="../media/image25.png"/><Relationship Id="rId2" Type="http://schemas.openxmlformats.org/officeDocument/2006/relationships/audio" Target="../media/media14.mp3"/><Relationship Id="rId16" Type="http://schemas.openxmlformats.org/officeDocument/2006/relationships/image" Target="../media/image23.png"/><Relationship Id="rId20" Type="http://schemas.openxmlformats.org/officeDocument/2006/relationships/image" Target="../media/image29.png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image" Target="../media/image16.png"/><Relationship Id="rId19" Type="http://schemas.openxmlformats.org/officeDocument/2006/relationships/image" Target="../media/image28.png"/><Relationship Id="rId4" Type="http://schemas.openxmlformats.org/officeDocument/2006/relationships/slide" Target="slide1.xml"/><Relationship Id="rId9" Type="http://schemas.openxmlformats.org/officeDocument/2006/relationships/image" Target="../media/image5.png"/><Relationship Id="rId1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.png"/><Relationship Id="rId1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17" Type="http://schemas.openxmlformats.org/officeDocument/2006/relationships/image" Target="../media/image26.png"/><Relationship Id="rId2" Type="http://schemas.openxmlformats.org/officeDocument/2006/relationships/audio" Target="../media/media15.mp3"/><Relationship Id="rId16" Type="http://schemas.openxmlformats.org/officeDocument/2006/relationships/image" Target="../media/image25.png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11" Type="http://schemas.openxmlformats.org/officeDocument/2006/relationships/slide" Target="slide17.xml"/><Relationship Id="rId5" Type="http://schemas.openxmlformats.org/officeDocument/2006/relationships/image" Target="../media/image2.png"/><Relationship Id="rId15" Type="http://schemas.openxmlformats.org/officeDocument/2006/relationships/image" Target="../media/image23.png"/><Relationship Id="rId10" Type="http://schemas.openxmlformats.org/officeDocument/2006/relationships/image" Target="../media/image16.png"/><Relationship Id="rId19" Type="http://schemas.openxmlformats.org/officeDocument/2006/relationships/image" Target="../media/image29.png"/><Relationship Id="rId4" Type="http://schemas.openxmlformats.org/officeDocument/2006/relationships/slide" Target="slide1.xml"/><Relationship Id="rId9" Type="http://schemas.openxmlformats.org/officeDocument/2006/relationships/image" Target="../media/image5.png"/><Relationship Id="rId1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7.png"/><Relationship Id="rId1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image" Target="../media/image6.png"/><Relationship Id="rId17" Type="http://schemas.openxmlformats.org/officeDocument/2006/relationships/image" Target="../media/image28.png"/><Relationship Id="rId2" Type="http://schemas.openxmlformats.org/officeDocument/2006/relationships/audio" Target="../media/media16.mp3"/><Relationship Id="rId16" Type="http://schemas.openxmlformats.org/officeDocument/2006/relationships/image" Target="../media/image26.png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openxmlformats.org/officeDocument/2006/relationships/image" Target="../media/image25.png"/><Relationship Id="rId10" Type="http://schemas.openxmlformats.org/officeDocument/2006/relationships/image" Target="../media/image5.png"/><Relationship Id="rId4" Type="http://schemas.openxmlformats.org/officeDocument/2006/relationships/slide" Target="slide1.xml"/><Relationship Id="rId9" Type="http://schemas.openxmlformats.org/officeDocument/2006/relationships/image" Target="../media/image12.png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19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image" Target="../media/image23.png"/><Relationship Id="rId17" Type="http://schemas.openxmlformats.org/officeDocument/2006/relationships/image" Target="../media/image29.png"/><Relationship Id="rId2" Type="http://schemas.openxmlformats.org/officeDocument/2006/relationships/audio" Target="../media/media17.mp3"/><Relationship Id="rId16" Type="http://schemas.openxmlformats.org/officeDocument/2006/relationships/image" Target="../media/image28.png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26.png"/><Relationship Id="rId10" Type="http://schemas.openxmlformats.org/officeDocument/2006/relationships/image" Target="../media/image6.png"/><Relationship Id="rId4" Type="http://schemas.openxmlformats.org/officeDocument/2006/relationships/slide" Target="slide1.xml"/><Relationship Id="rId9" Type="http://schemas.openxmlformats.org/officeDocument/2006/relationships/image" Target="../media/image16.png"/><Relationship Id="rId1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audio" Target="../media/media18.mp3"/><Relationship Id="rId16" Type="http://schemas.openxmlformats.org/officeDocument/2006/relationships/image" Target="../media/image29.png"/><Relationship Id="rId1" Type="http://schemas.microsoft.com/office/2007/relationships/media" Target="../media/media18.mp3"/><Relationship Id="rId6" Type="http://schemas.openxmlformats.org/officeDocument/2006/relationships/slide" Target="slide1.xml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28.png"/><Relationship Id="rId10" Type="http://schemas.openxmlformats.org/officeDocument/2006/relationships/image" Target="../media/image16.png"/><Relationship Id="rId4" Type="http://schemas.openxmlformats.org/officeDocument/2006/relationships/slide" Target="slide20.xml"/><Relationship Id="rId9" Type="http://schemas.openxmlformats.org/officeDocument/2006/relationships/image" Target="../media/image5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png"/><Relationship Id="rId18" Type="http://schemas.openxmlformats.org/officeDocument/2006/relationships/image" Target="../media/image16.png"/><Relationship Id="rId26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6.png"/><Relationship Id="rId7" Type="http://schemas.openxmlformats.org/officeDocument/2006/relationships/image" Target="../media/image2.png"/><Relationship Id="rId12" Type="http://schemas.openxmlformats.org/officeDocument/2006/relationships/image" Target="../media/image12.png"/><Relationship Id="rId17" Type="http://schemas.openxmlformats.org/officeDocument/2006/relationships/image" Target="../media/image5.png"/><Relationship Id="rId25" Type="http://schemas.openxmlformats.org/officeDocument/2006/relationships/image" Target="../media/image7.png"/><Relationship Id="rId33" Type="http://schemas.openxmlformats.org/officeDocument/2006/relationships/image" Target="../media/image29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29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slide" Target="slide1.xml"/><Relationship Id="rId11" Type="http://schemas.openxmlformats.org/officeDocument/2006/relationships/image" Target="../media/image11.png"/><Relationship Id="rId24" Type="http://schemas.openxmlformats.org/officeDocument/2006/relationships/image" Target="../media/image21.png"/><Relationship Id="rId32" Type="http://schemas.openxmlformats.org/officeDocument/2006/relationships/image" Target="../media/image28.png"/><Relationship Id="rId5" Type="http://schemas.openxmlformats.org/officeDocument/2006/relationships/image" Target="../media/image1.png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28" Type="http://schemas.openxmlformats.org/officeDocument/2006/relationships/image" Target="../media/image24.png"/><Relationship Id="rId10" Type="http://schemas.openxmlformats.org/officeDocument/2006/relationships/image" Target="../media/image3.png"/><Relationship Id="rId19" Type="http://schemas.openxmlformats.org/officeDocument/2006/relationships/image" Target="../media/image17.png"/><Relationship Id="rId31" Type="http://schemas.openxmlformats.org/officeDocument/2006/relationships/image" Target="../media/image27.png"/><Relationship Id="rId4" Type="http://schemas.openxmlformats.org/officeDocument/2006/relationships/slide" Target="slide3.xml"/><Relationship Id="rId9" Type="http://schemas.openxmlformats.org/officeDocument/2006/relationships/image" Target="../media/image10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11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29.png"/><Relationship Id="rId10" Type="http://schemas.openxmlformats.org/officeDocument/2006/relationships/image" Target="../media/image6.png"/><Relationship Id="rId4" Type="http://schemas.openxmlformats.org/officeDocument/2006/relationships/slide" Target="slide1.xml"/><Relationship Id="rId9" Type="http://schemas.openxmlformats.org/officeDocument/2006/relationships/image" Target="../media/image16.png"/><Relationship Id="rId1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26.png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11.png"/><Relationship Id="rId11" Type="http://schemas.openxmlformats.org/officeDocument/2006/relationships/slide" Target="slide22.xml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slide" Target="slide1.xml"/><Relationship Id="rId9" Type="http://schemas.openxmlformats.org/officeDocument/2006/relationships/image" Target="../media/image7.png"/><Relationship Id="rId1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28.png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11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slide" Target="slide1.xml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4.xml"/><Relationship Id="rId12" Type="http://schemas.openxmlformats.org/officeDocument/2006/relationships/image" Target="../media/image29.png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image" Target="../media/image11.pn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slide" Target="slide1.xml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6" Type="http://schemas.openxmlformats.org/officeDocument/2006/relationships/image" Target="../media/image11.png"/><Relationship Id="rId11" Type="http://schemas.openxmlformats.org/officeDocument/2006/relationships/image" Target="../media/image29.png"/><Relationship Id="rId5" Type="http://schemas.openxmlformats.org/officeDocument/2006/relationships/image" Target="../media/image3.png"/><Relationship Id="rId10" Type="http://schemas.openxmlformats.org/officeDocument/2006/relationships/image" Target="../media/image28.png"/><Relationship Id="rId4" Type="http://schemas.openxmlformats.org/officeDocument/2006/relationships/slide" Target="slide1.xml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10" Type="http://schemas.openxmlformats.org/officeDocument/2006/relationships/image" Target="../media/image29.png"/><Relationship Id="rId4" Type="http://schemas.openxmlformats.org/officeDocument/2006/relationships/slide" Target="slide26.xml"/><Relationship Id="rId9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slide" Target="slide27.xml"/><Relationship Id="rId5" Type="http://schemas.openxmlformats.org/officeDocument/2006/relationships/image" Target="../media/image11.png"/><Relationship Id="rId4" Type="http://schemas.openxmlformats.org/officeDocument/2006/relationships/slide" Target="slide1.xml"/><Relationship Id="rId9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6" Type="http://schemas.openxmlformats.org/officeDocument/2006/relationships/image" Target="../media/image28.png"/><Relationship Id="rId5" Type="http://schemas.openxmlformats.org/officeDocument/2006/relationships/image" Target="../media/image11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26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0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5" Type="http://schemas.openxmlformats.org/officeDocument/2006/relationships/image" Target="../media/image23.png"/><Relationship Id="rId2" Type="http://schemas.openxmlformats.org/officeDocument/2006/relationships/audio" Target="../media/media2.mp3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29" Type="http://schemas.openxmlformats.org/officeDocument/2006/relationships/slide" Target="slide4.xml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24" Type="http://schemas.openxmlformats.org/officeDocument/2006/relationships/image" Target="../media/image22.png"/><Relationship Id="rId32" Type="http://schemas.openxmlformats.org/officeDocument/2006/relationships/image" Target="../media/image29.png"/><Relationship Id="rId5" Type="http://schemas.openxmlformats.org/officeDocument/2006/relationships/image" Target="../media/image2.png"/><Relationship Id="rId15" Type="http://schemas.openxmlformats.org/officeDocument/2006/relationships/image" Target="../media/image5.png"/><Relationship Id="rId23" Type="http://schemas.openxmlformats.org/officeDocument/2006/relationships/image" Target="../media/image7.png"/><Relationship Id="rId28" Type="http://schemas.openxmlformats.org/officeDocument/2006/relationships/image" Target="../media/image26.png"/><Relationship Id="rId10" Type="http://schemas.openxmlformats.org/officeDocument/2006/relationships/image" Target="../media/image12.png"/><Relationship Id="rId19" Type="http://schemas.openxmlformats.org/officeDocument/2006/relationships/image" Target="../media/image6.png"/><Relationship Id="rId31" Type="http://schemas.openxmlformats.org/officeDocument/2006/relationships/image" Target="../media/image28.png"/><Relationship Id="rId4" Type="http://schemas.openxmlformats.org/officeDocument/2006/relationships/slide" Target="slide1.xml"/><Relationship Id="rId9" Type="http://schemas.openxmlformats.org/officeDocument/2006/relationships/image" Target="../media/image11.png"/><Relationship Id="rId14" Type="http://schemas.openxmlformats.org/officeDocument/2006/relationships/image" Target="../media/image15.png"/><Relationship Id="rId22" Type="http://schemas.openxmlformats.org/officeDocument/2006/relationships/image" Target="../media/image21.png"/><Relationship Id="rId27" Type="http://schemas.openxmlformats.org/officeDocument/2006/relationships/image" Target="../media/image25.png"/><Relationship Id="rId30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26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0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5" Type="http://schemas.openxmlformats.org/officeDocument/2006/relationships/image" Target="../media/image22.png"/><Relationship Id="rId2" Type="http://schemas.openxmlformats.org/officeDocument/2006/relationships/audio" Target="../media/media3.mp3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29" Type="http://schemas.openxmlformats.org/officeDocument/2006/relationships/image" Target="../media/image26.png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24" Type="http://schemas.openxmlformats.org/officeDocument/2006/relationships/slide" Target="slide5.xml"/><Relationship Id="rId5" Type="http://schemas.openxmlformats.org/officeDocument/2006/relationships/image" Target="../media/image2.png"/><Relationship Id="rId15" Type="http://schemas.openxmlformats.org/officeDocument/2006/relationships/image" Target="../media/image5.png"/><Relationship Id="rId23" Type="http://schemas.openxmlformats.org/officeDocument/2006/relationships/image" Target="../media/image7.png"/><Relationship Id="rId28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6.png"/><Relationship Id="rId31" Type="http://schemas.openxmlformats.org/officeDocument/2006/relationships/image" Target="../media/image29.png"/><Relationship Id="rId4" Type="http://schemas.openxmlformats.org/officeDocument/2006/relationships/slide" Target="slide1.xml"/><Relationship Id="rId9" Type="http://schemas.openxmlformats.org/officeDocument/2006/relationships/image" Target="../media/image11.png"/><Relationship Id="rId14" Type="http://schemas.openxmlformats.org/officeDocument/2006/relationships/image" Target="../media/image15.png"/><Relationship Id="rId22" Type="http://schemas.openxmlformats.org/officeDocument/2006/relationships/image" Target="../media/image21.png"/><Relationship Id="rId27" Type="http://schemas.openxmlformats.org/officeDocument/2006/relationships/image" Target="../media/image24.png"/><Relationship Id="rId30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26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9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openxmlformats.org/officeDocument/2006/relationships/slide" Target="slide6.xml"/><Relationship Id="rId25" Type="http://schemas.openxmlformats.org/officeDocument/2006/relationships/image" Target="../media/image23.png"/><Relationship Id="rId2" Type="http://schemas.openxmlformats.org/officeDocument/2006/relationships/audio" Target="../media/media4.mp3"/><Relationship Id="rId16" Type="http://schemas.openxmlformats.org/officeDocument/2006/relationships/image" Target="../media/image16.png"/><Relationship Id="rId20" Type="http://schemas.openxmlformats.org/officeDocument/2006/relationships/image" Target="../media/image6.png"/><Relationship Id="rId29" Type="http://schemas.openxmlformats.org/officeDocument/2006/relationships/image" Target="../media/image28.png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24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5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4" Type="http://schemas.openxmlformats.org/officeDocument/2006/relationships/slide" Target="slide1.xml"/><Relationship Id="rId9" Type="http://schemas.openxmlformats.org/officeDocument/2006/relationships/image" Target="../media/image11.png"/><Relationship Id="rId14" Type="http://schemas.openxmlformats.org/officeDocument/2006/relationships/image" Target="../media/image15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0.png"/><Relationship Id="rId7" Type="http://schemas.openxmlformats.org/officeDocument/2006/relationships/image" Target="../media/image10.png"/><Relationship Id="rId12" Type="http://schemas.openxmlformats.org/officeDocument/2006/relationships/slide" Target="slide7.xml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audio" Target="../media/media5.mp3"/><Relationship Id="rId16" Type="http://schemas.openxmlformats.org/officeDocument/2006/relationships/image" Target="../media/image5.png"/><Relationship Id="rId20" Type="http://schemas.openxmlformats.org/officeDocument/2006/relationships/image" Target="../media/image19.png"/><Relationship Id="rId29" Type="http://schemas.openxmlformats.org/officeDocument/2006/relationships/image" Target="../media/image29.png"/><Relationship Id="rId1" Type="http://schemas.microsoft.com/office/2007/relationships/media" Target="../media/media5.mp3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23" Type="http://schemas.openxmlformats.org/officeDocument/2006/relationships/image" Target="../media/image7.png"/><Relationship Id="rId28" Type="http://schemas.openxmlformats.org/officeDocument/2006/relationships/image" Target="../media/image28.png"/><Relationship Id="rId10" Type="http://schemas.openxmlformats.org/officeDocument/2006/relationships/image" Target="../media/image12.png"/><Relationship Id="rId19" Type="http://schemas.openxmlformats.org/officeDocument/2006/relationships/image" Target="../media/image6.png"/><Relationship Id="rId4" Type="http://schemas.openxmlformats.org/officeDocument/2006/relationships/slide" Target="slide1.xml"/><Relationship Id="rId9" Type="http://schemas.openxmlformats.org/officeDocument/2006/relationships/image" Target="../media/image11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6.png"/><Relationship Id="rId26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17" Type="http://schemas.openxmlformats.org/officeDocument/2006/relationships/image" Target="../media/image18.png"/><Relationship Id="rId25" Type="http://schemas.openxmlformats.org/officeDocument/2006/relationships/image" Target="../media/image25.png"/><Relationship Id="rId2" Type="http://schemas.openxmlformats.org/officeDocument/2006/relationships/audio" Target="../media/media6.mp3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microsoft.com/office/2007/relationships/media" Target="../media/media6.mp3"/><Relationship Id="rId6" Type="http://schemas.openxmlformats.org/officeDocument/2006/relationships/slide" Target="slide8.xml"/><Relationship Id="rId11" Type="http://schemas.openxmlformats.org/officeDocument/2006/relationships/image" Target="../media/image12.png"/><Relationship Id="rId24" Type="http://schemas.openxmlformats.org/officeDocument/2006/relationships/image" Target="../media/image24.png"/><Relationship Id="rId5" Type="http://schemas.openxmlformats.org/officeDocument/2006/relationships/image" Target="../media/image2.png"/><Relationship Id="rId15" Type="http://schemas.openxmlformats.org/officeDocument/2006/relationships/image" Target="../media/image5.png"/><Relationship Id="rId23" Type="http://schemas.openxmlformats.org/officeDocument/2006/relationships/image" Target="../media/image23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4" Type="http://schemas.openxmlformats.org/officeDocument/2006/relationships/slide" Target="slide1.xml"/><Relationship Id="rId9" Type="http://schemas.openxmlformats.org/officeDocument/2006/relationships/image" Target="../media/image3.png"/><Relationship Id="rId14" Type="http://schemas.openxmlformats.org/officeDocument/2006/relationships/image" Target="../media/image15.png"/><Relationship Id="rId22" Type="http://schemas.openxmlformats.org/officeDocument/2006/relationships/image" Target="../media/image7.png"/><Relationship Id="rId27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3.png"/><Relationship Id="rId7" Type="http://schemas.openxmlformats.org/officeDocument/2006/relationships/image" Target="../media/image3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5" Type="http://schemas.openxmlformats.org/officeDocument/2006/relationships/image" Target="../media/image26.png"/><Relationship Id="rId2" Type="http://schemas.openxmlformats.org/officeDocument/2006/relationships/audio" Target="../media/media7.mp3"/><Relationship Id="rId16" Type="http://schemas.openxmlformats.org/officeDocument/2006/relationships/image" Target="../media/image6.png"/><Relationship Id="rId20" Type="http://schemas.openxmlformats.org/officeDocument/2006/relationships/image" Target="../media/image7.png"/><Relationship Id="rId1" Type="http://schemas.microsoft.com/office/2007/relationships/media" Target="../media/media7.mp3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24" Type="http://schemas.openxmlformats.org/officeDocument/2006/relationships/image" Target="../media/image25.png"/><Relationship Id="rId5" Type="http://schemas.openxmlformats.org/officeDocument/2006/relationships/image" Target="../media/image2.png"/><Relationship Id="rId15" Type="http://schemas.openxmlformats.org/officeDocument/2006/relationships/image" Target="../media/image18.png"/><Relationship Id="rId23" Type="http://schemas.openxmlformats.org/officeDocument/2006/relationships/image" Target="../media/image24.png"/><Relationship Id="rId10" Type="http://schemas.openxmlformats.org/officeDocument/2006/relationships/image" Target="../media/image4.png"/><Relationship Id="rId19" Type="http://schemas.openxmlformats.org/officeDocument/2006/relationships/image" Target="../media/image21.png"/><Relationship Id="rId4" Type="http://schemas.openxmlformats.org/officeDocument/2006/relationships/slide" Target="slide1.xml"/><Relationship Id="rId9" Type="http://schemas.openxmlformats.org/officeDocument/2006/relationships/image" Target="../media/image12.png"/><Relationship Id="rId14" Type="http://schemas.openxmlformats.org/officeDocument/2006/relationships/image" Target="../media/image16.png"/><Relationship Id="rId22" Type="http://schemas.openxmlformats.org/officeDocument/2006/relationships/slide" Target="slide9.xml"/><Relationship Id="rId27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.png"/><Relationship Id="rId18" Type="http://schemas.openxmlformats.org/officeDocument/2006/relationships/image" Target="../media/image19.png"/><Relationship Id="rId26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image" Target="../media/image15.png"/><Relationship Id="rId17" Type="http://schemas.openxmlformats.org/officeDocument/2006/relationships/slide" Target="slide10.xml"/><Relationship Id="rId25" Type="http://schemas.openxmlformats.org/officeDocument/2006/relationships/image" Target="../media/image28.png"/><Relationship Id="rId2" Type="http://schemas.openxmlformats.org/officeDocument/2006/relationships/audio" Target="../media/media8.mp3"/><Relationship Id="rId16" Type="http://schemas.openxmlformats.org/officeDocument/2006/relationships/image" Target="../media/image6.png"/><Relationship Id="rId20" Type="http://schemas.openxmlformats.org/officeDocument/2006/relationships/image" Target="../media/image21.png"/><Relationship Id="rId1" Type="http://schemas.microsoft.com/office/2007/relationships/media" Target="../media/media8.mp3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24" Type="http://schemas.openxmlformats.org/officeDocument/2006/relationships/image" Target="../media/image26.png"/><Relationship Id="rId5" Type="http://schemas.openxmlformats.org/officeDocument/2006/relationships/image" Target="../media/image2.png"/><Relationship Id="rId15" Type="http://schemas.openxmlformats.org/officeDocument/2006/relationships/image" Target="../media/image18.png"/><Relationship Id="rId23" Type="http://schemas.openxmlformats.org/officeDocument/2006/relationships/image" Target="../media/image25.png"/><Relationship Id="rId10" Type="http://schemas.openxmlformats.org/officeDocument/2006/relationships/image" Target="../media/image4.png"/><Relationship Id="rId19" Type="http://schemas.openxmlformats.org/officeDocument/2006/relationships/image" Target="../media/image20.png"/><Relationship Id="rId4" Type="http://schemas.openxmlformats.org/officeDocument/2006/relationships/slide" Target="slide1.xml"/><Relationship Id="rId9" Type="http://schemas.openxmlformats.org/officeDocument/2006/relationships/image" Target="../media/image12.png"/><Relationship Id="rId14" Type="http://schemas.openxmlformats.org/officeDocument/2006/relationships/image" Target="../media/image16.png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3030DEC5-684D-450E-BD5C-F5EE90070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5880">
            <a:off x="3040155" y="3048439"/>
            <a:ext cx="1045158" cy="104515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CD4C84E1-F964-487B-AA54-EAEFE4615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5217">
            <a:off x="7768968" y="3126050"/>
            <a:ext cx="1107047" cy="110704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A4FDEBAF-0CA7-412B-9DBD-6DFA4EF8E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9393">
            <a:off x="3463196" y="1212128"/>
            <a:ext cx="1107048" cy="1107048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B5855BD3-E82A-4E80-9B88-6DF7AD93F2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88" y="1150975"/>
            <a:ext cx="1107047" cy="1107047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8F0D3613-911F-4BB4-8CA1-98E4059F50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16" y="3038420"/>
            <a:ext cx="1236811" cy="1236811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B6C11D34-D2A3-4610-BD5B-898C3C5ED5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8781">
            <a:off x="4773143" y="2827396"/>
            <a:ext cx="1195256" cy="1195256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39482974-01DC-4D7F-BF9F-09D41FCFC9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928">
            <a:off x="1437582" y="1154142"/>
            <a:ext cx="1100714" cy="1100714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F3BC9849-12C5-49E0-86E4-0D74E91A67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75" y="2549307"/>
            <a:ext cx="1107047" cy="1107047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6BAC7F63-C6D6-4845-A0CA-64D422849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3157">
            <a:off x="6731792" y="2745842"/>
            <a:ext cx="1045158" cy="1045158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ACB6B276-A5BC-4D2D-BDED-0E3DE266D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7812">
            <a:off x="8810133" y="2714896"/>
            <a:ext cx="1107048" cy="1107048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9FD513E8-C75A-451E-8064-F2BB9279F7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928">
            <a:off x="9808292" y="2225783"/>
            <a:ext cx="1100714" cy="1100714"/>
          </a:xfrm>
          <a:prstGeom prst="rect">
            <a:avLst/>
          </a:prstGeom>
        </p:spPr>
      </p:pic>
      <p:sp>
        <p:nvSpPr>
          <p:cNvPr id="28" name="Dikdörtgen 27">
            <a:extLst>
              <a:ext uri="{FF2B5EF4-FFF2-40B4-BE49-F238E27FC236}">
                <a16:creationId xmlns:a16="http://schemas.microsoft.com/office/drawing/2014/main" id="{6E1A18E9-6C67-420A-AF45-E83775DFBC0B}"/>
              </a:ext>
            </a:extLst>
          </p:cNvPr>
          <p:cNvSpPr/>
          <p:nvPr/>
        </p:nvSpPr>
        <p:spPr>
          <a:xfrm>
            <a:off x="1211556" y="5398599"/>
            <a:ext cx="623026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Listen </a:t>
            </a:r>
            <a:r>
              <a:rPr lang="tr-TR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and</a:t>
            </a:r>
            <a:r>
              <a:rPr lang="tr-TR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tr-TR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Tick</a:t>
            </a:r>
            <a:endParaRPr lang="tr-TR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9" name="Dikdörtgen: Eğimli 28">
            <a:hlinkClick r:id="rId9" action="ppaction://hlinksldjump"/>
            <a:extLst>
              <a:ext uri="{FF2B5EF4-FFF2-40B4-BE49-F238E27FC236}">
                <a16:creationId xmlns:a16="http://schemas.microsoft.com/office/drawing/2014/main" id="{86476CFF-036F-4DD2-8C8F-773AC419879A}"/>
              </a:ext>
            </a:extLst>
          </p:cNvPr>
          <p:cNvSpPr/>
          <p:nvPr/>
        </p:nvSpPr>
        <p:spPr>
          <a:xfrm>
            <a:off x="7351031" y="525454"/>
            <a:ext cx="2142061" cy="1329588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START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0854C9D-73B5-4A1E-B650-C1FEC34334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41" y="3808580"/>
            <a:ext cx="4290647" cy="429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7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rId4" action="ppaction://hlinksldjump"/>
            <a:extLst>
              <a:ext uri="{FF2B5EF4-FFF2-40B4-BE49-F238E27FC236}">
                <a16:creationId xmlns:a16="http://schemas.microsoft.com/office/drawing/2014/main" id="{F1C886C0-9094-4E9C-8230-495237A98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3" y="2005824"/>
            <a:ext cx="1107047" cy="1107047"/>
          </a:xfrm>
          <a:prstGeom prst="rect">
            <a:avLst/>
          </a:prstGeom>
        </p:spPr>
      </p:pic>
      <p:pic>
        <p:nvPicPr>
          <p:cNvPr id="11" name="Resim 10">
            <a:hlinkClick r:id="rId4" action="ppaction://hlinksldjump"/>
            <a:extLst>
              <a:ext uri="{FF2B5EF4-FFF2-40B4-BE49-F238E27FC236}">
                <a16:creationId xmlns:a16="http://schemas.microsoft.com/office/drawing/2014/main" id="{3BE2871F-4913-4FD3-B6D0-EB7B5130A6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092" y="2039152"/>
            <a:ext cx="1133058" cy="1133058"/>
          </a:xfrm>
          <a:prstGeom prst="rect">
            <a:avLst/>
          </a:prstGeom>
        </p:spPr>
      </p:pic>
      <p:pic>
        <p:nvPicPr>
          <p:cNvPr id="13" name="Resim 12">
            <a:hlinkClick r:id="rId4" action="ppaction://hlinksldjump"/>
            <a:extLst>
              <a:ext uri="{FF2B5EF4-FFF2-40B4-BE49-F238E27FC236}">
                <a16:creationId xmlns:a16="http://schemas.microsoft.com/office/drawing/2014/main" id="{CD356A40-398A-4B1E-B863-EF8E7C62EC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21" y="5335931"/>
            <a:ext cx="1236811" cy="1236811"/>
          </a:xfrm>
          <a:prstGeom prst="rect">
            <a:avLst/>
          </a:prstGeom>
        </p:spPr>
      </p:pic>
      <p:pic>
        <p:nvPicPr>
          <p:cNvPr id="15" name="Resim 14">
            <a:hlinkClick r:id="rId4" action="ppaction://hlinksldjump"/>
            <a:extLst>
              <a:ext uri="{FF2B5EF4-FFF2-40B4-BE49-F238E27FC236}">
                <a16:creationId xmlns:a16="http://schemas.microsoft.com/office/drawing/2014/main" id="{CEB2F6A9-FD7D-43A3-AB30-F45751BF9B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23" y="45225"/>
            <a:ext cx="1103117" cy="1103117"/>
          </a:xfrm>
          <a:prstGeom prst="rect">
            <a:avLst/>
          </a:prstGeom>
        </p:spPr>
      </p:pic>
      <p:pic>
        <p:nvPicPr>
          <p:cNvPr id="17" name="Resim 16">
            <a:hlinkClick r:id="rId4" action="ppaction://hlinksldjump"/>
            <a:extLst>
              <a:ext uri="{FF2B5EF4-FFF2-40B4-BE49-F238E27FC236}">
                <a16:creationId xmlns:a16="http://schemas.microsoft.com/office/drawing/2014/main" id="{232A18B2-7B8A-4B58-BB9A-52C2843B99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01" y="3304720"/>
            <a:ext cx="1195256" cy="1195256"/>
          </a:xfrm>
          <a:prstGeom prst="rect">
            <a:avLst/>
          </a:prstGeom>
        </p:spPr>
      </p:pic>
      <p:pic>
        <p:nvPicPr>
          <p:cNvPr id="19" name="Resim 18">
            <a:hlinkClick r:id="rId4" action="ppaction://hlinksldjump"/>
            <a:extLst>
              <a:ext uri="{FF2B5EF4-FFF2-40B4-BE49-F238E27FC236}">
                <a16:creationId xmlns:a16="http://schemas.microsoft.com/office/drawing/2014/main" id="{80C05F7C-83EC-4409-8951-0110616F87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25" y="1674906"/>
            <a:ext cx="1107047" cy="1107047"/>
          </a:xfrm>
          <a:prstGeom prst="rect">
            <a:avLst/>
          </a:prstGeom>
        </p:spPr>
      </p:pic>
      <p:pic>
        <p:nvPicPr>
          <p:cNvPr id="23" name="Resim 22">
            <a:hlinkClick r:id="rId4" action="ppaction://hlinksldjump"/>
            <a:extLst>
              <a:ext uri="{FF2B5EF4-FFF2-40B4-BE49-F238E27FC236}">
                <a16:creationId xmlns:a16="http://schemas.microsoft.com/office/drawing/2014/main" id="{91B48877-B543-40D3-8BE6-FE9FFE2181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533" y="3326937"/>
            <a:ext cx="1236811" cy="1236813"/>
          </a:xfrm>
          <a:prstGeom prst="rect">
            <a:avLst/>
          </a:prstGeom>
        </p:spPr>
      </p:pic>
      <p:pic>
        <p:nvPicPr>
          <p:cNvPr id="25" name="Resim 24">
            <a:hlinkClick r:id="rId12" action="ppaction://hlinksldjump"/>
            <a:extLst>
              <a:ext uri="{FF2B5EF4-FFF2-40B4-BE49-F238E27FC236}">
                <a16:creationId xmlns:a16="http://schemas.microsoft.com/office/drawing/2014/main" id="{6D94021B-5839-4E3C-BDDA-F0899D2A1C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34" y="5226464"/>
            <a:ext cx="1401306" cy="1401306"/>
          </a:xfrm>
          <a:prstGeom prst="rect">
            <a:avLst/>
          </a:prstGeom>
        </p:spPr>
      </p:pic>
      <p:pic>
        <p:nvPicPr>
          <p:cNvPr id="27" name="Resim 26">
            <a:hlinkClick r:id="rId4" action="ppaction://hlinksldjump"/>
            <a:extLst>
              <a:ext uri="{FF2B5EF4-FFF2-40B4-BE49-F238E27FC236}">
                <a16:creationId xmlns:a16="http://schemas.microsoft.com/office/drawing/2014/main" id="{0D482033-953C-4745-A848-EDB716122C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21" y="5373805"/>
            <a:ext cx="1236811" cy="1236811"/>
          </a:xfrm>
          <a:prstGeom prst="rect">
            <a:avLst/>
          </a:prstGeom>
        </p:spPr>
      </p:pic>
      <p:pic>
        <p:nvPicPr>
          <p:cNvPr id="29" name="Resim 28">
            <a:hlinkClick r:id="rId4" action="ppaction://hlinksldjump"/>
            <a:extLst>
              <a:ext uri="{FF2B5EF4-FFF2-40B4-BE49-F238E27FC236}">
                <a16:creationId xmlns:a16="http://schemas.microsoft.com/office/drawing/2014/main" id="{C2409F38-77BF-44D4-8DA0-AF2B0E9136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76" y="3178715"/>
            <a:ext cx="1032236" cy="1032236"/>
          </a:xfrm>
          <a:prstGeom prst="rect">
            <a:avLst/>
          </a:prstGeom>
        </p:spPr>
      </p:pic>
      <p:pic>
        <p:nvPicPr>
          <p:cNvPr id="33" name="Resim 32">
            <a:hlinkClick r:id="rId4" action="ppaction://hlinksldjump"/>
            <a:extLst>
              <a:ext uri="{FF2B5EF4-FFF2-40B4-BE49-F238E27FC236}">
                <a16:creationId xmlns:a16="http://schemas.microsoft.com/office/drawing/2014/main" id="{123850D6-3960-4124-8202-EB4AE60E0CC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65" y="2127707"/>
            <a:ext cx="1107047" cy="1107047"/>
          </a:xfrm>
          <a:prstGeom prst="rect">
            <a:avLst/>
          </a:prstGeom>
        </p:spPr>
      </p:pic>
      <p:pic>
        <p:nvPicPr>
          <p:cNvPr id="35" name="Resim 34">
            <a:hlinkClick r:id="rId4" action="ppaction://hlinksldjump"/>
            <a:extLst>
              <a:ext uri="{FF2B5EF4-FFF2-40B4-BE49-F238E27FC236}">
                <a16:creationId xmlns:a16="http://schemas.microsoft.com/office/drawing/2014/main" id="{D0B9CC84-B123-4C0A-A5CC-9E6526A88F5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" y="3636138"/>
            <a:ext cx="1195256" cy="1195256"/>
          </a:xfrm>
          <a:prstGeom prst="rect">
            <a:avLst/>
          </a:prstGeom>
        </p:spPr>
      </p:pic>
      <p:pic>
        <p:nvPicPr>
          <p:cNvPr id="39" name="Resim 38">
            <a:hlinkClick r:id="rId4" action="ppaction://hlinksldjump"/>
            <a:extLst>
              <a:ext uri="{FF2B5EF4-FFF2-40B4-BE49-F238E27FC236}">
                <a16:creationId xmlns:a16="http://schemas.microsoft.com/office/drawing/2014/main" id="{450A7DAE-46DF-43E4-938B-10DE37EE5FD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70" y="278485"/>
            <a:ext cx="1011540" cy="1011540"/>
          </a:xfrm>
          <a:prstGeom prst="rect">
            <a:avLst/>
          </a:prstGeom>
        </p:spPr>
      </p:pic>
      <p:pic>
        <p:nvPicPr>
          <p:cNvPr id="41" name="Resim 40">
            <a:hlinkClick r:id="rId4" action="ppaction://hlinksldjump"/>
            <a:extLst>
              <a:ext uri="{FF2B5EF4-FFF2-40B4-BE49-F238E27FC236}">
                <a16:creationId xmlns:a16="http://schemas.microsoft.com/office/drawing/2014/main" id="{FDD5882A-668E-44E7-97E3-0F2CBD16B03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79" y="278485"/>
            <a:ext cx="1225534" cy="1225534"/>
          </a:xfrm>
          <a:prstGeom prst="rect">
            <a:avLst/>
          </a:prstGeom>
        </p:spPr>
      </p:pic>
      <p:pic>
        <p:nvPicPr>
          <p:cNvPr id="43" name="Resim 42">
            <a:hlinkClick r:id="rId4" action="ppaction://hlinksldjump"/>
            <a:extLst>
              <a:ext uri="{FF2B5EF4-FFF2-40B4-BE49-F238E27FC236}">
                <a16:creationId xmlns:a16="http://schemas.microsoft.com/office/drawing/2014/main" id="{6C2123DC-CD6C-4ED4-83B3-4236C73FBA4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60" y="3465174"/>
            <a:ext cx="1100714" cy="1100714"/>
          </a:xfrm>
          <a:prstGeom prst="rect">
            <a:avLst/>
          </a:prstGeom>
        </p:spPr>
      </p:pic>
      <p:pic>
        <p:nvPicPr>
          <p:cNvPr id="47" name="Resim 46">
            <a:hlinkClick r:id="rId4" action="ppaction://hlinksldjump"/>
            <a:extLst>
              <a:ext uri="{FF2B5EF4-FFF2-40B4-BE49-F238E27FC236}">
                <a16:creationId xmlns:a16="http://schemas.microsoft.com/office/drawing/2014/main" id="{DAEDEB16-6E8F-43C1-BE1C-718D3B78EC1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17" y="4899413"/>
            <a:ext cx="1334808" cy="1334808"/>
          </a:xfrm>
          <a:prstGeom prst="rect">
            <a:avLst/>
          </a:prstGeom>
        </p:spPr>
      </p:pic>
      <p:pic>
        <p:nvPicPr>
          <p:cNvPr id="51" name="Resim 50">
            <a:hlinkClick r:id="rId4" action="ppaction://hlinksldjump"/>
            <a:extLst>
              <a:ext uri="{FF2B5EF4-FFF2-40B4-BE49-F238E27FC236}">
                <a16:creationId xmlns:a16="http://schemas.microsoft.com/office/drawing/2014/main" id="{571EE4E8-607F-4174-B005-D2B4BE24155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04" y="1698589"/>
            <a:ext cx="1138848" cy="1138848"/>
          </a:xfrm>
          <a:prstGeom prst="rect">
            <a:avLst/>
          </a:prstGeom>
        </p:spPr>
      </p:pic>
      <p:pic>
        <p:nvPicPr>
          <p:cNvPr id="53" name="Resim 52">
            <a:hlinkClick r:id="rId4" action="ppaction://hlinksldjump"/>
            <a:extLst>
              <a:ext uri="{FF2B5EF4-FFF2-40B4-BE49-F238E27FC236}">
                <a16:creationId xmlns:a16="http://schemas.microsoft.com/office/drawing/2014/main" id="{35BF398F-FFC3-4B46-9F0A-2D2FE465F33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30" y="4852132"/>
            <a:ext cx="1138849" cy="1138849"/>
          </a:xfrm>
          <a:prstGeom prst="rect">
            <a:avLst/>
          </a:prstGeom>
        </p:spPr>
      </p:pic>
      <p:pic>
        <p:nvPicPr>
          <p:cNvPr id="28" name="K">
            <a:hlinkClick r:id="" action="ppaction://media"/>
            <a:extLst>
              <a:ext uri="{FF2B5EF4-FFF2-40B4-BE49-F238E27FC236}">
                <a16:creationId xmlns:a16="http://schemas.microsoft.com/office/drawing/2014/main" id="{760E610B-F0C7-4567-A4EC-DCF67683A8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34701" y="5565846"/>
            <a:ext cx="1292154" cy="1292154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E5E5BED1-AEC2-41A2-8B30-9D9161B02F2F}"/>
              </a:ext>
            </a:extLst>
          </p:cNvPr>
          <p:cNvSpPr/>
          <p:nvPr/>
        </p:nvSpPr>
        <p:spPr>
          <a:xfrm>
            <a:off x="156174" y="-9847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9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19EA5EB-20B6-4C26-AD09-D30B780DC50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21" y="6234221"/>
            <a:ext cx="623779" cy="6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8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rId4" action="ppaction://hlinksldjump"/>
            <a:extLst>
              <a:ext uri="{FF2B5EF4-FFF2-40B4-BE49-F238E27FC236}">
                <a16:creationId xmlns:a16="http://schemas.microsoft.com/office/drawing/2014/main" id="{F1C886C0-9094-4E9C-8230-495237A98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3" y="2005824"/>
            <a:ext cx="1107047" cy="1107047"/>
          </a:xfrm>
          <a:prstGeom prst="rect">
            <a:avLst/>
          </a:prstGeom>
        </p:spPr>
      </p:pic>
      <p:pic>
        <p:nvPicPr>
          <p:cNvPr id="11" name="Resim 10">
            <a:hlinkClick r:id="rId6" action="ppaction://hlinksldjump"/>
            <a:extLst>
              <a:ext uri="{FF2B5EF4-FFF2-40B4-BE49-F238E27FC236}">
                <a16:creationId xmlns:a16="http://schemas.microsoft.com/office/drawing/2014/main" id="{3BE2871F-4913-4FD3-B6D0-EB7B5130A6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092" y="2039152"/>
            <a:ext cx="1133058" cy="1133058"/>
          </a:xfrm>
          <a:prstGeom prst="rect">
            <a:avLst/>
          </a:prstGeom>
        </p:spPr>
      </p:pic>
      <p:pic>
        <p:nvPicPr>
          <p:cNvPr id="13" name="Resim 12">
            <a:hlinkClick r:id="rId4" action="ppaction://hlinksldjump"/>
            <a:extLst>
              <a:ext uri="{FF2B5EF4-FFF2-40B4-BE49-F238E27FC236}">
                <a16:creationId xmlns:a16="http://schemas.microsoft.com/office/drawing/2014/main" id="{CD356A40-398A-4B1E-B863-EF8E7C62EC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21" y="5335931"/>
            <a:ext cx="1236811" cy="1236811"/>
          </a:xfrm>
          <a:prstGeom prst="rect">
            <a:avLst/>
          </a:prstGeom>
        </p:spPr>
      </p:pic>
      <p:pic>
        <p:nvPicPr>
          <p:cNvPr id="15" name="Resim 14">
            <a:hlinkClick r:id="rId4" action="ppaction://hlinksldjump"/>
            <a:extLst>
              <a:ext uri="{FF2B5EF4-FFF2-40B4-BE49-F238E27FC236}">
                <a16:creationId xmlns:a16="http://schemas.microsoft.com/office/drawing/2014/main" id="{CEB2F6A9-FD7D-43A3-AB30-F45751BF9B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23" y="45225"/>
            <a:ext cx="1103117" cy="1103117"/>
          </a:xfrm>
          <a:prstGeom prst="rect">
            <a:avLst/>
          </a:prstGeom>
        </p:spPr>
      </p:pic>
      <p:pic>
        <p:nvPicPr>
          <p:cNvPr id="17" name="Resim 16">
            <a:hlinkClick r:id="rId4" action="ppaction://hlinksldjump"/>
            <a:extLst>
              <a:ext uri="{FF2B5EF4-FFF2-40B4-BE49-F238E27FC236}">
                <a16:creationId xmlns:a16="http://schemas.microsoft.com/office/drawing/2014/main" id="{232A18B2-7B8A-4B58-BB9A-52C2843B99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01" y="3304720"/>
            <a:ext cx="1195256" cy="1195256"/>
          </a:xfrm>
          <a:prstGeom prst="rect">
            <a:avLst/>
          </a:prstGeom>
        </p:spPr>
      </p:pic>
      <p:pic>
        <p:nvPicPr>
          <p:cNvPr id="19" name="Resim 18">
            <a:hlinkClick r:id="rId4" action="ppaction://hlinksldjump"/>
            <a:extLst>
              <a:ext uri="{FF2B5EF4-FFF2-40B4-BE49-F238E27FC236}">
                <a16:creationId xmlns:a16="http://schemas.microsoft.com/office/drawing/2014/main" id="{80C05F7C-83EC-4409-8951-0110616F87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25" y="1674906"/>
            <a:ext cx="1107047" cy="1107047"/>
          </a:xfrm>
          <a:prstGeom prst="rect">
            <a:avLst/>
          </a:prstGeom>
        </p:spPr>
      </p:pic>
      <p:pic>
        <p:nvPicPr>
          <p:cNvPr id="23" name="Resim 22">
            <a:hlinkClick r:id="rId4" action="ppaction://hlinksldjump"/>
            <a:extLst>
              <a:ext uri="{FF2B5EF4-FFF2-40B4-BE49-F238E27FC236}">
                <a16:creationId xmlns:a16="http://schemas.microsoft.com/office/drawing/2014/main" id="{91B48877-B543-40D3-8BE6-FE9FFE218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533" y="3326937"/>
            <a:ext cx="1236811" cy="1236813"/>
          </a:xfrm>
          <a:prstGeom prst="rect">
            <a:avLst/>
          </a:prstGeom>
        </p:spPr>
      </p:pic>
      <p:pic>
        <p:nvPicPr>
          <p:cNvPr id="27" name="Resim 26">
            <a:hlinkClick r:id="rId4" action="ppaction://hlinksldjump"/>
            <a:extLst>
              <a:ext uri="{FF2B5EF4-FFF2-40B4-BE49-F238E27FC236}">
                <a16:creationId xmlns:a16="http://schemas.microsoft.com/office/drawing/2014/main" id="{0D482033-953C-4745-A848-EDB716122C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21" y="5373805"/>
            <a:ext cx="1236811" cy="1236811"/>
          </a:xfrm>
          <a:prstGeom prst="rect">
            <a:avLst/>
          </a:prstGeom>
        </p:spPr>
      </p:pic>
      <p:pic>
        <p:nvPicPr>
          <p:cNvPr id="29" name="Resim 28">
            <a:hlinkClick r:id="rId4" action="ppaction://hlinksldjump"/>
            <a:extLst>
              <a:ext uri="{FF2B5EF4-FFF2-40B4-BE49-F238E27FC236}">
                <a16:creationId xmlns:a16="http://schemas.microsoft.com/office/drawing/2014/main" id="{C2409F38-77BF-44D4-8DA0-AF2B0E9136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76" y="3178715"/>
            <a:ext cx="1032236" cy="1032236"/>
          </a:xfrm>
          <a:prstGeom prst="rect">
            <a:avLst/>
          </a:prstGeom>
        </p:spPr>
      </p:pic>
      <p:pic>
        <p:nvPicPr>
          <p:cNvPr id="33" name="Resim 32">
            <a:hlinkClick r:id="rId4" action="ppaction://hlinksldjump"/>
            <a:extLst>
              <a:ext uri="{FF2B5EF4-FFF2-40B4-BE49-F238E27FC236}">
                <a16:creationId xmlns:a16="http://schemas.microsoft.com/office/drawing/2014/main" id="{123850D6-3960-4124-8202-EB4AE60E0C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65" y="2127707"/>
            <a:ext cx="1107047" cy="1107047"/>
          </a:xfrm>
          <a:prstGeom prst="rect">
            <a:avLst/>
          </a:prstGeom>
        </p:spPr>
      </p:pic>
      <p:pic>
        <p:nvPicPr>
          <p:cNvPr id="35" name="Resim 34">
            <a:hlinkClick r:id="rId4" action="ppaction://hlinksldjump"/>
            <a:extLst>
              <a:ext uri="{FF2B5EF4-FFF2-40B4-BE49-F238E27FC236}">
                <a16:creationId xmlns:a16="http://schemas.microsoft.com/office/drawing/2014/main" id="{D0B9CC84-B123-4C0A-A5CC-9E6526A88F5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" y="3636138"/>
            <a:ext cx="1195256" cy="1195256"/>
          </a:xfrm>
          <a:prstGeom prst="rect">
            <a:avLst/>
          </a:prstGeom>
        </p:spPr>
      </p:pic>
      <p:pic>
        <p:nvPicPr>
          <p:cNvPr id="39" name="Resim 38">
            <a:hlinkClick r:id="rId4" action="ppaction://hlinksldjump"/>
            <a:extLst>
              <a:ext uri="{FF2B5EF4-FFF2-40B4-BE49-F238E27FC236}">
                <a16:creationId xmlns:a16="http://schemas.microsoft.com/office/drawing/2014/main" id="{450A7DAE-46DF-43E4-938B-10DE37EE5FD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70" y="278485"/>
            <a:ext cx="1011540" cy="1011540"/>
          </a:xfrm>
          <a:prstGeom prst="rect">
            <a:avLst/>
          </a:prstGeom>
        </p:spPr>
      </p:pic>
      <p:pic>
        <p:nvPicPr>
          <p:cNvPr id="41" name="Resim 40">
            <a:hlinkClick r:id="rId4" action="ppaction://hlinksldjump"/>
            <a:extLst>
              <a:ext uri="{FF2B5EF4-FFF2-40B4-BE49-F238E27FC236}">
                <a16:creationId xmlns:a16="http://schemas.microsoft.com/office/drawing/2014/main" id="{FDD5882A-668E-44E7-97E3-0F2CBD16B03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79" y="278485"/>
            <a:ext cx="1225534" cy="1225534"/>
          </a:xfrm>
          <a:prstGeom prst="rect">
            <a:avLst/>
          </a:prstGeom>
        </p:spPr>
      </p:pic>
      <p:pic>
        <p:nvPicPr>
          <p:cNvPr id="43" name="Resim 42">
            <a:hlinkClick r:id="rId4" action="ppaction://hlinksldjump"/>
            <a:extLst>
              <a:ext uri="{FF2B5EF4-FFF2-40B4-BE49-F238E27FC236}">
                <a16:creationId xmlns:a16="http://schemas.microsoft.com/office/drawing/2014/main" id="{6C2123DC-CD6C-4ED4-83B3-4236C73FBA4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60" y="3465174"/>
            <a:ext cx="1100714" cy="1100714"/>
          </a:xfrm>
          <a:prstGeom prst="rect">
            <a:avLst/>
          </a:prstGeom>
        </p:spPr>
      </p:pic>
      <p:pic>
        <p:nvPicPr>
          <p:cNvPr id="47" name="Resim 46">
            <a:hlinkClick r:id="rId4" action="ppaction://hlinksldjump"/>
            <a:extLst>
              <a:ext uri="{FF2B5EF4-FFF2-40B4-BE49-F238E27FC236}">
                <a16:creationId xmlns:a16="http://schemas.microsoft.com/office/drawing/2014/main" id="{DAEDEB16-6E8F-43C1-BE1C-718D3B78EC1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17" y="4899413"/>
            <a:ext cx="1334808" cy="1334808"/>
          </a:xfrm>
          <a:prstGeom prst="rect">
            <a:avLst/>
          </a:prstGeom>
        </p:spPr>
      </p:pic>
      <p:pic>
        <p:nvPicPr>
          <p:cNvPr id="51" name="Resim 50">
            <a:hlinkClick r:id="rId4" action="ppaction://hlinksldjump"/>
            <a:extLst>
              <a:ext uri="{FF2B5EF4-FFF2-40B4-BE49-F238E27FC236}">
                <a16:creationId xmlns:a16="http://schemas.microsoft.com/office/drawing/2014/main" id="{571EE4E8-607F-4174-B005-D2B4BE24155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04" y="1698589"/>
            <a:ext cx="1138848" cy="1138848"/>
          </a:xfrm>
          <a:prstGeom prst="rect">
            <a:avLst/>
          </a:prstGeom>
        </p:spPr>
      </p:pic>
      <p:pic>
        <p:nvPicPr>
          <p:cNvPr id="53" name="Resim 52">
            <a:hlinkClick r:id="rId4" action="ppaction://hlinksldjump"/>
            <a:extLst>
              <a:ext uri="{FF2B5EF4-FFF2-40B4-BE49-F238E27FC236}">
                <a16:creationId xmlns:a16="http://schemas.microsoft.com/office/drawing/2014/main" id="{35BF398F-FFC3-4B46-9F0A-2D2FE465F33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30" y="4852132"/>
            <a:ext cx="1138849" cy="1138849"/>
          </a:xfrm>
          <a:prstGeom prst="rect">
            <a:avLst/>
          </a:prstGeom>
        </p:spPr>
      </p:pic>
      <p:pic>
        <p:nvPicPr>
          <p:cNvPr id="28" name="D">
            <a:hlinkClick r:id="" action="ppaction://media"/>
            <a:extLst>
              <a:ext uri="{FF2B5EF4-FFF2-40B4-BE49-F238E27FC236}">
                <a16:creationId xmlns:a16="http://schemas.microsoft.com/office/drawing/2014/main" id="{08FEDA1D-FAEE-40AE-9FD1-61B5BF6B5A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53496" y="5439977"/>
            <a:ext cx="1418023" cy="1418023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9AE2422D-010D-4273-A7A3-CD5831961CB4}"/>
              </a:ext>
            </a:extLst>
          </p:cNvPr>
          <p:cNvSpPr/>
          <p:nvPr/>
        </p:nvSpPr>
        <p:spPr>
          <a:xfrm>
            <a:off x="102890" y="-98474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10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EC1E28D-A624-4C7D-8F9E-29155E59282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21" y="6234221"/>
            <a:ext cx="623779" cy="6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3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rId4" action="ppaction://hlinksldjump"/>
            <a:extLst>
              <a:ext uri="{FF2B5EF4-FFF2-40B4-BE49-F238E27FC236}">
                <a16:creationId xmlns:a16="http://schemas.microsoft.com/office/drawing/2014/main" id="{F1C886C0-9094-4E9C-8230-495237A98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3" y="2005824"/>
            <a:ext cx="1107047" cy="1107047"/>
          </a:xfrm>
          <a:prstGeom prst="rect">
            <a:avLst/>
          </a:prstGeom>
        </p:spPr>
      </p:pic>
      <p:pic>
        <p:nvPicPr>
          <p:cNvPr id="13" name="Resim 12">
            <a:hlinkClick r:id="rId4" action="ppaction://hlinksldjump"/>
            <a:extLst>
              <a:ext uri="{FF2B5EF4-FFF2-40B4-BE49-F238E27FC236}">
                <a16:creationId xmlns:a16="http://schemas.microsoft.com/office/drawing/2014/main" id="{CD356A40-398A-4B1E-B863-EF8E7C62EC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21" y="5335931"/>
            <a:ext cx="1236811" cy="1236811"/>
          </a:xfrm>
          <a:prstGeom prst="rect">
            <a:avLst/>
          </a:prstGeom>
        </p:spPr>
      </p:pic>
      <p:pic>
        <p:nvPicPr>
          <p:cNvPr id="15" name="Resim 14">
            <a:hlinkClick r:id="rId4" action="ppaction://hlinksldjump"/>
            <a:extLst>
              <a:ext uri="{FF2B5EF4-FFF2-40B4-BE49-F238E27FC236}">
                <a16:creationId xmlns:a16="http://schemas.microsoft.com/office/drawing/2014/main" id="{CEB2F6A9-FD7D-43A3-AB30-F45751BF9B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23" y="45225"/>
            <a:ext cx="1103117" cy="1103117"/>
          </a:xfrm>
          <a:prstGeom prst="rect">
            <a:avLst/>
          </a:prstGeom>
        </p:spPr>
      </p:pic>
      <p:pic>
        <p:nvPicPr>
          <p:cNvPr id="17" name="Resim 16">
            <a:hlinkClick r:id="rId4" action="ppaction://hlinksldjump"/>
            <a:extLst>
              <a:ext uri="{FF2B5EF4-FFF2-40B4-BE49-F238E27FC236}">
                <a16:creationId xmlns:a16="http://schemas.microsoft.com/office/drawing/2014/main" id="{232A18B2-7B8A-4B58-BB9A-52C2843B99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01" y="3304720"/>
            <a:ext cx="1195256" cy="1195256"/>
          </a:xfrm>
          <a:prstGeom prst="rect">
            <a:avLst/>
          </a:prstGeom>
        </p:spPr>
      </p:pic>
      <p:pic>
        <p:nvPicPr>
          <p:cNvPr id="19" name="Resim 18">
            <a:hlinkClick r:id="rId4" action="ppaction://hlinksldjump"/>
            <a:extLst>
              <a:ext uri="{FF2B5EF4-FFF2-40B4-BE49-F238E27FC236}">
                <a16:creationId xmlns:a16="http://schemas.microsoft.com/office/drawing/2014/main" id="{80C05F7C-83EC-4409-8951-0110616F87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25" y="1674906"/>
            <a:ext cx="1107047" cy="1107047"/>
          </a:xfrm>
          <a:prstGeom prst="rect">
            <a:avLst/>
          </a:prstGeom>
        </p:spPr>
      </p:pic>
      <p:pic>
        <p:nvPicPr>
          <p:cNvPr id="23" name="Resim 22">
            <a:hlinkClick r:id="rId4" action="ppaction://hlinksldjump"/>
            <a:extLst>
              <a:ext uri="{FF2B5EF4-FFF2-40B4-BE49-F238E27FC236}">
                <a16:creationId xmlns:a16="http://schemas.microsoft.com/office/drawing/2014/main" id="{91B48877-B543-40D3-8BE6-FE9FFE2181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533" y="3326937"/>
            <a:ext cx="1236811" cy="1236813"/>
          </a:xfrm>
          <a:prstGeom prst="rect">
            <a:avLst/>
          </a:prstGeom>
        </p:spPr>
      </p:pic>
      <p:pic>
        <p:nvPicPr>
          <p:cNvPr id="27" name="Resim 26">
            <a:hlinkClick r:id="rId4" action="ppaction://hlinksldjump"/>
            <a:extLst>
              <a:ext uri="{FF2B5EF4-FFF2-40B4-BE49-F238E27FC236}">
                <a16:creationId xmlns:a16="http://schemas.microsoft.com/office/drawing/2014/main" id="{0D482033-953C-4745-A848-EDB716122C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21" y="5373805"/>
            <a:ext cx="1236811" cy="1236811"/>
          </a:xfrm>
          <a:prstGeom prst="rect">
            <a:avLst/>
          </a:prstGeom>
        </p:spPr>
      </p:pic>
      <p:pic>
        <p:nvPicPr>
          <p:cNvPr id="29" name="Resim 28">
            <a:hlinkClick r:id="rId4" action="ppaction://hlinksldjump"/>
            <a:extLst>
              <a:ext uri="{FF2B5EF4-FFF2-40B4-BE49-F238E27FC236}">
                <a16:creationId xmlns:a16="http://schemas.microsoft.com/office/drawing/2014/main" id="{C2409F38-77BF-44D4-8DA0-AF2B0E9136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76" y="3178715"/>
            <a:ext cx="1032236" cy="1032236"/>
          </a:xfrm>
          <a:prstGeom prst="rect">
            <a:avLst/>
          </a:prstGeom>
        </p:spPr>
      </p:pic>
      <p:pic>
        <p:nvPicPr>
          <p:cNvPr id="33" name="Resim 32">
            <a:hlinkClick r:id="rId4" action="ppaction://hlinksldjump"/>
            <a:extLst>
              <a:ext uri="{FF2B5EF4-FFF2-40B4-BE49-F238E27FC236}">
                <a16:creationId xmlns:a16="http://schemas.microsoft.com/office/drawing/2014/main" id="{123850D6-3960-4124-8202-EB4AE60E0C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65" y="2127707"/>
            <a:ext cx="1107047" cy="1107047"/>
          </a:xfrm>
          <a:prstGeom prst="rect">
            <a:avLst/>
          </a:prstGeom>
        </p:spPr>
      </p:pic>
      <p:pic>
        <p:nvPicPr>
          <p:cNvPr id="35" name="Resim 34">
            <a:hlinkClick r:id="rId4" action="ppaction://hlinksldjump"/>
            <a:extLst>
              <a:ext uri="{FF2B5EF4-FFF2-40B4-BE49-F238E27FC236}">
                <a16:creationId xmlns:a16="http://schemas.microsoft.com/office/drawing/2014/main" id="{D0B9CC84-B123-4C0A-A5CC-9E6526A88F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" y="3636138"/>
            <a:ext cx="1195256" cy="1195256"/>
          </a:xfrm>
          <a:prstGeom prst="rect">
            <a:avLst/>
          </a:prstGeom>
        </p:spPr>
      </p:pic>
      <p:pic>
        <p:nvPicPr>
          <p:cNvPr id="39" name="Resim 38">
            <a:hlinkClick r:id="rId15" action="ppaction://hlinksldjump"/>
            <a:extLst>
              <a:ext uri="{FF2B5EF4-FFF2-40B4-BE49-F238E27FC236}">
                <a16:creationId xmlns:a16="http://schemas.microsoft.com/office/drawing/2014/main" id="{450A7DAE-46DF-43E4-938B-10DE37EE5F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70" y="278485"/>
            <a:ext cx="1011540" cy="1011540"/>
          </a:xfrm>
          <a:prstGeom prst="rect">
            <a:avLst/>
          </a:prstGeom>
        </p:spPr>
      </p:pic>
      <p:pic>
        <p:nvPicPr>
          <p:cNvPr id="41" name="Resim 40">
            <a:hlinkClick r:id="rId4" action="ppaction://hlinksldjump"/>
            <a:extLst>
              <a:ext uri="{FF2B5EF4-FFF2-40B4-BE49-F238E27FC236}">
                <a16:creationId xmlns:a16="http://schemas.microsoft.com/office/drawing/2014/main" id="{FDD5882A-668E-44E7-97E3-0F2CBD16B03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79" y="278485"/>
            <a:ext cx="1225534" cy="1225534"/>
          </a:xfrm>
          <a:prstGeom prst="rect">
            <a:avLst/>
          </a:prstGeom>
        </p:spPr>
      </p:pic>
      <p:pic>
        <p:nvPicPr>
          <p:cNvPr id="43" name="Resim 42">
            <a:hlinkClick r:id="rId4" action="ppaction://hlinksldjump"/>
            <a:extLst>
              <a:ext uri="{FF2B5EF4-FFF2-40B4-BE49-F238E27FC236}">
                <a16:creationId xmlns:a16="http://schemas.microsoft.com/office/drawing/2014/main" id="{6C2123DC-CD6C-4ED4-83B3-4236C73FBA4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60" y="3465174"/>
            <a:ext cx="1100714" cy="1100714"/>
          </a:xfrm>
          <a:prstGeom prst="rect">
            <a:avLst/>
          </a:prstGeom>
        </p:spPr>
      </p:pic>
      <p:pic>
        <p:nvPicPr>
          <p:cNvPr id="47" name="Resim 46">
            <a:hlinkClick r:id="rId4" action="ppaction://hlinksldjump"/>
            <a:extLst>
              <a:ext uri="{FF2B5EF4-FFF2-40B4-BE49-F238E27FC236}">
                <a16:creationId xmlns:a16="http://schemas.microsoft.com/office/drawing/2014/main" id="{DAEDEB16-6E8F-43C1-BE1C-718D3B78EC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17" y="4899413"/>
            <a:ext cx="1334808" cy="1334808"/>
          </a:xfrm>
          <a:prstGeom prst="rect">
            <a:avLst/>
          </a:prstGeom>
        </p:spPr>
      </p:pic>
      <p:pic>
        <p:nvPicPr>
          <p:cNvPr id="51" name="Resim 50">
            <a:hlinkClick r:id="rId4" action="ppaction://hlinksldjump"/>
            <a:extLst>
              <a:ext uri="{FF2B5EF4-FFF2-40B4-BE49-F238E27FC236}">
                <a16:creationId xmlns:a16="http://schemas.microsoft.com/office/drawing/2014/main" id="{571EE4E8-607F-4174-B005-D2B4BE24155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04" y="1698589"/>
            <a:ext cx="1138848" cy="1138848"/>
          </a:xfrm>
          <a:prstGeom prst="rect">
            <a:avLst/>
          </a:prstGeom>
        </p:spPr>
      </p:pic>
      <p:pic>
        <p:nvPicPr>
          <p:cNvPr id="53" name="Resim 52">
            <a:hlinkClick r:id="rId4" action="ppaction://hlinksldjump"/>
            <a:extLst>
              <a:ext uri="{FF2B5EF4-FFF2-40B4-BE49-F238E27FC236}">
                <a16:creationId xmlns:a16="http://schemas.microsoft.com/office/drawing/2014/main" id="{35BF398F-FFC3-4B46-9F0A-2D2FE465F33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30" y="4852132"/>
            <a:ext cx="1138849" cy="1138849"/>
          </a:xfrm>
          <a:prstGeom prst="rect">
            <a:avLst/>
          </a:prstGeom>
        </p:spPr>
      </p:pic>
      <p:pic>
        <p:nvPicPr>
          <p:cNvPr id="28" name="R">
            <a:hlinkClick r:id="" action="ppaction://media"/>
            <a:extLst>
              <a:ext uri="{FF2B5EF4-FFF2-40B4-BE49-F238E27FC236}">
                <a16:creationId xmlns:a16="http://schemas.microsoft.com/office/drawing/2014/main" id="{86E135CA-CA6C-497E-A6CA-608EBB6DE2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04624" y="5566817"/>
            <a:ext cx="1356284" cy="1356284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981B5B29-A013-43CA-B29F-FDE1678B81DE}"/>
              </a:ext>
            </a:extLst>
          </p:cNvPr>
          <p:cNvSpPr/>
          <p:nvPr/>
        </p:nvSpPr>
        <p:spPr>
          <a:xfrm>
            <a:off x="102890" y="-98474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11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3DC9270-FF5E-4BC7-9B4E-A64C2435ECF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21" y="6234221"/>
            <a:ext cx="623779" cy="6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rId4" action="ppaction://hlinksldjump"/>
            <a:extLst>
              <a:ext uri="{FF2B5EF4-FFF2-40B4-BE49-F238E27FC236}">
                <a16:creationId xmlns:a16="http://schemas.microsoft.com/office/drawing/2014/main" id="{F1C886C0-9094-4E9C-8230-495237A98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3" y="2005824"/>
            <a:ext cx="1107047" cy="1107047"/>
          </a:xfrm>
          <a:prstGeom prst="rect">
            <a:avLst/>
          </a:prstGeom>
        </p:spPr>
      </p:pic>
      <p:pic>
        <p:nvPicPr>
          <p:cNvPr id="13" name="Resim 12">
            <a:hlinkClick r:id="rId4" action="ppaction://hlinksldjump"/>
            <a:extLst>
              <a:ext uri="{FF2B5EF4-FFF2-40B4-BE49-F238E27FC236}">
                <a16:creationId xmlns:a16="http://schemas.microsoft.com/office/drawing/2014/main" id="{CD356A40-398A-4B1E-B863-EF8E7C62EC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21" y="5335931"/>
            <a:ext cx="1236811" cy="1236811"/>
          </a:xfrm>
          <a:prstGeom prst="rect">
            <a:avLst/>
          </a:prstGeom>
        </p:spPr>
      </p:pic>
      <p:pic>
        <p:nvPicPr>
          <p:cNvPr id="15" name="Resim 14">
            <a:hlinkClick r:id="rId4" action="ppaction://hlinksldjump"/>
            <a:extLst>
              <a:ext uri="{FF2B5EF4-FFF2-40B4-BE49-F238E27FC236}">
                <a16:creationId xmlns:a16="http://schemas.microsoft.com/office/drawing/2014/main" id="{CEB2F6A9-FD7D-43A3-AB30-F45751BF9B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23" y="45225"/>
            <a:ext cx="1103117" cy="1103117"/>
          </a:xfrm>
          <a:prstGeom prst="rect">
            <a:avLst/>
          </a:prstGeom>
        </p:spPr>
      </p:pic>
      <p:pic>
        <p:nvPicPr>
          <p:cNvPr id="17" name="Resim 16">
            <a:hlinkClick r:id="rId4" action="ppaction://hlinksldjump"/>
            <a:extLst>
              <a:ext uri="{FF2B5EF4-FFF2-40B4-BE49-F238E27FC236}">
                <a16:creationId xmlns:a16="http://schemas.microsoft.com/office/drawing/2014/main" id="{232A18B2-7B8A-4B58-BB9A-52C2843B99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01" y="3304720"/>
            <a:ext cx="1195256" cy="1195256"/>
          </a:xfrm>
          <a:prstGeom prst="rect">
            <a:avLst/>
          </a:prstGeom>
        </p:spPr>
      </p:pic>
      <p:pic>
        <p:nvPicPr>
          <p:cNvPr id="19" name="Resim 18">
            <a:hlinkClick r:id="rId9" action="ppaction://hlinksldjump"/>
            <a:extLst>
              <a:ext uri="{FF2B5EF4-FFF2-40B4-BE49-F238E27FC236}">
                <a16:creationId xmlns:a16="http://schemas.microsoft.com/office/drawing/2014/main" id="{80C05F7C-83EC-4409-8951-0110616F87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25" y="1674906"/>
            <a:ext cx="1107047" cy="1107047"/>
          </a:xfrm>
          <a:prstGeom prst="rect">
            <a:avLst/>
          </a:prstGeom>
        </p:spPr>
      </p:pic>
      <p:pic>
        <p:nvPicPr>
          <p:cNvPr id="23" name="Resim 22">
            <a:hlinkClick r:id="rId4" action="ppaction://hlinksldjump"/>
            <a:extLst>
              <a:ext uri="{FF2B5EF4-FFF2-40B4-BE49-F238E27FC236}">
                <a16:creationId xmlns:a16="http://schemas.microsoft.com/office/drawing/2014/main" id="{91B48877-B543-40D3-8BE6-FE9FFE2181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640" y="3319021"/>
            <a:ext cx="1236811" cy="1236813"/>
          </a:xfrm>
          <a:prstGeom prst="rect">
            <a:avLst/>
          </a:prstGeom>
        </p:spPr>
      </p:pic>
      <p:pic>
        <p:nvPicPr>
          <p:cNvPr id="27" name="Resim 26">
            <a:hlinkClick r:id="rId4" action="ppaction://hlinksldjump"/>
            <a:extLst>
              <a:ext uri="{FF2B5EF4-FFF2-40B4-BE49-F238E27FC236}">
                <a16:creationId xmlns:a16="http://schemas.microsoft.com/office/drawing/2014/main" id="{0D482033-953C-4745-A848-EDB716122C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21" y="5373805"/>
            <a:ext cx="1236811" cy="1236811"/>
          </a:xfrm>
          <a:prstGeom prst="rect">
            <a:avLst/>
          </a:prstGeom>
        </p:spPr>
      </p:pic>
      <p:pic>
        <p:nvPicPr>
          <p:cNvPr id="29" name="Resim 28">
            <a:hlinkClick r:id="rId4" action="ppaction://hlinksldjump"/>
            <a:extLst>
              <a:ext uri="{FF2B5EF4-FFF2-40B4-BE49-F238E27FC236}">
                <a16:creationId xmlns:a16="http://schemas.microsoft.com/office/drawing/2014/main" id="{C2409F38-77BF-44D4-8DA0-AF2B0E9136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76" y="3178715"/>
            <a:ext cx="1032236" cy="1032236"/>
          </a:xfrm>
          <a:prstGeom prst="rect">
            <a:avLst/>
          </a:prstGeom>
        </p:spPr>
      </p:pic>
      <p:pic>
        <p:nvPicPr>
          <p:cNvPr id="33" name="Resim 32">
            <a:hlinkClick r:id="rId4" action="ppaction://hlinksldjump"/>
            <a:extLst>
              <a:ext uri="{FF2B5EF4-FFF2-40B4-BE49-F238E27FC236}">
                <a16:creationId xmlns:a16="http://schemas.microsoft.com/office/drawing/2014/main" id="{123850D6-3960-4124-8202-EB4AE60E0C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65" y="2127707"/>
            <a:ext cx="1107047" cy="1107047"/>
          </a:xfrm>
          <a:prstGeom prst="rect">
            <a:avLst/>
          </a:prstGeom>
        </p:spPr>
      </p:pic>
      <p:pic>
        <p:nvPicPr>
          <p:cNvPr id="35" name="Resim 34">
            <a:hlinkClick r:id="rId4" action="ppaction://hlinksldjump"/>
            <a:extLst>
              <a:ext uri="{FF2B5EF4-FFF2-40B4-BE49-F238E27FC236}">
                <a16:creationId xmlns:a16="http://schemas.microsoft.com/office/drawing/2014/main" id="{D0B9CC84-B123-4C0A-A5CC-9E6526A88F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" y="3636138"/>
            <a:ext cx="1195256" cy="1195256"/>
          </a:xfrm>
          <a:prstGeom prst="rect">
            <a:avLst/>
          </a:prstGeom>
        </p:spPr>
      </p:pic>
      <p:pic>
        <p:nvPicPr>
          <p:cNvPr id="41" name="Resim 40">
            <a:hlinkClick r:id="rId4" action="ppaction://hlinksldjump"/>
            <a:extLst>
              <a:ext uri="{FF2B5EF4-FFF2-40B4-BE49-F238E27FC236}">
                <a16:creationId xmlns:a16="http://schemas.microsoft.com/office/drawing/2014/main" id="{FDD5882A-668E-44E7-97E3-0F2CBD16B0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79" y="278485"/>
            <a:ext cx="1225534" cy="1225534"/>
          </a:xfrm>
          <a:prstGeom prst="rect">
            <a:avLst/>
          </a:prstGeom>
        </p:spPr>
      </p:pic>
      <p:pic>
        <p:nvPicPr>
          <p:cNvPr id="43" name="Resim 42">
            <a:hlinkClick r:id="rId4" action="ppaction://hlinksldjump"/>
            <a:extLst>
              <a:ext uri="{FF2B5EF4-FFF2-40B4-BE49-F238E27FC236}">
                <a16:creationId xmlns:a16="http://schemas.microsoft.com/office/drawing/2014/main" id="{6C2123DC-CD6C-4ED4-83B3-4236C73FBA4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60" y="3465174"/>
            <a:ext cx="1100714" cy="1100714"/>
          </a:xfrm>
          <a:prstGeom prst="rect">
            <a:avLst/>
          </a:prstGeom>
        </p:spPr>
      </p:pic>
      <p:pic>
        <p:nvPicPr>
          <p:cNvPr id="47" name="Resim 46">
            <a:hlinkClick r:id="rId4" action="ppaction://hlinksldjump"/>
            <a:extLst>
              <a:ext uri="{FF2B5EF4-FFF2-40B4-BE49-F238E27FC236}">
                <a16:creationId xmlns:a16="http://schemas.microsoft.com/office/drawing/2014/main" id="{DAEDEB16-6E8F-43C1-BE1C-718D3B78EC1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17" y="4899413"/>
            <a:ext cx="1334808" cy="1334808"/>
          </a:xfrm>
          <a:prstGeom prst="rect">
            <a:avLst/>
          </a:prstGeom>
        </p:spPr>
      </p:pic>
      <p:pic>
        <p:nvPicPr>
          <p:cNvPr id="51" name="Resim 50">
            <a:hlinkClick r:id="rId4" action="ppaction://hlinksldjump"/>
            <a:extLst>
              <a:ext uri="{FF2B5EF4-FFF2-40B4-BE49-F238E27FC236}">
                <a16:creationId xmlns:a16="http://schemas.microsoft.com/office/drawing/2014/main" id="{571EE4E8-607F-4174-B005-D2B4BE24155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04" y="1698589"/>
            <a:ext cx="1138848" cy="1138848"/>
          </a:xfrm>
          <a:prstGeom prst="rect">
            <a:avLst/>
          </a:prstGeom>
        </p:spPr>
      </p:pic>
      <p:pic>
        <p:nvPicPr>
          <p:cNvPr id="53" name="Resim 52">
            <a:hlinkClick r:id="rId4" action="ppaction://hlinksldjump"/>
            <a:extLst>
              <a:ext uri="{FF2B5EF4-FFF2-40B4-BE49-F238E27FC236}">
                <a16:creationId xmlns:a16="http://schemas.microsoft.com/office/drawing/2014/main" id="{35BF398F-FFC3-4B46-9F0A-2D2FE465F33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30" y="4852132"/>
            <a:ext cx="1138849" cy="1138849"/>
          </a:xfrm>
          <a:prstGeom prst="rect">
            <a:avLst/>
          </a:prstGeom>
        </p:spPr>
      </p:pic>
      <p:pic>
        <p:nvPicPr>
          <p:cNvPr id="28" name="H">
            <a:hlinkClick r:id="" action="ppaction://media"/>
            <a:extLst>
              <a:ext uri="{FF2B5EF4-FFF2-40B4-BE49-F238E27FC236}">
                <a16:creationId xmlns:a16="http://schemas.microsoft.com/office/drawing/2014/main" id="{820F5D3C-0049-4828-B18A-9E56B563BD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05433" y="5603215"/>
            <a:ext cx="1262011" cy="1262011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F2F3FAEE-8A06-4EBE-907B-2BFA30AF9347}"/>
              </a:ext>
            </a:extLst>
          </p:cNvPr>
          <p:cNvSpPr/>
          <p:nvPr/>
        </p:nvSpPr>
        <p:spPr>
          <a:xfrm>
            <a:off x="102890" y="-98474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12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DA455FB-9909-45FF-95AE-DAF044AB48A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21" y="6234221"/>
            <a:ext cx="623779" cy="6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5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rId4" action="ppaction://hlinksldjump"/>
            <a:extLst>
              <a:ext uri="{FF2B5EF4-FFF2-40B4-BE49-F238E27FC236}">
                <a16:creationId xmlns:a16="http://schemas.microsoft.com/office/drawing/2014/main" id="{F1C886C0-9094-4E9C-8230-495237A98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3" y="2005824"/>
            <a:ext cx="1107047" cy="1107047"/>
          </a:xfrm>
          <a:prstGeom prst="rect">
            <a:avLst/>
          </a:prstGeom>
        </p:spPr>
      </p:pic>
      <p:pic>
        <p:nvPicPr>
          <p:cNvPr id="13" name="Resim 12">
            <a:hlinkClick r:id="rId4" action="ppaction://hlinksldjump"/>
            <a:extLst>
              <a:ext uri="{FF2B5EF4-FFF2-40B4-BE49-F238E27FC236}">
                <a16:creationId xmlns:a16="http://schemas.microsoft.com/office/drawing/2014/main" id="{CD356A40-398A-4B1E-B863-EF8E7C62EC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21" y="5335931"/>
            <a:ext cx="1236811" cy="1236811"/>
          </a:xfrm>
          <a:prstGeom prst="rect">
            <a:avLst/>
          </a:prstGeom>
        </p:spPr>
      </p:pic>
      <p:pic>
        <p:nvPicPr>
          <p:cNvPr id="15" name="Resim 14">
            <a:hlinkClick r:id="rId4" action="ppaction://hlinksldjump"/>
            <a:extLst>
              <a:ext uri="{FF2B5EF4-FFF2-40B4-BE49-F238E27FC236}">
                <a16:creationId xmlns:a16="http://schemas.microsoft.com/office/drawing/2014/main" id="{CEB2F6A9-FD7D-43A3-AB30-F45751BF9B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23" y="45225"/>
            <a:ext cx="1103117" cy="1103117"/>
          </a:xfrm>
          <a:prstGeom prst="rect">
            <a:avLst/>
          </a:prstGeom>
        </p:spPr>
      </p:pic>
      <p:pic>
        <p:nvPicPr>
          <p:cNvPr id="17" name="Resim 16">
            <a:hlinkClick r:id="rId4" action="ppaction://hlinksldjump"/>
            <a:extLst>
              <a:ext uri="{FF2B5EF4-FFF2-40B4-BE49-F238E27FC236}">
                <a16:creationId xmlns:a16="http://schemas.microsoft.com/office/drawing/2014/main" id="{232A18B2-7B8A-4B58-BB9A-52C2843B99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01" y="3304720"/>
            <a:ext cx="1195256" cy="1195256"/>
          </a:xfrm>
          <a:prstGeom prst="rect">
            <a:avLst/>
          </a:prstGeom>
        </p:spPr>
      </p:pic>
      <p:pic>
        <p:nvPicPr>
          <p:cNvPr id="23" name="Resim 22">
            <a:hlinkClick r:id="rId9" action="ppaction://hlinksldjump"/>
            <a:extLst>
              <a:ext uri="{FF2B5EF4-FFF2-40B4-BE49-F238E27FC236}">
                <a16:creationId xmlns:a16="http://schemas.microsoft.com/office/drawing/2014/main" id="{91B48877-B543-40D3-8BE6-FE9FFE2181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555" y="3304723"/>
            <a:ext cx="1236811" cy="1236813"/>
          </a:xfrm>
          <a:prstGeom prst="rect">
            <a:avLst/>
          </a:prstGeom>
        </p:spPr>
      </p:pic>
      <p:pic>
        <p:nvPicPr>
          <p:cNvPr id="27" name="Resim 26">
            <a:hlinkClick r:id="rId4" action="ppaction://hlinksldjump"/>
            <a:extLst>
              <a:ext uri="{FF2B5EF4-FFF2-40B4-BE49-F238E27FC236}">
                <a16:creationId xmlns:a16="http://schemas.microsoft.com/office/drawing/2014/main" id="{0D482033-953C-4745-A848-EDB716122C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21" y="5373805"/>
            <a:ext cx="1236811" cy="1236811"/>
          </a:xfrm>
          <a:prstGeom prst="rect">
            <a:avLst/>
          </a:prstGeom>
        </p:spPr>
      </p:pic>
      <p:pic>
        <p:nvPicPr>
          <p:cNvPr id="29" name="Resim 28">
            <a:hlinkClick r:id="rId4" action="ppaction://hlinksldjump"/>
            <a:extLst>
              <a:ext uri="{FF2B5EF4-FFF2-40B4-BE49-F238E27FC236}">
                <a16:creationId xmlns:a16="http://schemas.microsoft.com/office/drawing/2014/main" id="{C2409F38-77BF-44D4-8DA0-AF2B0E9136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76" y="3178715"/>
            <a:ext cx="1032236" cy="1032236"/>
          </a:xfrm>
          <a:prstGeom prst="rect">
            <a:avLst/>
          </a:prstGeom>
        </p:spPr>
      </p:pic>
      <p:pic>
        <p:nvPicPr>
          <p:cNvPr id="33" name="Resim 32">
            <a:hlinkClick r:id="rId4" action="ppaction://hlinksldjump"/>
            <a:extLst>
              <a:ext uri="{FF2B5EF4-FFF2-40B4-BE49-F238E27FC236}">
                <a16:creationId xmlns:a16="http://schemas.microsoft.com/office/drawing/2014/main" id="{123850D6-3960-4124-8202-EB4AE60E0C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65" y="2127707"/>
            <a:ext cx="1107047" cy="1107047"/>
          </a:xfrm>
          <a:prstGeom prst="rect">
            <a:avLst/>
          </a:prstGeom>
        </p:spPr>
      </p:pic>
      <p:pic>
        <p:nvPicPr>
          <p:cNvPr id="35" name="Resim 34">
            <a:hlinkClick r:id="rId4" action="ppaction://hlinksldjump"/>
            <a:extLst>
              <a:ext uri="{FF2B5EF4-FFF2-40B4-BE49-F238E27FC236}">
                <a16:creationId xmlns:a16="http://schemas.microsoft.com/office/drawing/2014/main" id="{D0B9CC84-B123-4C0A-A5CC-9E6526A88F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" y="3636138"/>
            <a:ext cx="1195256" cy="1195256"/>
          </a:xfrm>
          <a:prstGeom prst="rect">
            <a:avLst/>
          </a:prstGeom>
        </p:spPr>
      </p:pic>
      <p:pic>
        <p:nvPicPr>
          <p:cNvPr id="41" name="Resim 40">
            <a:hlinkClick r:id="rId4" action="ppaction://hlinksldjump"/>
            <a:extLst>
              <a:ext uri="{FF2B5EF4-FFF2-40B4-BE49-F238E27FC236}">
                <a16:creationId xmlns:a16="http://schemas.microsoft.com/office/drawing/2014/main" id="{FDD5882A-668E-44E7-97E3-0F2CBD16B03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79" y="278485"/>
            <a:ext cx="1225534" cy="1225534"/>
          </a:xfrm>
          <a:prstGeom prst="rect">
            <a:avLst/>
          </a:prstGeom>
        </p:spPr>
      </p:pic>
      <p:pic>
        <p:nvPicPr>
          <p:cNvPr id="43" name="Resim 42">
            <a:hlinkClick r:id="rId4" action="ppaction://hlinksldjump"/>
            <a:extLst>
              <a:ext uri="{FF2B5EF4-FFF2-40B4-BE49-F238E27FC236}">
                <a16:creationId xmlns:a16="http://schemas.microsoft.com/office/drawing/2014/main" id="{6C2123DC-CD6C-4ED4-83B3-4236C73FBA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60" y="3465174"/>
            <a:ext cx="1100714" cy="1100714"/>
          </a:xfrm>
          <a:prstGeom prst="rect">
            <a:avLst/>
          </a:prstGeom>
        </p:spPr>
      </p:pic>
      <p:pic>
        <p:nvPicPr>
          <p:cNvPr id="47" name="Resim 46">
            <a:hlinkClick r:id="rId4" action="ppaction://hlinksldjump"/>
            <a:extLst>
              <a:ext uri="{FF2B5EF4-FFF2-40B4-BE49-F238E27FC236}">
                <a16:creationId xmlns:a16="http://schemas.microsoft.com/office/drawing/2014/main" id="{DAEDEB16-6E8F-43C1-BE1C-718D3B78EC1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17" y="4899413"/>
            <a:ext cx="1334808" cy="1334808"/>
          </a:xfrm>
          <a:prstGeom prst="rect">
            <a:avLst/>
          </a:prstGeom>
        </p:spPr>
      </p:pic>
      <p:pic>
        <p:nvPicPr>
          <p:cNvPr id="51" name="Resim 50">
            <a:hlinkClick r:id="rId4" action="ppaction://hlinksldjump"/>
            <a:extLst>
              <a:ext uri="{FF2B5EF4-FFF2-40B4-BE49-F238E27FC236}">
                <a16:creationId xmlns:a16="http://schemas.microsoft.com/office/drawing/2014/main" id="{571EE4E8-607F-4174-B005-D2B4BE24155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04" y="1698589"/>
            <a:ext cx="1138848" cy="1138848"/>
          </a:xfrm>
          <a:prstGeom prst="rect">
            <a:avLst/>
          </a:prstGeom>
        </p:spPr>
      </p:pic>
      <p:pic>
        <p:nvPicPr>
          <p:cNvPr id="53" name="Resim 52">
            <a:hlinkClick r:id="rId4" action="ppaction://hlinksldjump"/>
            <a:extLst>
              <a:ext uri="{FF2B5EF4-FFF2-40B4-BE49-F238E27FC236}">
                <a16:creationId xmlns:a16="http://schemas.microsoft.com/office/drawing/2014/main" id="{35BF398F-FFC3-4B46-9F0A-2D2FE465F33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30" y="4852132"/>
            <a:ext cx="1138849" cy="1138849"/>
          </a:xfrm>
          <a:prstGeom prst="rect">
            <a:avLst/>
          </a:prstGeom>
        </p:spPr>
      </p:pic>
      <p:pic>
        <p:nvPicPr>
          <p:cNvPr id="28" name="J">
            <a:hlinkClick r:id="" action="ppaction://media"/>
            <a:extLst>
              <a:ext uri="{FF2B5EF4-FFF2-40B4-BE49-F238E27FC236}">
                <a16:creationId xmlns:a16="http://schemas.microsoft.com/office/drawing/2014/main" id="{71D7EBD4-84E9-49EE-B3B8-E8C966A181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87384" y="5401941"/>
            <a:ext cx="1478952" cy="1478952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81AE1594-FFF8-4441-AED0-EA400B5F43DE}"/>
              </a:ext>
            </a:extLst>
          </p:cNvPr>
          <p:cNvSpPr/>
          <p:nvPr/>
        </p:nvSpPr>
        <p:spPr>
          <a:xfrm>
            <a:off x="102890" y="-98474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13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3C7AAE8-3DC3-4FF7-83EF-F9258A6AE20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21" y="6234221"/>
            <a:ext cx="623779" cy="6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7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rId4" action="ppaction://hlinksldjump"/>
            <a:extLst>
              <a:ext uri="{FF2B5EF4-FFF2-40B4-BE49-F238E27FC236}">
                <a16:creationId xmlns:a16="http://schemas.microsoft.com/office/drawing/2014/main" id="{F1C886C0-9094-4E9C-8230-495237A98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3" y="2005824"/>
            <a:ext cx="1107047" cy="1107047"/>
          </a:xfrm>
          <a:prstGeom prst="rect">
            <a:avLst/>
          </a:prstGeom>
        </p:spPr>
      </p:pic>
      <p:pic>
        <p:nvPicPr>
          <p:cNvPr id="13" name="Resim 12">
            <a:hlinkClick r:id="rId4" action="ppaction://hlinksldjump"/>
            <a:extLst>
              <a:ext uri="{FF2B5EF4-FFF2-40B4-BE49-F238E27FC236}">
                <a16:creationId xmlns:a16="http://schemas.microsoft.com/office/drawing/2014/main" id="{CD356A40-398A-4B1E-B863-EF8E7C62EC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21" y="5335931"/>
            <a:ext cx="1236811" cy="1236811"/>
          </a:xfrm>
          <a:prstGeom prst="rect">
            <a:avLst/>
          </a:prstGeom>
        </p:spPr>
      </p:pic>
      <p:pic>
        <p:nvPicPr>
          <p:cNvPr id="15" name="Resim 14">
            <a:hlinkClick r:id="rId4" action="ppaction://hlinksldjump"/>
            <a:extLst>
              <a:ext uri="{FF2B5EF4-FFF2-40B4-BE49-F238E27FC236}">
                <a16:creationId xmlns:a16="http://schemas.microsoft.com/office/drawing/2014/main" id="{CEB2F6A9-FD7D-43A3-AB30-F45751BF9B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23" y="45225"/>
            <a:ext cx="1103117" cy="1103117"/>
          </a:xfrm>
          <a:prstGeom prst="rect">
            <a:avLst/>
          </a:prstGeom>
        </p:spPr>
      </p:pic>
      <p:pic>
        <p:nvPicPr>
          <p:cNvPr id="17" name="Resim 16">
            <a:hlinkClick r:id="rId4" action="ppaction://hlinksldjump"/>
            <a:extLst>
              <a:ext uri="{FF2B5EF4-FFF2-40B4-BE49-F238E27FC236}">
                <a16:creationId xmlns:a16="http://schemas.microsoft.com/office/drawing/2014/main" id="{232A18B2-7B8A-4B58-BB9A-52C2843B99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01" y="3304720"/>
            <a:ext cx="1195256" cy="1195256"/>
          </a:xfrm>
          <a:prstGeom prst="rect">
            <a:avLst/>
          </a:prstGeom>
        </p:spPr>
      </p:pic>
      <p:pic>
        <p:nvPicPr>
          <p:cNvPr id="27" name="Resim 26">
            <a:hlinkClick r:id="rId4" action="ppaction://hlinksldjump"/>
            <a:extLst>
              <a:ext uri="{FF2B5EF4-FFF2-40B4-BE49-F238E27FC236}">
                <a16:creationId xmlns:a16="http://schemas.microsoft.com/office/drawing/2014/main" id="{0D482033-953C-4745-A848-EDB716122C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21" y="5373805"/>
            <a:ext cx="1236811" cy="1236811"/>
          </a:xfrm>
          <a:prstGeom prst="rect">
            <a:avLst/>
          </a:prstGeom>
        </p:spPr>
      </p:pic>
      <p:pic>
        <p:nvPicPr>
          <p:cNvPr id="29" name="Resim 28">
            <a:hlinkClick r:id="rId4" action="ppaction://hlinksldjump"/>
            <a:extLst>
              <a:ext uri="{FF2B5EF4-FFF2-40B4-BE49-F238E27FC236}">
                <a16:creationId xmlns:a16="http://schemas.microsoft.com/office/drawing/2014/main" id="{C2409F38-77BF-44D4-8DA0-AF2B0E9136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76" y="3178715"/>
            <a:ext cx="1032236" cy="1032236"/>
          </a:xfrm>
          <a:prstGeom prst="rect">
            <a:avLst/>
          </a:prstGeom>
        </p:spPr>
      </p:pic>
      <p:pic>
        <p:nvPicPr>
          <p:cNvPr id="33" name="Resim 32">
            <a:hlinkClick r:id="rId4" action="ppaction://hlinksldjump"/>
            <a:extLst>
              <a:ext uri="{FF2B5EF4-FFF2-40B4-BE49-F238E27FC236}">
                <a16:creationId xmlns:a16="http://schemas.microsoft.com/office/drawing/2014/main" id="{123850D6-3960-4124-8202-EB4AE60E0C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65" y="2127707"/>
            <a:ext cx="1107047" cy="1107047"/>
          </a:xfrm>
          <a:prstGeom prst="rect">
            <a:avLst/>
          </a:prstGeom>
        </p:spPr>
      </p:pic>
      <p:pic>
        <p:nvPicPr>
          <p:cNvPr id="35" name="Resim 34">
            <a:hlinkClick r:id="rId4" action="ppaction://hlinksldjump"/>
            <a:extLst>
              <a:ext uri="{FF2B5EF4-FFF2-40B4-BE49-F238E27FC236}">
                <a16:creationId xmlns:a16="http://schemas.microsoft.com/office/drawing/2014/main" id="{D0B9CC84-B123-4C0A-A5CC-9E6526A88F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" y="3636138"/>
            <a:ext cx="1195256" cy="1195256"/>
          </a:xfrm>
          <a:prstGeom prst="rect">
            <a:avLst/>
          </a:prstGeom>
        </p:spPr>
      </p:pic>
      <p:pic>
        <p:nvPicPr>
          <p:cNvPr id="41" name="Resim 40">
            <a:hlinkClick r:id="rId13" action="ppaction://hlinksldjump"/>
            <a:extLst>
              <a:ext uri="{FF2B5EF4-FFF2-40B4-BE49-F238E27FC236}">
                <a16:creationId xmlns:a16="http://schemas.microsoft.com/office/drawing/2014/main" id="{FDD5882A-668E-44E7-97E3-0F2CBD16B0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79" y="278485"/>
            <a:ext cx="1225534" cy="1225534"/>
          </a:xfrm>
          <a:prstGeom prst="rect">
            <a:avLst/>
          </a:prstGeom>
        </p:spPr>
      </p:pic>
      <p:pic>
        <p:nvPicPr>
          <p:cNvPr id="43" name="Resim 42">
            <a:hlinkClick r:id="rId4" action="ppaction://hlinksldjump"/>
            <a:extLst>
              <a:ext uri="{FF2B5EF4-FFF2-40B4-BE49-F238E27FC236}">
                <a16:creationId xmlns:a16="http://schemas.microsoft.com/office/drawing/2014/main" id="{6C2123DC-CD6C-4ED4-83B3-4236C73FBA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60" y="3465174"/>
            <a:ext cx="1100714" cy="1100714"/>
          </a:xfrm>
          <a:prstGeom prst="rect">
            <a:avLst/>
          </a:prstGeom>
        </p:spPr>
      </p:pic>
      <p:pic>
        <p:nvPicPr>
          <p:cNvPr id="47" name="Resim 46">
            <a:hlinkClick r:id="rId4" action="ppaction://hlinksldjump"/>
            <a:extLst>
              <a:ext uri="{FF2B5EF4-FFF2-40B4-BE49-F238E27FC236}">
                <a16:creationId xmlns:a16="http://schemas.microsoft.com/office/drawing/2014/main" id="{DAEDEB16-6E8F-43C1-BE1C-718D3B78EC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17" y="4899413"/>
            <a:ext cx="1334808" cy="1334808"/>
          </a:xfrm>
          <a:prstGeom prst="rect">
            <a:avLst/>
          </a:prstGeom>
        </p:spPr>
      </p:pic>
      <p:pic>
        <p:nvPicPr>
          <p:cNvPr id="51" name="Resim 50">
            <a:hlinkClick r:id="rId4" action="ppaction://hlinksldjump"/>
            <a:extLst>
              <a:ext uri="{FF2B5EF4-FFF2-40B4-BE49-F238E27FC236}">
                <a16:creationId xmlns:a16="http://schemas.microsoft.com/office/drawing/2014/main" id="{571EE4E8-607F-4174-B005-D2B4BE2415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04" y="1698589"/>
            <a:ext cx="1138848" cy="1138848"/>
          </a:xfrm>
          <a:prstGeom prst="rect">
            <a:avLst/>
          </a:prstGeom>
        </p:spPr>
      </p:pic>
      <p:pic>
        <p:nvPicPr>
          <p:cNvPr id="53" name="Resim 52">
            <a:hlinkClick r:id="rId4" action="ppaction://hlinksldjump"/>
            <a:extLst>
              <a:ext uri="{FF2B5EF4-FFF2-40B4-BE49-F238E27FC236}">
                <a16:creationId xmlns:a16="http://schemas.microsoft.com/office/drawing/2014/main" id="{35BF398F-FFC3-4B46-9F0A-2D2FE465F33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30" y="4852132"/>
            <a:ext cx="1138849" cy="1138849"/>
          </a:xfrm>
          <a:prstGeom prst="rect">
            <a:avLst/>
          </a:prstGeom>
        </p:spPr>
      </p:pic>
      <p:pic>
        <p:nvPicPr>
          <p:cNvPr id="28" name="S">
            <a:hlinkClick r:id="" action="ppaction://media"/>
            <a:extLst>
              <a:ext uri="{FF2B5EF4-FFF2-40B4-BE49-F238E27FC236}">
                <a16:creationId xmlns:a16="http://schemas.microsoft.com/office/drawing/2014/main" id="{553F5BDD-7837-4CD4-AB7D-3BBD84083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28794" y="5538681"/>
            <a:ext cx="1398336" cy="1398336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BE034F5A-8395-4C22-A3DD-9E5BA5BE2431}"/>
              </a:ext>
            </a:extLst>
          </p:cNvPr>
          <p:cNvSpPr/>
          <p:nvPr/>
        </p:nvSpPr>
        <p:spPr>
          <a:xfrm>
            <a:off x="102890" y="-98474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14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F1C8DE0-6C1C-4EEF-8BC4-0278682046C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21" y="6234221"/>
            <a:ext cx="623779" cy="6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rId4" action="ppaction://hlinksldjump"/>
            <a:extLst>
              <a:ext uri="{FF2B5EF4-FFF2-40B4-BE49-F238E27FC236}">
                <a16:creationId xmlns:a16="http://schemas.microsoft.com/office/drawing/2014/main" id="{F1C886C0-9094-4E9C-8230-495237A98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3" y="2005824"/>
            <a:ext cx="1107047" cy="1107047"/>
          </a:xfrm>
          <a:prstGeom prst="rect">
            <a:avLst/>
          </a:prstGeom>
        </p:spPr>
      </p:pic>
      <p:pic>
        <p:nvPicPr>
          <p:cNvPr id="13" name="Resim 12">
            <a:hlinkClick r:id="rId4" action="ppaction://hlinksldjump"/>
            <a:extLst>
              <a:ext uri="{FF2B5EF4-FFF2-40B4-BE49-F238E27FC236}">
                <a16:creationId xmlns:a16="http://schemas.microsoft.com/office/drawing/2014/main" id="{CD356A40-398A-4B1E-B863-EF8E7C62EC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21" y="5335931"/>
            <a:ext cx="1236811" cy="1236811"/>
          </a:xfrm>
          <a:prstGeom prst="rect">
            <a:avLst/>
          </a:prstGeom>
        </p:spPr>
      </p:pic>
      <p:pic>
        <p:nvPicPr>
          <p:cNvPr id="15" name="Resim 14">
            <a:hlinkClick r:id="rId4" action="ppaction://hlinksldjump"/>
            <a:extLst>
              <a:ext uri="{FF2B5EF4-FFF2-40B4-BE49-F238E27FC236}">
                <a16:creationId xmlns:a16="http://schemas.microsoft.com/office/drawing/2014/main" id="{CEB2F6A9-FD7D-43A3-AB30-F45751BF9B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23" y="45225"/>
            <a:ext cx="1103117" cy="1103117"/>
          </a:xfrm>
          <a:prstGeom prst="rect">
            <a:avLst/>
          </a:prstGeom>
        </p:spPr>
      </p:pic>
      <p:pic>
        <p:nvPicPr>
          <p:cNvPr id="17" name="Resim 16">
            <a:hlinkClick r:id="rId4" action="ppaction://hlinksldjump"/>
            <a:extLst>
              <a:ext uri="{FF2B5EF4-FFF2-40B4-BE49-F238E27FC236}">
                <a16:creationId xmlns:a16="http://schemas.microsoft.com/office/drawing/2014/main" id="{232A18B2-7B8A-4B58-BB9A-52C2843B99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01" y="3304720"/>
            <a:ext cx="1195256" cy="1195256"/>
          </a:xfrm>
          <a:prstGeom prst="rect">
            <a:avLst/>
          </a:prstGeom>
        </p:spPr>
      </p:pic>
      <p:pic>
        <p:nvPicPr>
          <p:cNvPr id="27" name="Resim 26">
            <a:hlinkClick r:id="rId4" action="ppaction://hlinksldjump"/>
            <a:extLst>
              <a:ext uri="{FF2B5EF4-FFF2-40B4-BE49-F238E27FC236}">
                <a16:creationId xmlns:a16="http://schemas.microsoft.com/office/drawing/2014/main" id="{0D482033-953C-4745-A848-EDB716122C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21" y="5373805"/>
            <a:ext cx="1236811" cy="1236811"/>
          </a:xfrm>
          <a:prstGeom prst="rect">
            <a:avLst/>
          </a:prstGeom>
        </p:spPr>
      </p:pic>
      <p:pic>
        <p:nvPicPr>
          <p:cNvPr id="29" name="Resim 28">
            <a:hlinkClick r:id="rId4" action="ppaction://hlinksldjump"/>
            <a:extLst>
              <a:ext uri="{FF2B5EF4-FFF2-40B4-BE49-F238E27FC236}">
                <a16:creationId xmlns:a16="http://schemas.microsoft.com/office/drawing/2014/main" id="{C2409F38-77BF-44D4-8DA0-AF2B0E9136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76" y="3178715"/>
            <a:ext cx="1032236" cy="1032236"/>
          </a:xfrm>
          <a:prstGeom prst="rect">
            <a:avLst/>
          </a:prstGeom>
        </p:spPr>
      </p:pic>
      <p:pic>
        <p:nvPicPr>
          <p:cNvPr id="33" name="Resim 32">
            <a:hlinkClick r:id="rId11" action="ppaction://hlinksldjump"/>
            <a:extLst>
              <a:ext uri="{FF2B5EF4-FFF2-40B4-BE49-F238E27FC236}">
                <a16:creationId xmlns:a16="http://schemas.microsoft.com/office/drawing/2014/main" id="{123850D6-3960-4124-8202-EB4AE60E0C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65" y="2127707"/>
            <a:ext cx="1107047" cy="1107047"/>
          </a:xfrm>
          <a:prstGeom prst="rect">
            <a:avLst/>
          </a:prstGeom>
        </p:spPr>
      </p:pic>
      <p:pic>
        <p:nvPicPr>
          <p:cNvPr id="35" name="Resim 34">
            <a:hlinkClick r:id="rId4" action="ppaction://hlinksldjump"/>
            <a:extLst>
              <a:ext uri="{FF2B5EF4-FFF2-40B4-BE49-F238E27FC236}">
                <a16:creationId xmlns:a16="http://schemas.microsoft.com/office/drawing/2014/main" id="{D0B9CC84-B123-4C0A-A5CC-9E6526A88F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" y="3636138"/>
            <a:ext cx="1195256" cy="1195256"/>
          </a:xfrm>
          <a:prstGeom prst="rect">
            <a:avLst/>
          </a:prstGeom>
        </p:spPr>
      </p:pic>
      <p:pic>
        <p:nvPicPr>
          <p:cNvPr id="43" name="Resim 42">
            <a:hlinkClick r:id="rId4" action="ppaction://hlinksldjump"/>
            <a:extLst>
              <a:ext uri="{FF2B5EF4-FFF2-40B4-BE49-F238E27FC236}">
                <a16:creationId xmlns:a16="http://schemas.microsoft.com/office/drawing/2014/main" id="{6C2123DC-CD6C-4ED4-83B3-4236C73FBA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60" y="3465174"/>
            <a:ext cx="1100714" cy="1100714"/>
          </a:xfrm>
          <a:prstGeom prst="rect">
            <a:avLst/>
          </a:prstGeom>
        </p:spPr>
      </p:pic>
      <p:pic>
        <p:nvPicPr>
          <p:cNvPr id="47" name="Resim 46">
            <a:hlinkClick r:id="rId4" action="ppaction://hlinksldjump"/>
            <a:extLst>
              <a:ext uri="{FF2B5EF4-FFF2-40B4-BE49-F238E27FC236}">
                <a16:creationId xmlns:a16="http://schemas.microsoft.com/office/drawing/2014/main" id="{DAEDEB16-6E8F-43C1-BE1C-718D3B78EC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17" y="4899413"/>
            <a:ext cx="1334808" cy="1334808"/>
          </a:xfrm>
          <a:prstGeom prst="rect">
            <a:avLst/>
          </a:prstGeom>
        </p:spPr>
      </p:pic>
      <p:pic>
        <p:nvPicPr>
          <p:cNvPr id="51" name="Resim 50">
            <a:hlinkClick r:id="rId4" action="ppaction://hlinksldjump"/>
            <a:extLst>
              <a:ext uri="{FF2B5EF4-FFF2-40B4-BE49-F238E27FC236}">
                <a16:creationId xmlns:a16="http://schemas.microsoft.com/office/drawing/2014/main" id="{571EE4E8-607F-4174-B005-D2B4BE2415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04" y="1698589"/>
            <a:ext cx="1138848" cy="1138848"/>
          </a:xfrm>
          <a:prstGeom prst="rect">
            <a:avLst/>
          </a:prstGeom>
        </p:spPr>
      </p:pic>
      <p:pic>
        <p:nvPicPr>
          <p:cNvPr id="53" name="Resim 52">
            <a:hlinkClick r:id="rId4" action="ppaction://hlinksldjump"/>
            <a:extLst>
              <a:ext uri="{FF2B5EF4-FFF2-40B4-BE49-F238E27FC236}">
                <a16:creationId xmlns:a16="http://schemas.microsoft.com/office/drawing/2014/main" id="{35BF398F-FFC3-4B46-9F0A-2D2FE465F33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30" y="4852132"/>
            <a:ext cx="1138849" cy="1138849"/>
          </a:xfrm>
          <a:prstGeom prst="rect">
            <a:avLst/>
          </a:prstGeom>
        </p:spPr>
      </p:pic>
      <p:pic>
        <p:nvPicPr>
          <p:cNvPr id="28" name="O">
            <a:hlinkClick r:id="" action="ppaction://media"/>
            <a:extLst>
              <a:ext uri="{FF2B5EF4-FFF2-40B4-BE49-F238E27FC236}">
                <a16:creationId xmlns:a16="http://schemas.microsoft.com/office/drawing/2014/main" id="{3B6CA4C3-AA7B-4948-941D-7EA304871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52124" y="5662744"/>
            <a:ext cx="1195256" cy="1195256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437E4145-3191-4595-A502-3F480044B048}"/>
              </a:ext>
            </a:extLst>
          </p:cNvPr>
          <p:cNvSpPr/>
          <p:nvPr/>
        </p:nvSpPr>
        <p:spPr>
          <a:xfrm>
            <a:off x="102890" y="-98474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15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C0FFEA7-C300-4343-B0D1-873B7530D9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21" y="6234221"/>
            <a:ext cx="623779" cy="6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rId4" action="ppaction://hlinksldjump"/>
            <a:extLst>
              <a:ext uri="{FF2B5EF4-FFF2-40B4-BE49-F238E27FC236}">
                <a16:creationId xmlns:a16="http://schemas.microsoft.com/office/drawing/2014/main" id="{F1C886C0-9094-4E9C-8230-495237A98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3" y="2005824"/>
            <a:ext cx="1107047" cy="1107047"/>
          </a:xfrm>
          <a:prstGeom prst="rect">
            <a:avLst/>
          </a:prstGeom>
        </p:spPr>
      </p:pic>
      <p:pic>
        <p:nvPicPr>
          <p:cNvPr id="13" name="Resim 12">
            <a:hlinkClick r:id="rId4" action="ppaction://hlinksldjump"/>
            <a:extLst>
              <a:ext uri="{FF2B5EF4-FFF2-40B4-BE49-F238E27FC236}">
                <a16:creationId xmlns:a16="http://schemas.microsoft.com/office/drawing/2014/main" id="{CD356A40-398A-4B1E-B863-EF8E7C62EC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21" y="5335931"/>
            <a:ext cx="1236811" cy="1236811"/>
          </a:xfrm>
          <a:prstGeom prst="rect">
            <a:avLst/>
          </a:prstGeom>
        </p:spPr>
      </p:pic>
      <p:pic>
        <p:nvPicPr>
          <p:cNvPr id="15" name="Resim 14">
            <a:hlinkClick r:id="rId4" action="ppaction://hlinksldjump"/>
            <a:extLst>
              <a:ext uri="{FF2B5EF4-FFF2-40B4-BE49-F238E27FC236}">
                <a16:creationId xmlns:a16="http://schemas.microsoft.com/office/drawing/2014/main" id="{CEB2F6A9-FD7D-43A3-AB30-F45751BF9B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23" y="45225"/>
            <a:ext cx="1103117" cy="1103117"/>
          </a:xfrm>
          <a:prstGeom prst="rect">
            <a:avLst/>
          </a:prstGeom>
        </p:spPr>
      </p:pic>
      <p:pic>
        <p:nvPicPr>
          <p:cNvPr id="17" name="Resim 16">
            <a:hlinkClick r:id="rId8" action="ppaction://hlinksldjump"/>
            <a:extLst>
              <a:ext uri="{FF2B5EF4-FFF2-40B4-BE49-F238E27FC236}">
                <a16:creationId xmlns:a16="http://schemas.microsoft.com/office/drawing/2014/main" id="{232A18B2-7B8A-4B58-BB9A-52C2843B99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01" y="3304720"/>
            <a:ext cx="1195256" cy="1195256"/>
          </a:xfrm>
          <a:prstGeom prst="rect">
            <a:avLst/>
          </a:prstGeom>
        </p:spPr>
      </p:pic>
      <p:pic>
        <p:nvPicPr>
          <p:cNvPr id="27" name="Resim 26">
            <a:hlinkClick r:id="rId4" action="ppaction://hlinksldjump"/>
            <a:extLst>
              <a:ext uri="{FF2B5EF4-FFF2-40B4-BE49-F238E27FC236}">
                <a16:creationId xmlns:a16="http://schemas.microsoft.com/office/drawing/2014/main" id="{0D482033-953C-4745-A848-EDB716122C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21" y="5373805"/>
            <a:ext cx="1236811" cy="1236811"/>
          </a:xfrm>
          <a:prstGeom prst="rect">
            <a:avLst/>
          </a:prstGeom>
        </p:spPr>
      </p:pic>
      <p:pic>
        <p:nvPicPr>
          <p:cNvPr id="29" name="Resim 28">
            <a:hlinkClick r:id="rId4" action="ppaction://hlinksldjump"/>
            <a:extLst>
              <a:ext uri="{FF2B5EF4-FFF2-40B4-BE49-F238E27FC236}">
                <a16:creationId xmlns:a16="http://schemas.microsoft.com/office/drawing/2014/main" id="{C2409F38-77BF-44D4-8DA0-AF2B0E9136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76" y="3178715"/>
            <a:ext cx="1032236" cy="1032236"/>
          </a:xfrm>
          <a:prstGeom prst="rect">
            <a:avLst/>
          </a:prstGeom>
        </p:spPr>
      </p:pic>
      <p:pic>
        <p:nvPicPr>
          <p:cNvPr id="35" name="Resim 34">
            <a:hlinkClick r:id="rId4" action="ppaction://hlinksldjump"/>
            <a:extLst>
              <a:ext uri="{FF2B5EF4-FFF2-40B4-BE49-F238E27FC236}">
                <a16:creationId xmlns:a16="http://schemas.microsoft.com/office/drawing/2014/main" id="{D0B9CC84-B123-4C0A-A5CC-9E6526A88F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" y="3636138"/>
            <a:ext cx="1195256" cy="1195256"/>
          </a:xfrm>
          <a:prstGeom prst="rect">
            <a:avLst/>
          </a:prstGeom>
        </p:spPr>
      </p:pic>
      <p:pic>
        <p:nvPicPr>
          <p:cNvPr id="43" name="Resim 42">
            <a:hlinkClick r:id="rId4" action="ppaction://hlinksldjump"/>
            <a:extLst>
              <a:ext uri="{FF2B5EF4-FFF2-40B4-BE49-F238E27FC236}">
                <a16:creationId xmlns:a16="http://schemas.microsoft.com/office/drawing/2014/main" id="{6C2123DC-CD6C-4ED4-83B3-4236C73FBA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60" y="3465174"/>
            <a:ext cx="1100714" cy="1100714"/>
          </a:xfrm>
          <a:prstGeom prst="rect">
            <a:avLst/>
          </a:prstGeom>
        </p:spPr>
      </p:pic>
      <p:pic>
        <p:nvPicPr>
          <p:cNvPr id="47" name="Resim 46">
            <a:hlinkClick r:id="rId4" action="ppaction://hlinksldjump"/>
            <a:extLst>
              <a:ext uri="{FF2B5EF4-FFF2-40B4-BE49-F238E27FC236}">
                <a16:creationId xmlns:a16="http://schemas.microsoft.com/office/drawing/2014/main" id="{DAEDEB16-6E8F-43C1-BE1C-718D3B78EC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17" y="4899413"/>
            <a:ext cx="1334808" cy="1334808"/>
          </a:xfrm>
          <a:prstGeom prst="rect">
            <a:avLst/>
          </a:prstGeom>
        </p:spPr>
      </p:pic>
      <p:pic>
        <p:nvPicPr>
          <p:cNvPr id="51" name="Resim 50">
            <a:hlinkClick r:id="rId4" action="ppaction://hlinksldjump"/>
            <a:extLst>
              <a:ext uri="{FF2B5EF4-FFF2-40B4-BE49-F238E27FC236}">
                <a16:creationId xmlns:a16="http://schemas.microsoft.com/office/drawing/2014/main" id="{571EE4E8-607F-4174-B005-D2B4BE24155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04" y="1698589"/>
            <a:ext cx="1138848" cy="1138848"/>
          </a:xfrm>
          <a:prstGeom prst="rect">
            <a:avLst/>
          </a:prstGeom>
        </p:spPr>
      </p:pic>
      <p:pic>
        <p:nvPicPr>
          <p:cNvPr id="53" name="Resim 52">
            <a:hlinkClick r:id="rId4" action="ppaction://hlinksldjump"/>
            <a:extLst>
              <a:ext uri="{FF2B5EF4-FFF2-40B4-BE49-F238E27FC236}">
                <a16:creationId xmlns:a16="http://schemas.microsoft.com/office/drawing/2014/main" id="{35BF398F-FFC3-4B46-9F0A-2D2FE465F3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30" y="4852132"/>
            <a:ext cx="1138849" cy="1138849"/>
          </a:xfrm>
          <a:prstGeom prst="rect">
            <a:avLst/>
          </a:prstGeom>
        </p:spPr>
      </p:pic>
      <p:pic>
        <p:nvPicPr>
          <p:cNvPr id="28" name="G">
            <a:hlinkClick r:id="" action="ppaction://media"/>
            <a:extLst>
              <a:ext uri="{FF2B5EF4-FFF2-40B4-BE49-F238E27FC236}">
                <a16:creationId xmlns:a16="http://schemas.microsoft.com/office/drawing/2014/main" id="{0432274C-BFF2-47B1-AD9D-E098D53554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22138" y="5631299"/>
            <a:ext cx="1254402" cy="1254402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0CF4125B-5B19-4803-A371-844F062EE172}"/>
              </a:ext>
            </a:extLst>
          </p:cNvPr>
          <p:cNvSpPr/>
          <p:nvPr/>
        </p:nvSpPr>
        <p:spPr>
          <a:xfrm>
            <a:off x="102890" y="-98474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16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31E2D9A-D1FA-4832-BF08-733BCF0E9A1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21" y="6234221"/>
            <a:ext cx="623779" cy="6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1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rId4" action="ppaction://hlinksldjump"/>
            <a:extLst>
              <a:ext uri="{FF2B5EF4-FFF2-40B4-BE49-F238E27FC236}">
                <a16:creationId xmlns:a16="http://schemas.microsoft.com/office/drawing/2014/main" id="{F1C886C0-9094-4E9C-8230-495237A98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3" y="2005824"/>
            <a:ext cx="1107047" cy="1107047"/>
          </a:xfrm>
          <a:prstGeom prst="rect">
            <a:avLst/>
          </a:prstGeom>
        </p:spPr>
      </p:pic>
      <p:pic>
        <p:nvPicPr>
          <p:cNvPr id="13" name="Resim 12">
            <a:hlinkClick r:id="rId4" action="ppaction://hlinksldjump"/>
            <a:extLst>
              <a:ext uri="{FF2B5EF4-FFF2-40B4-BE49-F238E27FC236}">
                <a16:creationId xmlns:a16="http://schemas.microsoft.com/office/drawing/2014/main" id="{CD356A40-398A-4B1E-B863-EF8E7C62EC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21" y="5335931"/>
            <a:ext cx="1236811" cy="1236811"/>
          </a:xfrm>
          <a:prstGeom prst="rect">
            <a:avLst/>
          </a:prstGeom>
        </p:spPr>
      </p:pic>
      <p:pic>
        <p:nvPicPr>
          <p:cNvPr id="15" name="Resim 14">
            <a:hlinkClick r:id="rId4" action="ppaction://hlinksldjump"/>
            <a:extLst>
              <a:ext uri="{FF2B5EF4-FFF2-40B4-BE49-F238E27FC236}">
                <a16:creationId xmlns:a16="http://schemas.microsoft.com/office/drawing/2014/main" id="{CEB2F6A9-FD7D-43A3-AB30-F45751BF9B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23" y="45225"/>
            <a:ext cx="1103117" cy="1103117"/>
          </a:xfrm>
          <a:prstGeom prst="rect">
            <a:avLst/>
          </a:prstGeom>
        </p:spPr>
      </p:pic>
      <p:pic>
        <p:nvPicPr>
          <p:cNvPr id="27" name="Resim 26">
            <a:hlinkClick r:id="rId4" action="ppaction://hlinksldjump"/>
            <a:extLst>
              <a:ext uri="{FF2B5EF4-FFF2-40B4-BE49-F238E27FC236}">
                <a16:creationId xmlns:a16="http://schemas.microsoft.com/office/drawing/2014/main" id="{0D482033-953C-4745-A848-EDB716122C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21" y="5373805"/>
            <a:ext cx="1236811" cy="1236811"/>
          </a:xfrm>
          <a:prstGeom prst="rect">
            <a:avLst/>
          </a:prstGeom>
        </p:spPr>
      </p:pic>
      <p:pic>
        <p:nvPicPr>
          <p:cNvPr id="29" name="Resim 28">
            <a:hlinkClick r:id="rId4" action="ppaction://hlinksldjump"/>
            <a:extLst>
              <a:ext uri="{FF2B5EF4-FFF2-40B4-BE49-F238E27FC236}">
                <a16:creationId xmlns:a16="http://schemas.microsoft.com/office/drawing/2014/main" id="{C2409F38-77BF-44D4-8DA0-AF2B0E9136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76" y="3178715"/>
            <a:ext cx="1032236" cy="1032236"/>
          </a:xfrm>
          <a:prstGeom prst="rect">
            <a:avLst/>
          </a:prstGeom>
        </p:spPr>
      </p:pic>
      <p:pic>
        <p:nvPicPr>
          <p:cNvPr id="35" name="Resim 34">
            <a:hlinkClick r:id="rId4" action="ppaction://hlinksldjump"/>
            <a:extLst>
              <a:ext uri="{FF2B5EF4-FFF2-40B4-BE49-F238E27FC236}">
                <a16:creationId xmlns:a16="http://schemas.microsoft.com/office/drawing/2014/main" id="{D0B9CC84-B123-4C0A-A5CC-9E6526A88F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" y="3636138"/>
            <a:ext cx="1195256" cy="1195256"/>
          </a:xfrm>
          <a:prstGeom prst="rect">
            <a:avLst/>
          </a:prstGeom>
        </p:spPr>
      </p:pic>
      <p:pic>
        <p:nvPicPr>
          <p:cNvPr id="43" name="Resim 42">
            <a:hlinkClick r:id="rId4" action="ppaction://hlinksldjump"/>
            <a:extLst>
              <a:ext uri="{FF2B5EF4-FFF2-40B4-BE49-F238E27FC236}">
                <a16:creationId xmlns:a16="http://schemas.microsoft.com/office/drawing/2014/main" id="{6C2123DC-CD6C-4ED4-83B3-4236C73FBA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60" y="3465174"/>
            <a:ext cx="1100714" cy="1100714"/>
          </a:xfrm>
          <a:prstGeom prst="rect">
            <a:avLst/>
          </a:prstGeom>
        </p:spPr>
      </p:pic>
      <p:pic>
        <p:nvPicPr>
          <p:cNvPr id="47" name="Resim 46">
            <a:hlinkClick r:id="rId4" action="ppaction://hlinksldjump"/>
            <a:extLst>
              <a:ext uri="{FF2B5EF4-FFF2-40B4-BE49-F238E27FC236}">
                <a16:creationId xmlns:a16="http://schemas.microsoft.com/office/drawing/2014/main" id="{DAEDEB16-6E8F-43C1-BE1C-718D3B78EC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17" y="4899413"/>
            <a:ext cx="1334808" cy="1334808"/>
          </a:xfrm>
          <a:prstGeom prst="rect">
            <a:avLst/>
          </a:prstGeom>
        </p:spPr>
      </p:pic>
      <p:pic>
        <p:nvPicPr>
          <p:cNvPr id="51" name="Resim 50">
            <a:hlinkClick r:id="rId13" action="ppaction://hlinksldjump"/>
            <a:extLst>
              <a:ext uri="{FF2B5EF4-FFF2-40B4-BE49-F238E27FC236}">
                <a16:creationId xmlns:a16="http://schemas.microsoft.com/office/drawing/2014/main" id="{571EE4E8-607F-4174-B005-D2B4BE2415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04" y="1698589"/>
            <a:ext cx="1138848" cy="1138848"/>
          </a:xfrm>
          <a:prstGeom prst="rect">
            <a:avLst/>
          </a:prstGeom>
        </p:spPr>
      </p:pic>
      <p:pic>
        <p:nvPicPr>
          <p:cNvPr id="53" name="Resim 52">
            <a:hlinkClick r:id="rId4" action="ppaction://hlinksldjump"/>
            <a:extLst>
              <a:ext uri="{FF2B5EF4-FFF2-40B4-BE49-F238E27FC236}">
                <a16:creationId xmlns:a16="http://schemas.microsoft.com/office/drawing/2014/main" id="{35BF398F-FFC3-4B46-9F0A-2D2FE465F3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30" y="4852132"/>
            <a:ext cx="1138849" cy="1138849"/>
          </a:xfrm>
          <a:prstGeom prst="rect">
            <a:avLst/>
          </a:prstGeom>
        </p:spPr>
      </p:pic>
      <p:pic>
        <p:nvPicPr>
          <p:cNvPr id="28" name="X">
            <a:hlinkClick r:id="" action="ppaction://media"/>
            <a:extLst>
              <a:ext uri="{FF2B5EF4-FFF2-40B4-BE49-F238E27FC236}">
                <a16:creationId xmlns:a16="http://schemas.microsoft.com/office/drawing/2014/main" id="{42048C11-D650-4AF0-B913-B1D40973C4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94459" y="5486014"/>
            <a:ext cx="1380389" cy="1380389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5EB6B183-75C5-4F0F-BAEE-52DD3692E106}"/>
              </a:ext>
            </a:extLst>
          </p:cNvPr>
          <p:cNvSpPr/>
          <p:nvPr/>
        </p:nvSpPr>
        <p:spPr>
          <a:xfrm>
            <a:off x="102890" y="-98474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17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89F693D-AB36-4B47-9845-502C907B11B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21" y="6234221"/>
            <a:ext cx="623779" cy="6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4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rId4" action="ppaction://hlinksldjump"/>
            <a:extLst>
              <a:ext uri="{FF2B5EF4-FFF2-40B4-BE49-F238E27FC236}">
                <a16:creationId xmlns:a16="http://schemas.microsoft.com/office/drawing/2014/main" id="{F1C886C0-9094-4E9C-8230-495237A98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3" y="2005824"/>
            <a:ext cx="1107047" cy="1107047"/>
          </a:xfrm>
          <a:prstGeom prst="rect">
            <a:avLst/>
          </a:prstGeom>
        </p:spPr>
      </p:pic>
      <p:pic>
        <p:nvPicPr>
          <p:cNvPr id="13" name="Resim 12">
            <a:hlinkClick r:id="rId6" action="ppaction://hlinksldjump"/>
            <a:extLst>
              <a:ext uri="{FF2B5EF4-FFF2-40B4-BE49-F238E27FC236}">
                <a16:creationId xmlns:a16="http://schemas.microsoft.com/office/drawing/2014/main" id="{CD356A40-398A-4B1E-B863-EF8E7C62EC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21" y="5335931"/>
            <a:ext cx="1236811" cy="1236811"/>
          </a:xfrm>
          <a:prstGeom prst="rect">
            <a:avLst/>
          </a:prstGeom>
        </p:spPr>
      </p:pic>
      <p:pic>
        <p:nvPicPr>
          <p:cNvPr id="15" name="Resim 14">
            <a:hlinkClick r:id="rId6" action="ppaction://hlinksldjump"/>
            <a:extLst>
              <a:ext uri="{FF2B5EF4-FFF2-40B4-BE49-F238E27FC236}">
                <a16:creationId xmlns:a16="http://schemas.microsoft.com/office/drawing/2014/main" id="{CEB2F6A9-FD7D-43A3-AB30-F45751BF9B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23" y="45225"/>
            <a:ext cx="1103117" cy="1103117"/>
          </a:xfrm>
          <a:prstGeom prst="rect">
            <a:avLst/>
          </a:prstGeom>
        </p:spPr>
      </p:pic>
      <p:pic>
        <p:nvPicPr>
          <p:cNvPr id="27" name="Resim 26">
            <a:hlinkClick r:id="rId6" action="ppaction://hlinksldjump"/>
            <a:extLst>
              <a:ext uri="{FF2B5EF4-FFF2-40B4-BE49-F238E27FC236}">
                <a16:creationId xmlns:a16="http://schemas.microsoft.com/office/drawing/2014/main" id="{0D482033-953C-4745-A848-EDB716122C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21" y="5373805"/>
            <a:ext cx="1236811" cy="1236811"/>
          </a:xfrm>
          <a:prstGeom prst="rect">
            <a:avLst/>
          </a:prstGeom>
        </p:spPr>
      </p:pic>
      <p:pic>
        <p:nvPicPr>
          <p:cNvPr id="29" name="Resim 28">
            <a:hlinkClick r:id="rId6" action="ppaction://hlinksldjump"/>
            <a:extLst>
              <a:ext uri="{FF2B5EF4-FFF2-40B4-BE49-F238E27FC236}">
                <a16:creationId xmlns:a16="http://schemas.microsoft.com/office/drawing/2014/main" id="{C2409F38-77BF-44D4-8DA0-AF2B0E9136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76" y="3178715"/>
            <a:ext cx="1032236" cy="1032236"/>
          </a:xfrm>
          <a:prstGeom prst="rect">
            <a:avLst/>
          </a:prstGeom>
        </p:spPr>
      </p:pic>
      <p:pic>
        <p:nvPicPr>
          <p:cNvPr id="35" name="Resim 34">
            <a:hlinkClick r:id="rId6" action="ppaction://hlinksldjump"/>
            <a:extLst>
              <a:ext uri="{FF2B5EF4-FFF2-40B4-BE49-F238E27FC236}">
                <a16:creationId xmlns:a16="http://schemas.microsoft.com/office/drawing/2014/main" id="{D0B9CC84-B123-4C0A-A5CC-9E6526A88F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" y="3636138"/>
            <a:ext cx="1195256" cy="1195256"/>
          </a:xfrm>
          <a:prstGeom prst="rect">
            <a:avLst/>
          </a:prstGeom>
        </p:spPr>
      </p:pic>
      <p:pic>
        <p:nvPicPr>
          <p:cNvPr id="43" name="Resim 42">
            <a:hlinkClick r:id="rId6" action="ppaction://hlinksldjump"/>
            <a:extLst>
              <a:ext uri="{FF2B5EF4-FFF2-40B4-BE49-F238E27FC236}">
                <a16:creationId xmlns:a16="http://schemas.microsoft.com/office/drawing/2014/main" id="{6C2123DC-CD6C-4ED4-83B3-4236C73FB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60" y="3465174"/>
            <a:ext cx="1100714" cy="1100714"/>
          </a:xfrm>
          <a:prstGeom prst="rect">
            <a:avLst/>
          </a:prstGeom>
        </p:spPr>
      </p:pic>
      <p:pic>
        <p:nvPicPr>
          <p:cNvPr id="47" name="Resim 46">
            <a:hlinkClick r:id="rId6" action="ppaction://hlinksldjump"/>
            <a:extLst>
              <a:ext uri="{FF2B5EF4-FFF2-40B4-BE49-F238E27FC236}">
                <a16:creationId xmlns:a16="http://schemas.microsoft.com/office/drawing/2014/main" id="{DAEDEB16-6E8F-43C1-BE1C-718D3B78EC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17" y="4899413"/>
            <a:ext cx="1334808" cy="1334808"/>
          </a:xfrm>
          <a:prstGeom prst="rect">
            <a:avLst/>
          </a:prstGeom>
        </p:spPr>
      </p:pic>
      <p:pic>
        <p:nvPicPr>
          <p:cNvPr id="53" name="Resim 52">
            <a:hlinkClick r:id="rId6" action="ppaction://hlinksldjump"/>
            <a:extLst>
              <a:ext uri="{FF2B5EF4-FFF2-40B4-BE49-F238E27FC236}">
                <a16:creationId xmlns:a16="http://schemas.microsoft.com/office/drawing/2014/main" id="{35BF398F-FFC3-4B46-9F0A-2D2FE465F3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30" y="4852132"/>
            <a:ext cx="1138849" cy="1138849"/>
          </a:xfrm>
          <a:prstGeom prst="rect">
            <a:avLst/>
          </a:prstGeom>
        </p:spPr>
      </p:pic>
      <p:pic>
        <p:nvPicPr>
          <p:cNvPr id="28" name="B">
            <a:hlinkClick r:id="" action="ppaction://media"/>
            <a:extLst>
              <a:ext uri="{FF2B5EF4-FFF2-40B4-BE49-F238E27FC236}">
                <a16:creationId xmlns:a16="http://schemas.microsoft.com/office/drawing/2014/main" id="{33F02D21-9490-41C9-B5AF-AE2B774C75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51006" y="5675066"/>
            <a:ext cx="1225534" cy="1225534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72A68265-BE26-44FC-9E72-D593797B99ED}"/>
              </a:ext>
            </a:extLst>
          </p:cNvPr>
          <p:cNvSpPr/>
          <p:nvPr/>
        </p:nvSpPr>
        <p:spPr>
          <a:xfrm>
            <a:off x="102890" y="-98474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18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737A7C5-7577-49DB-96DB-CF726C405F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21" y="6234221"/>
            <a:ext cx="623779" cy="6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0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hlinkClick r:id="rId4" action="ppaction://hlinksldjump"/>
            <a:extLst>
              <a:ext uri="{FF2B5EF4-FFF2-40B4-BE49-F238E27FC236}">
                <a16:creationId xmlns:a16="http://schemas.microsoft.com/office/drawing/2014/main" id="{6CB5C92F-105F-4A0F-BD87-627B586085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564" y="146754"/>
            <a:ext cx="900061" cy="900061"/>
          </a:xfrm>
          <a:prstGeom prst="rect">
            <a:avLst/>
          </a:prstGeom>
        </p:spPr>
      </p:pic>
      <p:pic>
        <p:nvPicPr>
          <p:cNvPr id="7" name="Resim 6">
            <a:hlinkClick r:id="rId6" action="ppaction://hlinksldjump"/>
            <a:extLst>
              <a:ext uri="{FF2B5EF4-FFF2-40B4-BE49-F238E27FC236}">
                <a16:creationId xmlns:a16="http://schemas.microsoft.com/office/drawing/2014/main" id="{F1C886C0-9094-4E9C-8230-495237A989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3" y="2005824"/>
            <a:ext cx="1107047" cy="1107047"/>
          </a:xfrm>
          <a:prstGeom prst="rect">
            <a:avLst/>
          </a:prstGeom>
        </p:spPr>
      </p:pic>
      <p:pic>
        <p:nvPicPr>
          <p:cNvPr id="9" name="Resim 8">
            <a:hlinkClick r:id="rId6" action="ppaction://hlinksldjump"/>
            <a:extLst>
              <a:ext uri="{FF2B5EF4-FFF2-40B4-BE49-F238E27FC236}">
                <a16:creationId xmlns:a16="http://schemas.microsoft.com/office/drawing/2014/main" id="{D7BD1CB7-ADFC-41E1-BE37-2BF5E4916C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45" y="1485628"/>
            <a:ext cx="1107047" cy="1107047"/>
          </a:xfrm>
          <a:prstGeom prst="rect">
            <a:avLst/>
          </a:prstGeom>
        </p:spPr>
      </p:pic>
      <p:pic>
        <p:nvPicPr>
          <p:cNvPr id="11" name="Resim 10">
            <a:hlinkClick r:id="rId6" action="ppaction://hlinksldjump"/>
            <a:extLst>
              <a:ext uri="{FF2B5EF4-FFF2-40B4-BE49-F238E27FC236}">
                <a16:creationId xmlns:a16="http://schemas.microsoft.com/office/drawing/2014/main" id="{3BE2871F-4913-4FD3-B6D0-EB7B5130A6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092" y="2039152"/>
            <a:ext cx="1133058" cy="1133058"/>
          </a:xfrm>
          <a:prstGeom prst="rect">
            <a:avLst/>
          </a:prstGeom>
        </p:spPr>
      </p:pic>
      <p:pic>
        <p:nvPicPr>
          <p:cNvPr id="13" name="Resim 12">
            <a:hlinkClick r:id="rId6" action="ppaction://hlinksldjump"/>
            <a:extLst>
              <a:ext uri="{FF2B5EF4-FFF2-40B4-BE49-F238E27FC236}">
                <a16:creationId xmlns:a16="http://schemas.microsoft.com/office/drawing/2014/main" id="{CD356A40-398A-4B1E-B863-EF8E7C62EC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21" y="5335931"/>
            <a:ext cx="1236811" cy="1236811"/>
          </a:xfrm>
          <a:prstGeom prst="rect">
            <a:avLst/>
          </a:prstGeom>
        </p:spPr>
      </p:pic>
      <p:pic>
        <p:nvPicPr>
          <p:cNvPr id="15" name="Resim 14">
            <a:hlinkClick r:id="rId6" action="ppaction://hlinksldjump"/>
            <a:extLst>
              <a:ext uri="{FF2B5EF4-FFF2-40B4-BE49-F238E27FC236}">
                <a16:creationId xmlns:a16="http://schemas.microsoft.com/office/drawing/2014/main" id="{CEB2F6A9-FD7D-43A3-AB30-F45751BF9B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23" y="45225"/>
            <a:ext cx="1103117" cy="1103117"/>
          </a:xfrm>
          <a:prstGeom prst="rect">
            <a:avLst/>
          </a:prstGeom>
        </p:spPr>
      </p:pic>
      <p:pic>
        <p:nvPicPr>
          <p:cNvPr id="17" name="Resim 16">
            <a:hlinkClick r:id="rId6" action="ppaction://hlinksldjump"/>
            <a:extLst>
              <a:ext uri="{FF2B5EF4-FFF2-40B4-BE49-F238E27FC236}">
                <a16:creationId xmlns:a16="http://schemas.microsoft.com/office/drawing/2014/main" id="{232A18B2-7B8A-4B58-BB9A-52C2843B99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01" y="3304720"/>
            <a:ext cx="1195256" cy="1195256"/>
          </a:xfrm>
          <a:prstGeom prst="rect">
            <a:avLst/>
          </a:prstGeom>
        </p:spPr>
      </p:pic>
      <p:pic>
        <p:nvPicPr>
          <p:cNvPr id="19" name="Resim 18">
            <a:hlinkClick r:id="rId6" action="ppaction://hlinksldjump"/>
            <a:extLst>
              <a:ext uri="{FF2B5EF4-FFF2-40B4-BE49-F238E27FC236}">
                <a16:creationId xmlns:a16="http://schemas.microsoft.com/office/drawing/2014/main" id="{80C05F7C-83EC-4409-8951-0110616F87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25" y="1674906"/>
            <a:ext cx="1107047" cy="1107047"/>
          </a:xfrm>
          <a:prstGeom prst="rect">
            <a:avLst/>
          </a:prstGeom>
        </p:spPr>
      </p:pic>
      <p:pic>
        <p:nvPicPr>
          <p:cNvPr id="21" name="Resim 20">
            <a:hlinkClick r:id="rId6" action="ppaction://hlinksldjump"/>
            <a:extLst>
              <a:ext uri="{FF2B5EF4-FFF2-40B4-BE49-F238E27FC236}">
                <a16:creationId xmlns:a16="http://schemas.microsoft.com/office/drawing/2014/main" id="{620BBE83-FC4A-4762-B7A6-32003F1C6B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25" y="150232"/>
            <a:ext cx="1138849" cy="1138849"/>
          </a:xfrm>
          <a:prstGeom prst="rect">
            <a:avLst/>
          </a:prstGeom>
        </p:spPr>
      </p:pic>
      <p:pic>
        <p:nvPicPr>
          <p:cNvPr id="23" name="Resim 22">
            <a:hlinkClick r:id="rId6" action="ppaction://hlinksldjump"/>
            <a:extLst>
              <a:ext uri="{FF2B5EF4-FFF2-40B4-BE49-F238E27FC236}">
                <a16:creationId xmlns:a16="http://schemas.microsoft.com/office/drawing/2014/main" id="{91B48877-B543-40D3-8BE6-FE9FFE2181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533" y="3326937"/>
            <a:ext cx="1236811" cy="1236813"/>
          </a:xfrm>
          <a:prstGeom prst="rect">
            <a:avLst/>
          </a:prstGeom>
        </p:spPr>
      </p:pic>
      <p:pic>
        <p:nvPicPr>
          <p:cNvPr id="25" name="Resim 24">
            <a:hlinkClick r:id="rId6" action="ppaction://hlinksldjump"/>
            <a:extLst>
              <a:ext uri="{FF2B5EF4-FFF2-40B4-BE49-F238E27FC236}">
                <a16:creationId xmlns:a16="http://schemas.microsoft.com/office/drawing/2014/main" id="{6D94021B-5839-4E3C-BDDA-F0899D2A1C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34" y="5226464"/>
            <a:ext cx="1401306" cy="1401306"/>
          </a:xfrm>
          <a:prstGeom prst="rect">
            <a:avLst/>
          </a:prstGeom>
        </p:spPr>
      </p:pic>
      <p:pic>
        <p:nvPicPr>
          <p:cNvPr id="27" name="Resim 26">
            <a:hlinkClick r:id="rId6" action="ppaction://hlinksldjump"/>
            <a:extLst>
              <a:ext uri="{FF2B5EF4-FFF2-40B4-BE49-F238E27FC236}">
                <a16:creationId xmlns:a16="http://schemas.microsoft.com/office/drawing/2014/main" id="{0D482033-953C-4745-A848-EDB716122C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21" y="5373805"/>
            <a:ext cx="1236811" cy="1236811"/>
          </a:xfrm>
          <a:prstGeom prst="rect">
            <a:avLst/>
          </a:prstGeom>
        </p:spPr>
      </p:pic>
      <p:pic>
        <p:nvPicPr>
          <p:cNvPr id="29" name="Resim 28">
            <a:hlinkClick r:id="rId6" action="ppaction://hlinksldjump"/>
            <a:extLst>
              <a:ext uri="{FF2B5EF4-FFF2-40B4-BE49-F238E27FC236}">
                <a16:creationId xmlns:a16="http://schemas.microsoft.com/office/drawing/2014/main" id="{C2409F38-77BF-44D4-8DA0-AF2B0E91364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76" y="3178715"/>
            <a:ext cx="1032236" cy="1032236"/>
          </a:xfrm>
          <a:prstGeom prst="rect">
            <a:avLst/>
          </a:prstGeom>
        </p:spPr>
      </p:pic>
      <p:pic>
        <p:nvPicPr>
          <p:cNvPr id="31" name="Resim 30">
            <a:hlinkClick r:id="rId6" action="ppaction://hlinksldjump"/>
            <a:extLst>
              <a:ext uri="{FF2B5EF4-FFF2-40B4-BE49-F238E27FC236}">
                <a16:creationId xmlns:a16="http://schemas.microsoft.com/office/drawing/2014/main" id="{07DCFB78-B981-43FB-9B73-4292FEE239A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39" y="5506799"/>
            <a:ext cx="1138850" cy="1138850"/>
          </a:xfrm>
          <a:prstGeom prst="rect">
            <a:avLst/>
          </a:prstGeom>
        </p:spPr>
      </p:pic>
      <p:pic>
        <p:nvPicPr>
          <p:cNvPr id="33" name="Resim 32">
            <a:hlinkClick r:id="rId6" action="ppaction://hlinksldjump"/>
            <a:extLst>
              <a:ext uri="{FF2B5EF4-FFF2-40B4-BE49-F238E27FC236}">
                <a16:creationId xmlns:a16="http://schemas.microsoft.com/office/drawing/2014/main" id="{123850D6-3960-4124-8202-EB4AE60E0CC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65" y="2127707"/>
            <a:ext cx="1107047" cy="1107047"/>
          </a:xfrm>
          <a:prstGeom prst="rect">
            <a:avLst/>
          </a:prstGeom>
        </p:spPr>
      </p:pic>
      <p:pic>
        <p:nvPicPr>
          <p:cNvPr id="35" name="Resim 34">
            <a:hlinkClick r:id="rId6" action="ppaction://hlinksldjump"/>
            <a:extLst>
              <a:ext uri="{FF2B5EF4-FFF2-40B4-BE49-F238E27FC236}">
                <a16:creationId xmlns:a16="http://schemas.microsoft.com/office/drawing/2014/main" id="{D0B9CC84-B123-4C0A-A5CC-9E6526A88F5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" y="3636138"/>
            <a:ext cx="1195256" cy="1195256"/>
          </a:xfrm>
          <a:prstGeom prst="rect">
            <a:avLst/>
          </a:prstGeom>
        </p:spPr>
      </p:pic>
      <p:pic>
        <p:nvPicPr>
          <p:cNvPr id="37" name="Resim 36">
            <a:hlinkClick r:id="rId6" action="ppaction://hlinksldjump"/>
            <a:extLst>
              <a:ext uri="{FF2B5EF4-FFF2-40B4-BE49-F238E27FC236}">
                <a16:creationId xmlns:a16="http://schemas.microsoft.com/office/drawing/2014/main" id="{EA3CEA77-D207-4BD7-8285-5BE26CF0B50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726" y="284374"/>
            <a:ext cx="1225535" cy="1225535"/>
          </a:xfrm>
          <a:prstGeom prst="rect">
            <a:avLst/>
          </a:prstGeom>
        </p:spPr>
      </p:pic>
      <p:pic>
        <p:nvPicPr>
          <p:cNvPr id="39" name="Resim 38">
            <a:hlinkClick r:id="rId6" action="ppaction://hlinksldjump"/>
            <a:extLst>
              <a:ext uri="{FF2B5EF4-FFF2-40B4-BE49-F238E27FC236}">
                <a16:creationId xmlns:a16="http://schemas.microsoft.com/office/drawing/2014/main" id="{450A7DAE-46DF-43E4-938B-10DE37EE5FD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70" y="278485"/>
            <a:ext cx="1011540" cy="1011540"/>
          </a:xfrm>
          <a:prstGeom prst="rect">
            <a:avLst/>
          </a:prstGeom>
        </p:spPr>
      </p:pic>
      <p:pic>
        <p:nvPicPr>
          <p:cNvPr id="41" name="Resim 40">
            <a:hlinkClick r:id="rId6" action="ppaction://hlinksldjump"/>
            <a:extLst>
              <a:ext uri="{FF2B5EF4-FFF2-40B4-BE49-F238E27FC236}">
                <a16:creationId xmlns:a16="http://schemas.microsoft.com/office/drawing/2014/main" id="{FDD5882A-668E-44E7-97E3-0F2CBD16B03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79" y="278485"/>
            <a:ext cx="1225534" cy="1225534"/>
          </a:xfrm>
          <a:prstGeom prst="rect">
            <a:avLst/>
          </a:prstGeom>
        </p:spPr>
      </p:pic>
      <p:pic>
        <p:nvPicPr>
          <p:cNvPr id="43" name="Resim 42">
            <a:hlinkClick r:id="rId6" action="ppaction://hlinksldjump"/>
            <a:extLst>
              <a:ext uri="{FF2B5EF4-FFF2-40B4-BE49-F238E27FC236}">
                <a16:creationId xmlns:a16="http://schemas.microsoft.com/office/drawing/2014/main" id="{6C2123DC-CD6C-4ED4-83B3-4236C73FBA4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60" y="3465174"/>
            <a:ext cx="1100714" cy="1100714"/>
          </a:xfrm>
          <a:prstGeom prst="rect">
            <a:avLst/>
          </a:prstGeom>
        </p:spPr>
      </p:pic>
      <p:pic>
        <p:nvPicPr>
          <p:cNvPr id="45" name="Resim 44">
            <a:hlinkClick r:id="rId6" action="ppaction://hlinksldjump"/>
            <a:extLst>
              <a:ext uri="{FF2B5EF4-FFF2-40B4-BE49-F238E27FC236}">
                <a16:creationId xmlns:a16="http://schemas.microsoft.com/office/drawing/2014/main" id="{AA887FA6-3320-4A92-85C8-A1FDAA62603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23" y="4125172"/>
            <a:ext cx="1200038" cy="1200038"/>
          </a:xfrm>
          <a:prstGeom prst="rect">
            <a:avLst/>
          </a:prstGeom>
        </p:spPr>
      </p:pic>
      <p:pic>
        <p:nvPicPr>
          <p:cNvPr id="47" name="Resim 46">
            <a:hlinkClick r:id="rId6" action="ppaction://hlinksldjump"/>
            <a:extLst>
              <a:ext uri="{FF2B5EF4-FFF2-40B4-BE49-F238E27FC236}">
                <a16:creationId xmlns:a16="http://schemas.microsoft.com/office/drawing/2014/main" id="{DAEDEB16-6E8F-43C1-BE1C-718D3B78EC1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17" y="4899413"/>
            <a:ext cx="1334808" cy="1334808"/>
          </a:xfrm>
          <a:prstGeom prst="rect">
            <a:avLst/>
          </a:prstGeom>
        </p:spPr>
      </p:pic>
      <p:pic>
        <p:nvPicPr>
          <p:cNvPr id="49" name="Resim 48">
            <a:hlinkClick r:id="rId6" action="ppaction://hlinksldjump"/>
            <a:extLst>
              <a:ext uri="{FF2B5EF4-FFF2-40B4-BE49-F238E27FC236}">
                <a16:creationId xmlns:a16="http://schemas.microsoft.com/office/drawing/2014/main" id="{345E7CAD-864D-4C06-8E5A-8556658A153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21" y="3797466"/>
            <a:ext cx="1033928" cy="1033928"/>
          </a:xfrm>
          <a:prstGeom prst="rect">
            <a:avLst/>
          </a:prstGeom>
        </p:spPr>
      </p:pic>
      <p:pic>
        <p:nvPicPr>
          <p:cNvPr id="51" name="Resim 50">
            <a:hlinkClick r:id="rId6" action="ppaction://hlinksldjump"/>
            <a:extLst>
              <a:ext uri="{FF2B5EF4-FFF2-40B4-BE49-F238E27FC236}">
                <a16:creationId xmlns:a16="http://schemas.microsoft.com/office/drawing/2014/main" id="{571EE4E8-607F-4174-B005-D2B4BE24155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04" y="1698589"/>
            <a:ext cx="1138848" cy="1138848"/>
          </a:xfrm>
          <a:prstGeom prst="rect">
            <a:avLst/>
          </a:prstGeom>
        </p:spPr>
      </p:pic>
      <p:pic>
        <p:nvPicPr>
          <p:cNvPr id="53" name="Resim 52">
            <a:hlinkClick r:id="rId6" action="ppaction://hlinksldjump"/>
            <a:extLst>
              <a:ext uri="{FF2B5EF4-FFF2-40B4-BE49-F238E27FC236}">
                <a16:creationId xmlns:a16="http://schemas.microsoft.com/office/drawing/2014/main" id="{35BF398F-FFC3-4B46-9F0A-2D2FE465F33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30" y="4852132"/>
            <a:ext cx="1138849" cy="1138849"/>
          </a:xfrm>
          <a:prstGeom prst="rect">
            <a:avLst/>
          </a:prstGeom>
        </p:spPr>
      </p:pic>
      <p:pic>
        <p:nvPicPr>
          <p:cNvPr id="55" name="Resim 54">
            <a:hlinkClick r:id="rId6" action="ppaction://hlinksldjump"/>
            <a:extLst>
              <a:ext uri="{FF2B5EF4-FFF2-40B4-BE49-F238E27FC236}">
                <a16:creationId xmlns:a16="http://schemas.microsoft.com/office/drawing/2014/main" id="{E69DB726-E835-4343-9083-0D0823B3A58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584" y="3052865"/>
            <a:ext cx="1133058" cy="1133058"/>
          </a:xfrm>
          <a:prstGeom prst="rect">
            <a:avLst/>
          </a:prstGeom>
        </p:spPr>
      </p:pic>
      <p:pic>
        <p:nvPicPr>
          <p:cNvPr id="58" name="A">
            <a:hlinkClick r:id="" action="ppaction://media"/>
            <a:extLst>
              <a:ext uri="{FF2B5EF4-FFF2-40B4-BE49-F238E27FC236}">
                <a16:creationId xmlns:a16="http://schemas.microsoft.com/office/drawing/2014/main" id="{294ED6AE-EE6E-43EA-B35A-4DC64D01C4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13444" y="4936663"/>
            <a:ext cx="1900030" cy="1900030"/>
          </a:xfrm>
          <a:prstGeom prst="rect">
            <a:avLst/>
          </a:prstGeom>
        </p:spPr>
      </p:pic>
      <p:sp>
        <p:nvSpPr>
          <p:cNvPr id="59" name="Dikdörtgen 58">
            <a:extLst>
              <a:ext uri="{FF2B5EF4-FFF2-40B4-BE49-F238E27FC236}">
                <a16:creationId xmlns:a16="http://schemas.microsoft.com/office/drawing/2014/main" id="{DFE44987-7AD3-44A6-89D2-63E89645BB4B}"/>
              </a:ext>
            </a:extLst>
          </p:cNvPr>
          <p:cNvSpPr/>
          <p:nvPr/>
        </p:nvSpPr>
        <p:spPr>
          <a:xfrm>
            <a:off x="156174" y="-9847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77E3C591-4D04-49FD-99CE-3C9C3DF83091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21" y="6234221"/>
            <a:ext cx="623779" cy="6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4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hlinkClick r:id="rId4" action="ppaction://hlinksldjump"/>
            <a:extLst>
              <a:ext uri="{FF2B5EF4-FFF2-40B4-BE49-F238E27FC236}">
                <a16:creationId xmlns:a16="http://schemas.microsoft.com/office/drawing/2014/main" id="{CD356A40-398A-4B1E-B863-EF8E7C62EC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21" y="5335931"/>
            <a:ext cx="1236811" cy="1236811"/>
          </a:xfrm>
          <a:prstGeom prst="rect">
            <a:avLst/>
          </a:prstGeom>
        </p:spPr>
      </p:pic>
      <p:pic>
        <p:nvPicPr>
          <p:cNvPr id="15" name="Resim 14">
            <a:hlinkClick r:id="rId4" action="ppaction://hlinksldjump"/>
            <a:extLst>
              <a:ext uri="{FF2B5EF4-FFF2-40B4-BE49-F238E27FC236}">
                <a16:creationId xmlns:a16="http://schemas.microsoft.com/office/drawing/2014/main" id="{CEB2F6A9-FD7D-43A3-AB30-F45751BF9B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23" y="45225"/>
            <a:ext cx="1103117" cy="1103117"/>
          </a:xfrm>
          <a:prstGeom prst="rect">
            <a:avLst/>
          </a:prstGeom>
        </p:spPr>
      </p:pic>
      <p:pic>
        <p:nvPicPr>
          <p:cNvPr id="27" name="Resim 26">
            <a:hlinkClick r:id="rId4" action="ppaction://hlinksldjump"/>
            <a:extLst>
              <a:ext uri="{FF2B5EF4-FFF2-40B4-BE49-F238E27FC236}">
                <a16:creationId xmlns:a16="http://schemas.microsoft.com/office/drawing/2014/main" id="{0D482033-953C-4745-A848-EDB716122C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21" y="5373805"/>
            <a:ext cx="1236811" cy="1236811"/>
          </a:xfrm>
          <a:prstGeom prst="rect">
            <a:avLst/>
          </a:prstGeom>
        </p:spPr>
      </p:pic>
      <p:pic>
        <p:nvPicPr>
          <p:cNvPr id="29" name="Resim 28">
            <a:hlinkClick r:id="rId8" action="ppaction://hlinksldjump"/>
            <a:extLst>
              <a:ext uri="{FF2B5EF4-FFF2-40B4-BE49-F238E27FC236}">
                <a16:creationId xmlns:a16="http://schemas.microsoft.com/office/drawing/2014/main" id="{C2409F38-77BF-44D4-8DA0-AF2B0E9136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76" y="3178715"/>
            <a:ext cx="1032236" cy="1032236"/>
          </a:xfrm>
          <a:prstGeom prst="rect">
            <a:avLst/>
          </a:prstGeom>
        </p:spPr>
      </p:pic>
      <p:pic>
        <p:nvPicPr>
          <p:cNvPr id="35" name="Resim 34">
            <a:hlinkClick r:id="rId4" action="ppaction://hlinksldjump"/>
            <a:extLst>
              <a:ext uri="{FF2B5EF4-FFF2-40B4-BE49-F238E27FC236}">
                <a16:creationId xmlns:a16="http://schemas.microsoft.com/office/drawing/2014/main" id="{D0B9CC84-B123-4C0A-A5CC-9E6526A88F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" y="3636138"/>
            <a:ext cx="1195256" cy="1195256"/>
          </a:xfrm>
          <a:prstGeom prst="rect">
            <a:avLst/>
          </a:prstGeom>
        </p:spPr>
      </p:pic>
      <p:pic>
        <p:nvPicPr>
          <p:cNvPr id="43" name="Resim 42">
            <a:hlinkClick r:id="rId4" action="ppaction://hlinksldjump"/>
            <a:extLst>
              <a:ext uri="{FF2B5EF4-FFF2-40B4-BE49-F238E27FC236}">
                <a16:creationId xmlns:a16="http://schemas.microsoft.com/office/drawing/2014/main" id="{6C2123DC-CD6C-4ED4-83B3-4236C73FBA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60" y="3465174"/>
            <a:ext cx="1100714" cy="1100714"/>
          </a:xfrm>
          <a:prstGeom prst="rect">
            <a:avLst/>
          </a:prstGeom>
        </p:spPr>
      </p:pic>
      <p:pic>
        <p:nvPicPr>
          <p:cNvPr id="47" name="Resim 46">
            <a:hlinkClick r:id="rId4" action="ppaction://hlinksldjump"/>
            <a:extLst>
              <a:ext uri="{FF2B5EF4-FFF2-40B4-BE49-F238E27FC236}">
                <a16:creationId xmlns:a16="http://schemas.microsoft.com/office/drawing/2014/main" id="{DAEDEB16-6E8F-43C1-BE1C-718D3B78EC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17" y="4899413"/>
            <a:ext cx="1334808" cy="1334808"/>
          </a:xfrm>
          <a:prstGeom prst="rect">
            <a:avLst/>
          </a:prstGeom>
        </p:spPr>
      </p:pic>
      <p:pic>
        <p:nvPicPr>
          <p:cNvPr id="53" name="Resim 52">
            <a:hlinkClick r:id="rId4" action="ppaction://hlinksldjump"/>
            <a:extLst>
              <a:ext uri="{FF2B5EF4-FFF2-40B4-BE49-F238E27FC236}">
                <a16:creationId xmlns:a16="http://schemas.microsoft.com/office/drawing/2014/main" id="{35BF398F-FFC3-4B46-9F0A-2D2FE465F3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30" y="4852132"/>
            <a:ext cx="1138849" cy="1138849"/>
          </a:xfrm>
          <a:prstGeom prst="rect">
            <a:avLst/>
          </a:prstGeom>
        </p:spPr>
      </p:pic>
      <p:pic>
        <p:nvPicPr>
          <p:cNvPr id="28" name="M">
            <a:hlinkClick r:id="" action="ppaction://media"/>
            <a:extLst>
              <a:ext uri="{FF2B5EF4-FFF2-40B4-BE49-F238E27FC236}">
                <a16:creationId xmlns:a16="http://schemas.microsoft.com/office/drawing/2014/main" id="{D3E3C711-3D60-4515-97E0-D99F23E94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05631" y="5577368"/>
            <a:ext cx="1376179" cy="1376179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43CB84D1-E5B4-4448-A528-976947177757}"/>
              </a:ext>
            </a:extLst>
          </p:cNvPr>
          <p:cNvSpPr/>
          <p:nvPr/>
        </p:nvSpPr>
        <p:spPr>
          <a:xfrm>
            <a:off x="102890" y="-98474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19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8634D3F-7826-457E-A827-0CFAA8F9289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21" y="6234221"/>
            <a:ext cx="623779" cy="6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4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hlinkClick r:id="rId4" action="ppaction://hlinksldjump"/>
            <a:extLst>
              <a:ext uri="{FF2B5EF4-FFF2-40B4-BE49-F238E27FC236}">
                <a16:creationId xmlns:a16="http://schemas.microsoft.com/office/drawing/2014/main" id="{CD356A40-398A-4B1E-B863-EF8E7C62EC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21" y="5335931"/>
            <a:ext cx="1236811" cy="1236811"/>
          </a:xfrm>
          <a:prstGeom prst="rect">
            <a:avLst/>
          </a:prstGeom>
        </p:spPr>
      </p:pic>
      <p:pic>
        <p:nvPicPr>
          <p:cNvPr id="15" name="Resim 14">
            <a:hlinkClick r:id="rId4" action="ppaction://hlinksldjump"/>
            <a:extLst>
              <a:ext uri="{FF2B5EF4-FFF2-40B4-BE49-F238E27FC236}">
                <a16:creationId xmlns:a16="http://schemas.microsoft.com/office/drawing/2014/main" id="{CEB2F6A9-FD7D-43A3-AB30-F45751BF9B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23" y="45225"/>
            <a:ext cx="1103117" cy="1103117"/>
          </a:xfrm>
          <a:prstGeom prst="rect">
            <a:avLst/>
          </a:prstGeom>
        </p:spPr>
      </p:pic>
      <p:pic>
        <p:nvPicPr>
          <p:cNvPr id="27" name="Resim 26">
            <a:hlinkClick r:id="rId4" action="ppaction://hlinksldjump"/>
            <a:extLst>
              <a:ext uri="{FF2B5EF4-FFF2-40B4-BE49-F238E27FC236}">
                <a16:creationId xmlns:a16="http://schemas.microsoft.com/office/drawing/2014/main" id="{0D482033-953C-4745-A848-EDB716122C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21" y="5373805"/>
            <a:ext cx="1236811" cy="1236811"/>
          </a:xfrm>
          <a:prstGeom prst="rect">
            <a:avLst/>
          </a:prstGeom>
        </p:spPr>
      </p:pic>
      <p:pic>
        <p:nvPicPr>
          <p:cNvPr id="35" name="Resim 34">
            <a:hlinkClick r:id="rId4" action="ppaction://hlinksldjump"/>
            <a:extLst>
              <a:ext uri="{FF2B5EF4-FFF2-40B4-BE49-F238E27FC236}">
                <a16:creationId xmlns:a16="http://schemas.microsoft.com/office/drawing/2014/main" id="{D0B9CC84-B123-4C0A-A5CC-9E6526A88F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" y="3636138"/>
            <a:ext cx="1195256" cy="1195256"/>
          </a:xfrm>
          <a:prstGeom prst="rect">
            <a:avLst/>
          </a:prstGeom>
        </p:spPr>
      </p:pic>
      <p:pic>
        <p:nvPicPr>
          <p:cNvPr id="43" name="Resim 42">
            <a:hlinkClick r:id="rId4" action="ppaction://hlinksldjump"/>
            <a:extLst>
              <a:ext uri="{FF2B5EF4-FFF2-40B4-BE49-F238E27FC236}">
                <a16:creationId xmlns:a16="http://schemas.microsoft.com/office/drawing/2014/main" id="{6C2123DC-CD6C-4ED4-83B3-4236C73FBA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60" y="3465174"/>
            <a:ext cx="1100714" cy="1100714"/>
          </a:xfrm>
          <a:prstGeom prst="rect">
            <a:avLst/>
          </a:prstGeom>
        </p:spPr>
      </p:pic>
      <p:pic>
        <p:nvPicPr>
          <p:cNvPr id="47" name="Resim 46">
            <a:hlinkClick r:id="rId4" action="ppaction://hlinksldjump"/>
            <a:extLst>
              <a:ext uri="{FF2B5EF4-FFF2-40B4-BE49-F238E27FC236}">
                <a16:creationId xmlns:a16="http://schemas.microsoft.com/office/drawing/2014/main" id="{DAEDEB16-6E8F-43C1-BE1C-718D3B78EC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17" y="4899413"/>
            <a:ext cx="1334808" cy="1334808"/>
          </a:xfrm>
          <a:prstGeom prst="rect">
            <a:avLst/>
          </a:prstGeom>
        </p:spPr>
      </p:pic>
      <p:pic>
        <p:nvPicPr>
          <p:cNvPr id="53" name="Resim 52">
            <a:hlinkClick r:id="rId11" action="ppaction://hlinksldjump"/>
            <a:extLst>
              <a:ext uri="{FF2B5EF4-FFF2-40B4-BE49-F238E27FC236}">
                <a16:creationId xmlns:a16="http://schemas.microsoft.com/office/drawing/2014/main" id="{35BF398F-FFC3-4B46-9F0A-2D2FE465F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30" y="4852132"/>
            <a:ext cx="1138849" cy="1138849"/>
          </a:xfrm>
          <a:prstGeom prst="rect">
            <a:avLst/>
          </a:prstGeom>
        </p:spPr>
      </p:pic>
      <p:pic>
        <p:nvPicPr>
          <p:cNvPr id="28" name="Y">
            <a:hlinkClick r:id="" action="ppaction://media"/>
            <a:extLst>
              <a:ext uri="{FF2B5EF4-FFF2-40B4-BE49-F238E27FC236}">
                <a16:creationId xmlns:a16="http://schemas.microsoft.com/office/drawing/2014/main" id="{81F17937-57DD-4ACA-9456-91DCF9A1D2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9453" y="5566817"/>
            <a:ext cx="1334807" cy="1334807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63480044-41F6-432C-8F2C-A07E35BF29D8}"/>
              </a:ext>
            </a:extLst>
          </p:cNvPr>
          <p:cNvSpPr/>
          <p:nvPr/>
        </p:nvSpPr>
        <p:spPr>
          <a:xfrm>
            <a:off x="102890" y="-98474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20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3D1D817-6577-46B2-87EC-7DABA5729B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21" y="6234221"/>
            <a:ext cx="623779" cy="6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hlinkClick r:id="rId4" action="ppaction://hlinksldjump"/>
            <a:extLst>
              <a:ext uri="{FF2B5EF4-FFF2-40B4-BE49-F238E27FC236}">
                <a16:creationId xmlns:a16="http://schemas.microsoft.com/office/drawing/2014/main" id="{CD356A40-398A-4B1E-B863-EF8E7C62EC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21" y="5335931"/>
            <a:ext cx="1236811" cy="1236811"/>
          </a:xfrm>
          <a:prstGeom prst="rect">
            <a:avLst/>
          </a:prstGeom>
        </p:spPr>
      </p:pic>
      <p:pic>
        <p:nvPicPr>
          <p:cNvPr id="15" name="Resim 14">
            <a:hlinkClick r:id="rId4" action="ppaction://hlinksldjump"/>
            <a:extLst>
              <a:ext uri="{FF2B5EF4-FFF2-40B4-BE49-F238E27FC236}">
                <a16:creationId xmlns:a16="http://schemas.microsoft.com/office/drawing/2014/main" id="{CEB2F6A9-FD7D-43A3-AB30-F45751BF9B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23" y="45225"/>
            <a:ext cx="1103117" cy="1103117"/>
          </a:xfrm>
          <a:prstGeom prst="rect">
            <a:avLst/>
          </a:prstGeom>
        </p:spPr>
      </p:pic>
      <p:pic>
        <p:nvPicPr>
          <p:cNvPr id="27" name="Resim 26">
            <a:hlinkClick r:id="rId4" action="ppaction://hlinksldjump"/>
            <a:extLst>
              <a:ext uri="{FF2B5EF4-FFF2-40B4-BE49-F238E27FC236}">
                <a16:creationId xmlns:a16="http://schemas.microsoft.com/office/drawing/2014/main" id="{0D482033-953C-4745-A848-EDB716122C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21" y="5373805"/>
            <a:ext cx="1236811" cy="1236811"/>
          </a:xfrm>
          <a:prstGeom prst="rect">
            <a:avLst/>
          </a:prstGeom>
        </p:spPr>
      </p:pic>
      <p:pic>
        <p:nvPicPr>
          <p:cNvPr id="35" name="Resim 34">
            <a:hlinkClick r:id="rId8" action="ppaction://hlinksldjump"/>
            <a:extLst>
              <a:ext uri="{FF2B5EF4-FFF2-40B4-BE49-F238E27FC236}">
                <a16:creationId xmlns:a16="http://schemas.microsoft.com/office/drawing/2014/main" id="{D0B9CC84-B123-4C0A-A5CC-9E6526A88F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" y="3636138"/>
            <a:ext cx="1195256" cy="1195256"/>
          </a:xfrm>
          <a:prstGeom prst="rect">
            <a:avLst/>
          </a:prstGeom>
        </p:spPr>
      </p:pic>
      <p:pic>
        <p:nvPicPr>
          <p:cNvPr id="43" name="Resim 42">
            <a:hlinkClick r:id="rId4" action="ppaction://hlinksldjump"/>
            <a:extLst>
              <a:ext uri="{FF2B5EF4-FFF2-40B4-BE49-F238E27FC236}">
                <a16:creationId xmlns:a16="http://schemas.microsoft.com/office/drawing/2014/main" id="{6C2123DC-CD6C-4ED4-83B3-4236C73FBA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60" y="3465174"/>
            <a:ext cx="1100714" cy="1100714"/>
          </a:xfrm>
          <a:prstGeom prst="rect">
            <a:avLst/>
          </a:prstGeom>
        </p:spPr>
      </p:pic>
      <p:pic>
        <p:nvPicPr>
          <p:cNvPr id="47" name="Resim 46">
            <a:hlinkClick r:id="rId4" action="ppaction://hlinksldjump"/>
            <a:extLst>
              <a:ext uri="{FF2B5EF4-FFF2-40B4-BE49-F238E27FC236}">
                <a16:creationId xmlns:a16="http://schemas.microsoft.com/office/drawing/2014/main" id="{DAEDEB16-6E8F-43C1-BE1C-718D3B78EC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17" y="4899413"/>
            <a:ext cx="1334808" cy="1334808"/>
          </a:xfrm>
          <a:prstGeom prst="rect">
            <a:avLst/>
          </a:prstGeom>
        </p:spPr>
      </p:pic>
      <p:pic>
        <p:nvPicPr>
          <p:cNvPr id="28" name="P">
            <a:hlinkClick r:id="" action="ppaction://media"/>
            <a:extLst>
              <a:ext uri="{FF2B5EF4-FFF2-40B4-BE49-F238E27FC236}">
                <a16:creationId xmlns:a16="http://schemas.microsoft.com/office/drawing/2014/main" id="{1CC28C64-5E82-45A5-9CFB-38E45B7B44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51543" y="5679369"/>
            <a:ext cx="1195643" cy="1195643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5A5D9E0B-3DE0-4BA8-9207-CDF6C6136A62}"/>
              </a:ext>
            </a:extLst>
          </p:cNvPr>
          <p:cNvSpPr/>
          <p:nvPr/>
        </p:nvSpPr>
        <p:spPr>
          <a:xfrm>
            <a:off x="102890" y="-98474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21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20A8D8-762C-4577-AA9F-B11BF575A9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21" y="6234221"/>
            <a:ext cx="623779" cy="6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6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hlinkClick r:id="rId4" action="ppaction://hlinksldjump"/>
            <a:extLst>
              <a:ext uri="{FF2B5EF4-FFF2-40B4-BE49-F238E27FC236}">
                <a16:creationId xmlns:a16="http://schemas.microsoft.com/office/drawing/2014/main" id="{CD356A40-398A-4B1E-B863-EF8E7C62EC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21" y="5335931"/>
            <a:ext cx="1236811" cy="1236811"/>
          </a:xfrm>
          <a:prstGeom prst="rect">
            <a:avLst/>
          </a:prstGeom>
        </p:spPr>
      </p:pic>
      <p:pic>
        <p:nvPicPr>
          <p:cNvPr id="15" name="Resim 14">
            <a:hlinkClick r:id="rId4" action="ppaction://hlinksldjump"/>
            <a:extLst>
              <a:ext uri="{FF2B5EF4-FFF2-40B4-BE49-F238E27FC236}">
                <a16:creationId xmlns:a16="http://schemas.microsoft.com/office/drawing/2014/main" id="{CEB2F6A9-FD7D-43A3-AB30-F45751BF9B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23" y="45225"/>
            <a:ext cx="1103117" cy="1103117"/>
          </a:xfrm>
          <a:prstGeom prst="rect">
            <a:avLst/>
          </a:prstGeom>
        </p:spPr>
      </p:pic>
      <p:pic>
        <p:nvPicPr>
          <p:cNvPr id="27" name="Resim 26">
            <a:hlinkClick r:id="rId7" action="ppaction://hlinksldjump"/>
            <a:extLst>
              <a:ext uri="{FF2B5EF4-FFF2-40B4-BE49-F238E27FC236}">
                <a16:creationId xmlns:a16="http://schemas.microsoft.com/office/drawing/2014/main" id="{0D482033-953C-4745-A848-EDB716122C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21" y="5373805"/>
            <a:ext cx="1236811" cy="1236811"/>
          </a:xfrm>
          <a:prstGeom prst="rect">
            <a:avLst/>
          </a:prstGeom>
        </p:spPr>
      </p:pic>
      <p:pic>
        <p:nvPicPr>
          <p:cNvPr id="43" name="Resim 42">
            <a:hlinkClick r:id="rId4" action="ppaction://hlinksldjump"/>
            <a:extLst>
              <a:ext uri="{FF2B5EF4-FFF2-40B4-BE49-F238E27FC236}">
                <a16:creationId xmlns:a16="http://schemas.microsoft.com/office/drawing/2014/main" id="{6C2123DC-CD6C-4ED4-83B3-4236C73FBA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60" y="3465174"/>
            <a:ext cx="1100714" cy="1100714"/>
          </a:xfrm>
          <a:prstGeom prst="rect">
            <a:avLst/>
          </a:prstGeom>
        </p:spPr>
      </p:pic>
      <p:pic>
        <p:nvPicPr>
          <p:cNvPr id="47" name="Resim 46">
            <a:hlinkClick r:id="rId4" action="ppaction://hlinksldjump"/>
            <a:extLst>
              <a:ext uri="{FF2B5EF4-FFF2-40B4-BE49-F238E27FC236}">
                <a16:creationId xmlns:a16="http://schemas.microsoft.com/office/drawing/2014/main" id="{DAEDEB16-6E8F-43C1-BE1C-718D3B78EC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17" y="4899413"/>
            <a:ext cx="1334808" cy="1334808"/>
          </a:xfrm>
          <a:prstGeom prst="rect">
            <a:avLst/>
          </a:prstGeom>
        </p:spPr>
      </p:pic>
      <p:pic>
        <p:nvPicPr>
          <p:cNvPr id="28" name="L">
            <a:hlinkClick r:id="" action="ppaction://media"/>
            <a:extLst>
              <a:ext uri="{FF2B5EF4-FFF2-40B4-BE49-F238E27FC236}">
                <a16:creationId xmlns:a16="http://schemas.microsoft.com/office/drawing/2014/main" id="{32A91E80-6D9B-41BA-BCB1-BF40178799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6260" y="5581997"/>
            <a:ext cx="1304448" cy="1304448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754AD4D0-87A1-4603-B97E-7DE658370C7B}"/>
              </a:ext>
            </a:extLst>
          </p:cNvPr>
          <p:cNvSpPr/>
          <p:nvPr/>
        </p:nvSpPr>
        <p:spPr>
          <a:xfrm>
            <a:off x="102890" y="-98474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22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41DBBC8-AA80-48EE-B808-9B746707EB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21" y="6234221"/>
            <a:ext cx="623779" cy="6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9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hlinkClick r:id="rId4" action="ppaction://hlinksldjump"/>
            <a:extLst>
              <a:ext uri="{FF2B5EF4-FFF2-40B4-BE49-F238E27FC236}">
                <a16:creationId xmlns:a16="http://schemas.microsoft.com/office/drawing/2014/main" id="{CD356A40-398A-4B1E-B863-EF8E7C62EC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21" y="5335931"/>
            <a:ext cx="1236811" cy="1236811"/>
          </a:xfrm>
          <a:prstGeom prst="rect">
            <a:avLst/>
          </a:prstGeom>
        </p:spPr>
      </p:pic>
      <p:pic>
        <p:nvPicPr>
          <p:cNvPr id="15" name="Resim 14">
            <a:hlinkClick r:id="rId4" action="ppaction://hlinksldjump"/>
            <a:extLst>
              <a:ext uri="{FF2B5EF4-FFF2-40B4-BE49-F238E27FC236}">
                <a16:creationId xmlns:a16="http://schemas.microsoft.com/office/drawing/2014/main" id="{CEB2F6A9-FD7D-43A3-AB30-F45751BF9B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23" y="45225"/>
            <a:ext cx="1103117" cy="1103117"/>
          </a:xfrm>
          <a:prstGeom prst="rect">
            <a:avLst/>
          </a:prstGeom>
        </p:spPr>
      </p:pic>
      <p:pic>
        <p:nvPicPr>
          <p:cNvPr id="43" name="Resim 42">
            <a:hlinkClick r:id="rId4" action="ppaction://hlinksldjump"/>
            <a:extLst>
              <a:ext uri="{FF2B5EF4-FFF2-40B4-BE49-F238E27FC236}">
                <a16:creationId xmlns:a16="http://schemas.microsoft.com/office/drawing/2014/main" id="{6C2123DC-CD6C-4ED4-83B3-4236C73FBA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60" y="3465174"/>
            <a:ext cx="1100714" cy="1100714"/>
          </a:xfrm>
          <a:prstGeom prst="rect">
            <a:avLst/>
          </a:prstGeom>
        </p:spPr>
      </p:pic>
      <p:pic>
        <p:nvPicPr>
          <p:cNvPr id="47" name="Resim 46">
            <a:hlinkClick r:id="rId8" action="ppaction://hlinksldjump"/>
            <a:extLst>
              <a:ext uri="{FF2B5EF4-FFF2-40B4-BE49-F238E27FC236}">
                <a16:creationId xmlns:a16="http://schemas.microsoft.com/office/drawing/2014/main" id="{DAEDEB16-6E8F-43C1-BE1C-718D3B78EC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17" y="4899413"/>
            <a:ext cx="1334808" cy="1334808"/>
          </a:xfrm>
          <a:prstGeom prst="rect">
            <a:avLst/>
          </a:prstGeom>
        </p:spPr>
      </p:pic>
      <p:pic>
        <p:nvPicPr>
          <p:cNvPr id="28" name="V">
            <a:hlinkClick r:id="" action="ppaction://media"/>
            <a:extLst>
              <a:ext uri="{FF2B5EF4-FFF2-40B4-BE49-F238E27FC236}">
                <a16:creationId xmlns:a16="http://schemas.microsoft.com/office/drawing/2014/main" id="{445857BC-E4B8-47A6-8354-752086D7D6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7097" y="5719151"/>
            <a:ext cx="1138849" cy="1138849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987E07B9-F109-4249-B3F2-6A713764750E}"/>
              </a:ext>
            </a:extLst>
          </p:cNvPr>
          <p:cNvSpPr/>
          <p:nvPr/>
        </p:nvSpPr>
        <p:spPr>
          <a:xfrm>
            <a:off x="102890" y="-98474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23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15AC3D70-A253-4B11-927E-FD8A05FBF5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21" y="6234221"/>
            <a:ext cx="623779" cy="6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hlinkClick r:id="rId4" action="ppaction://hlinksldjump"/>
            <a:extLst>
              <a:ext uri="{FF2B5EF4-FFF2-40B4-BE49-F238E27FC236}">
                <a16:creationId xmlns:a16="http://schemas.microsoft.com/office/drawing/2014/main" id="{CD356A40-398A-4B1E-B863-EF8E7C62EC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21" y="5335931"/>
            <a:ext cx="1236811" cy="1236811"/>
          </a:xfrm>
          <a:prstGeom prst="rect">
            <a:avLst/>
          </a:prstGeom>
        </p:spPr>
      </p:pic>
      <p:pic>
        <p:nvPicPr>
          <p:cNvPr id="15" name="Resim 14">
            <a:hlinkClick r:id="rId6" action="ppaction://hlinksldjump"/>
            <a:extLst>
              <a:ext uri="{FF2B5EF4-FFF2-40B4-BE49-F238E27FC236}">
                <a16:creationId xmlns:a16="http://schemas.microsoft.com/office/drawing/2014/main" id="{CEB2F6A9-FD7D-43A3-AB30-F45751BF9B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23" y="45225"/>
            <a:ext cx="1103117" cy="1103117"/>
          </a:xfrm>
          <a:prstGeom prst="rect">
            <a:avLst/>
          </a:prstGeom>
        </p:spPr>
      </p:pic>
      <p:pic>
        <p:nvPicPr>
          <p:cNvPr id="43" name="Resim 42">
            <a:hlinkClick r:id="rId6" action="ppaction://hlinksldjump"/>
            <a:extLst>
              <a:ext uri="{FF2B5EF4-FFF2-40B4-BE49-F238E27FC236}">
                <a16:creationId xmlns:a16="http://schemas.microsoft.com/office/drawing/2014/main" id="{6C2123DC-CD6C-4ED4-83B3-4236C73FBA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60" y="3465174"/>
            <a:ext cx="1100714" cy="1100714"/>
          </a:xfrm>
          <a:prstGeom prst="rect">
            <a:avLst/>
          </a:prstGeom>
        </p:spPr>
      </p:pic>
      <p:pic>
        <p:nvPicPr>
          <p:cNvPr id="28" name="E">
            <a:hlinkClick r:id="" action="ppaction://media"/>
            <a:extLst>
              <a:ext uri="{FF2B5EF4-FFF2-40B4-BE49-F238E27FC236}">
                <a16:creationId xmlns:a16="http://schemas.microsoft.com/office/drawing/2014/main" id="{2291EDA7-F6DD-4564-B018-6E399E96B9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46476" y="5592069"/>
            <a:ext cx="1284304" cy="1284304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9D30882B-6143-4104-82B1-33DB859ECE1F}"/>
              </a:ext>
            </a:extLst>
          </p:cNvPr>
          <p:cNvSpPr/>
          <p:nvPr/>
        </p:nvSpPr>
        <p:spPr>
          <a:xfrm>
            <a:off x="102890" y="-98474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24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46C36C5-7833-4F6B-8980-6A42A05E29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21" y="6234221"/>
            <a:ext cx="623779" cy="6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7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sim 14">
            <a:hlinkClick r:id="rId4" action="ppaction://hlinksldjump"/>
            <a:extLst>
              <a:ext uri="{FF2B5EF4-FFF2-40B4-BE49-F238E27FC236}">
                <a16:creationId xmlns:a16="http://schemas.microsoft.com/office/drawing/2014/main" id="{CEB2F6A9-FD7D-43A3-AB30-F45751BF9B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23" y="45225"/>
            <a:ext cx="1103117" cy="1103117"/>
          </a:xfrm>
          <a:prstGeom prst="rect">
            <a:avLst/>
          </a:prstGeom>
        </p:spPr>
      </p:pic>
      <p:pic>
        <p:nvPicPr>
          <p:cNvPr id="43" name="Resim 42">
            <a:hlinkClick r:id="rId6" action="ppaction://hlinksldjump"/>
            <a:extLst>
              <a:ext uri="{FF2B5EF4-FFF2-40B4-BE49-F238E27FC236}">
                <a16:creationId xmlns:a16="http://schemas.microsoft.com/office/drawing/2014/main" id="{6C2123DC-CD6C-4ED4-83B3-4236C73FBA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60" y="3465174"/>
            <a:ext cx="1100714" cy="1100714"/>
          </a:xfrm>
          <a:prstGeom prst="rect">
            <a:avLst/>
          </a:prstGeom>
        </p:spPr>
      </p:pic>
      <p:pic>
        <p:nvPicPr>
          <p:cNvPr id="30" name="T">
            <a:hlinkClick r:id="" action="ppaction://media"/>
            <a:extLst>
              <a:ext uri="{FF2B5EF4-FFF2-40B4-BE49-F238E27FC236}">
                <a16:creationId xmlns:a16="http://schemas.microsoft.com/office/drawing/2014/main" id="{15CA13D5-890F-4A96-B8F7-4FE2F0BB57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6960" y="5662744"/>
            <a:ext cx="1195256" cy="1195256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75102F77-529E-435B-9CC5-DD4815164165}"/>
              </a:ext>
            </a:extLst>
          </p:cNvPr>
          <p:cNvSpPr/>
          <p:nvPr/>
        </p:nvSpPr>
        <p:spPr>
          <a:xfrm>
            <a:off x="102890" y="-98474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25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839AA6D-E224-4957-86D9-8B54EF15A6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21" y="6234221"/>
            <a:ext cx="623779" cy="6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0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sim 14">
            <a:hlinkClick r:id="rId4" action="ppaction://hlinksldjump"/>
            <a:extLst>
              <a:ext uri="{FF2B5EF4-FFF2-40B4-BE49-F238E27FC236}">
                <a16:creationId xmlns:a16="http://schemas.microsoft.com/office/drawing/2014/main" id="{CEB2F6A9-FD7D-43A3-AB30-F45751BF9B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23" y="45225"/>
            <a:ext cx="1103117" cy="1103117"/>
          </a:xfrm>
          <a:prstGeom prst="rect">
            <a:avLst/>
          </a:prstGeom>
        </p:spPr>
      </p:pic>
      <p:pic>
        <p:nvPicPr>
          <p:cNvPr id="30" name="F">
            <a:hlinkClick r:id="" action="ppaction://media"/>
            <a:extLst>
              <a:ext uri="{FF2B5EF4-FFF2-40B4-BE49-F238E27FC236}">
                <a16:creationId xmlns:a16="http://schemas.microsoft.com/office/drawing/2014/main" id="{2D2898D7-EAE0-4673-BEE0-312AAF7CE9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3054" y="5614515"/>
            <a:ext cx="1243485" cy="1243485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20975934-501F-4B84-9A5C-49DF6852521B}"/>
              </a:ext>
            </a:extLst>
          </p:cNvPr>
          <p:cNvSpPr/>
          <p:nvPr/>
        </p:nvSpPr>
        <p:spPr>
          <a:xfrm>
            <a:off x="102890" y="-98474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26</a:t>
            </a:r>
            <a:endParaRPr lang="tr-T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2BCF07D-6E05-4160-9BA8-B20EC06ED3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21" y="6234221"/>
            <a:ext cx="623779" cy="6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4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C71CEA-6FD2-44AD-942A-E20B0BDCF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148" y="1601782"/>
            <a:ext cx="8911687" cy="1280890"/>
          </a:xfrm>
        </p:spPr>
        <p:txBody>
          <a:bodyPr>
            <a:noAutofit/>
          </a:bodyPr>
          <a:lstStyle/>
          <a:p>
            <a:r>
              <a:rPr lang="tr-TR" sz="15000" dirty="0">
                <a:solidFill>
                  <a:srgbClr val="FF0000"/>
                </a:solidFill>
                <a:latin typeface="Comic Sans MS" panose="030F0702030302020204" pitchFamily="66" charset="0"/>
              </a:rPr>
              <a:t>GOOD </a:t>
            </a:r>
            <a:br>
              <a:rPr lang="tr-TR" sz="150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tr-TR" sz="15000" dirty="0">
                <a:solidFill>
                  <a:srgbClr val="FF0000"/>
                </a:solidFill>
                <a:latin typeface="Comic Sans MS" panose="030F0702030302020204" pitchFamily="66" charset="0"/>
              </a:rPr>
              <a:t>     JOB!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3A5A661-F318-420B-8EE5-9FF30347A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41" y="-200819"/>
            <a:ext cx="4674344" cy="46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3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rId4" action="ppaction://hlinksldjump"/>
            <a:extLst>
              <a:ext uri="{FF2B5EF4-FFF2-40B4-BE49-F238E27FC236}">
                <a16:creationId xmlns:a16="http://schemas.microsoft.com/office/drawing/2014/main" id="{F1C886C0-9094-4E9C-8230-495237A98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3" y="2005824"/>
            <a:ext cx="1107047" cy="1107047"/>
          </a:xfrm>
          <a:prstGeom prst="rect">
            <a:avLst/>
          </a:prstGeom>
        </p:spPr>
      </p:pic>
      <p:pic>
        <p:nvPicPr>
          <p:cNvPr id="9" name="Resim 8">
            <a:hlinkClick r:id="rId4" action="ppaction://hlinksldjump"/>
            <a:extLst>
              <a:ext uri="{FF2B5EF4-FFF2-40B4-BE49-F238E27FC236}">
                <a16:creationId xmlns:a16="http://schemas.microsoft.com/office/drawing/2014/main" id="{D7BD1CB7-ADFC-41E1-BE37-2BF5E4916C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45" y="1485628"/>
            <a:ext cx="1107047" cy="1107047"/>
          </a:xfrm>
          <a:prstGeom prst="rect">
            <a:avLst/>
          </a:prstGeom>
        </p:spPr>
      </p:pic>
      <p:pic>
        <p:nvPicPr>
          <p:cNvPr id="11" name="Resim 10">
            <a:hlinkClick r:id="rId4" action="ppaction://hlinksldjump"/>
            <a:extLst>
              <a:ext uri="{FF2B5EF4-FFF2-40B4-BE49-F238E27FC236}">
                <a16:creationId xmlns:a16="http://schemas.microsoft.com/office/drawing/2014/main" id="{3BE2871F-4913-4FD3-B6D0-EB7B5130A6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092" y="2039152"/>
            <a:ext cx="1133058" cy="1133058"/>
          </a:xfrm>
          <a:prstGeom prst="rect">
            <a:avLst/>
          </a:prstGeom>
        </p:spPr>
      </p:pic>
      <p:pic>
        <p:nvPicPr>
          <p:cNvPr id="13" name="Resim 12">
            <a:hlinkClick r:id="rId4" action="ppaction://hlinksldjump"/>
            <a:extLst>
              <a:ext uri="{FF2B5EF4-FFF2-40B4-BE49-F238E27FC236}">
                <a16:creationId xmlns:a16="http://schemas.microsoft.com/office/drawing/2014/main" id="{CD356A40-398A-4B1E-B863-EF8E7C62EC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21" y="5335931"/>
            <a:ext cx="1236811" cy="1236811"/>
          </a:xfrm>
          <a:prstGeom prst="rect">
            <a:avLst/>
          </a:prstGeom>
        </p:spPr>
      </p:pic>
      <p:pic>
        <p:nvPicPr>
          <p:cNvPr id="15" name="Resim 14">
            <a:hlinkClick r:id="rId4" action="ppaction://hlinksldjump"/>
            <a:extLst>
              <a:ext uri="{FF2B5EF4-FFF2-40B4-BE49-F238E27FC236}">
                <a16:creationId xmlns:a16="http://schemas.microsoft.com/office/drawing/2014/main" id="{CEB2F6A9-FD7D-43A3-AB30-F45751BF9B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23" y="45225"/>
            <a:ext cx="1103117" cy="1103117"/>
          </a:xfrm>
          <a:prstGeom prst="rect">
            <a:avLst/>
          </a:prstGeom>
        </p:spPr>
      </p:pic>
      <p:pic>
        <p:nvPicPr>
          <p:cNvPr id="17" name="Resim 16">
            <a:hlinkClick r:id="rId4" action="ppaction://hlinksldjump"/>
            <a:extLst>
              <a:ext uri="{FF2B5EF4-FFF2-40B4-BE49-F238E27FC236}">
                <a16:creationId xmlns:a16="http://schemas.microsoft.com/office/drawing/2014/main" id="{232A18B2-7B8A-4B58-BB9A-52C2843B99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01" y="3304720"/>
            <a:ext cx="1195256" cy="1195256"/>
          </a:xfrm>
          <a:prstGeom prst="rect">
            <a:avLst/>
          </a:prstGeom>
        </p:spPr>
      </p:pic>
      <p:pic>
        <p:nvPicPr>
          <p:cNvPr id="19" name="Resim 18">
            <a:hlinkClick r:id="rId4" action="ppaction://hlinksldjump"/>
            <a:extLst>
              <a:ext uri="{FF2B5EF4-FFF2-40B4-BE49-F238E27FC236}">
                <a16:creationId xmlns:a16="http://schemas.microsoft.com/office/drawing/2014/main" id="{80C05F7C-83EC-4409-8951-0110616F87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25" y="1674906"/>
            <a:ext cx="1107047" cy="1107047"/>
          </a:xfrm>
          <a:prstGeom prst="rect">
            <a:avLst/>
          </a:prstGeom>
        </p:spPr>
      </p:pic>
      <p:pic>
        <p:nvPicPr>
          <p:cNvPr id="21" name="Resim 20">
            <a:hlinkClick r:id="rId4" action="ppaction://hlinksldjump"/>
            <a:extLst>
              <a:ext uri="{FF2B5EF4-FFF2-40B4-BE49-F238E27FC236}">
                <a16:creationId xmlns:a16="http://schemas.microsoft.com/office/drawing/2014/main" id="{620BBE83-FC4A-4762-B7A6-32003F1C6B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25" y="150232"/>
            <a:ext cx="1138849" cy="1138849"/>
          </a:xfrm>
          <a:prstGeom prst="rect">
            <a:avLst/>
          </a:prstGeom>
        </p:spPr>
      </p:pic>
      <p:pic>
        <p:nvPicPr>
          <p:cNvPr id="23" name="Resim 22">
            <a:hlinkClick r:id="rId4" action="ppaction://hlinksldjump"/>
            <a:extLst>
              <a:ext uri="{FF2B5EF4-FFF2-40B4-BE49-F238E27FC236}">
                <a16:creationId xmlns:a16="http://schemas.microsoft.com/office/drawing/2014/main" id="{91B48877-B543-40D3-8BE6-FE9FFE2181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533" y="3326937"/>
            <a:ext cx="1236811" cy="1236813"/>
          </a:xfrm>
          <a:prstGeom prst="rect">
            <a:avLst/>
          </a:prstGeom>
        </p:spPr>
      </p:pic>
      <p:pic>
        <p:nvPicPr>
          <p:cNvPr id="25" name="Resim 24">
            <a:hlinkClick r:id="rId4" action="ppaction://hlinksldjump"/>
            <a:extLst>
              <a:ext uri="{FF2B5EF4-FFF2-40B4-BE49-F238E27FC236}">
                <a16:creationId xmlns:a16="http://schemas.microsoft.com/office/drawing/2014/main" id="{6D94021B-5839-4E3C-BDDA-F0899D2A1C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34" y="5226464"/>
            <a:ext cx="1401306" cy="1401306"/>
          </a:xfrm>
          <a:prstGeom prst="rect">
            <a:avLst/>
          </a:prstGeom>
        </p:spPr>
      </p:pic>
      <p:pic>
        <p:nvPicPr>
          <p:cNvPr id="27" name="Resim 26">
            <a:hlinkClick r:id="rId4" action="ppaction://hlinksldjump"/>
            <a:extLst>
              <a:ext uri="{FF2B5EF4-FFF2-40B4-BE49-F238E27FC236}">
                <a16:creationId xmlns:a16="http://schemas.microsoft.com/office/drawing/2014/main" id="{0D482033-953C-4745-A848-EDB716122CD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21" y="5373805"/>
            <a:ext cx="1236811" cy="1236811"/>
          </a:xfrm>
          <a:prstGeom prst="rect">
            <a:avLst/>
          </a:prstGeom>
        </p:spPr>
      </p:pic>
      <p:pic>
        <p:nvPicPr>
          <p:cNvPr id="29" name="Resim 28">
            <a:hlinkClick r:id="rId4" action="ppaction://hlinksldjump"/>
            <a:extLst>
              <a:ext uri="{FF2B5EF4-FFF2-40B4-BE49-F238E27FC236}">
                <a16:creationId xmlns:a16="http://schemas.microsoft.com/office/drawing/2014/main" id="{C2409F38-77BF-44D4-8DA0-AF2B0E9136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76" y="3178715"/>
            <a:ext cx="1032236" cy="1032236"/>
          </a:xfrm>
          <a:prstGeom prst="rect">
            <a:avLst/>
          </a:prstGeom>
        </p:spPr>
      </p:pic>
      <p:pic>
        <p:nvPicPr>
          <p:cNvPr id="31" name="Resim 30">
            <a:hlinkClick r:id="rId4" action="ppaction://hlinksldjump"/>
            <a:extLst>
              <a:ext uri="{FF2B5EF4-FFF2-40B4-BE49-F238E27FC236}">
                <a16:creationId xmlns:a16="http://schemas.microsoft.com/office/drawing/2014/main" id="{07DCFB78-B981-43FB-9B73-4292FEE239A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39" y="5506799"/>
            <a:ext cx="1138850" cy="1138850"/>
          </a:xfrm>
          <a:prstGeom prst="rect">
            <a:avLst/>
          </a:prstGeom>
        </p:spPr>
      </p:pic>
      <p:pic>
        <p:nvPicPr>
          <p:cNvPr id="33" name="Resim 32">
            <a:hlinkClick r:id="rId4" action="ppaction://hlinksldjump"/>
            <a:extLst>
              <a:ext uri="{FF2B5EF4-FFF2-40B4-BE49-F238E27FC236}">
                <a16:creationId xmlns:a16="http://schemas.microsoft.com/office/drawing/2014/main" id="{123850D6-3960-4124-8202-EB4AE60E0C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65" y="2127707"/>
            <a:ext cx="1107047" cy="1107047"/>
          </a:xfrm>
          <a:prstGeom prst="rect">
            <a:avLst/>
          </a:prstGeom>
        </p:spPr>
      </p:pic>
      <p:pic>
        <p:nvPicPr>
          <p:cNvPr id="35" name="Resim 34">
            <a:hlinkClick r:id="rId4" action="ppaction://hlinksldjump"/>
            <a:extLst>
              <a:ext uri="{FF2B5EF4-FFF2-40B4-BE49-F238E27FC236}">
                <a16:creationId xmlns:a16="http://schemas.microsoft.com/office/drawing/2014/main" id="{D0B9CC84-B123-4C0A-A5CC-9E6526A88F5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" y="3636138"/>
            <a:ext cx="1195256" cy="1195256"/>
          </a:xfrm>
          <a:prstGeom prst="rect">
            <a:avLst/>
          </a:prstGeom>
        </p:spPr>
      </p:pic>
      <p:pic>
        <p:nvPicPr>
          <p:cNvPr id="37" name="Resim 36">
            <a:hlinkClick r:id="rId4" action="ppaction://hlinksldjump"/>
            <a:extLst>
              <a:ext uri="{FF2B5EF4-FFF2-40B4-BE49-F238E27FC236}">
                <a16:creationId xmlns:a16="http://schemas.microsoft.com/office/drawing/2014/main" id="{EA3CEA77-D207-4BD7-8285-5BE26CF0B50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726" y="284374"/>
            <a:ext cx="1225535" cy="1225535"/>
          </a:xfrm>
          <a:prstGeom prst="rect">
            <a:avLst/>
          </a:prstGeom>
        </p:spPr>
      </p:pic>
      <p:pic>
        <p:nvPicPr>
          <p:cNvPr id="39" name="Resim 38">
            <a:hlinkClick r:id="rId4" action="ppaction://hlinksldjump"/>
            <a:extLst>
              <a:ext uri="{FF2B5EF4-FFF2-40B4-BE49-F238E27FC236}">
                <a16:creationId xmlns:a16="http://schemas.microsoft.com/office/drawing/2014/main" id="{450A7DAE-46DF-43E4-938B-10DE37EE5FD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70" y="278485"/>
            <a:ext cx="1011540" cy="1011540"/>
          </a:xfrm>
          <a:prstGeom prst="rect">
            <a:avLst/>
          </a:prstGeom>
        </p:spPr>
      </p:pic>
      <p:pic>
        <p:nvPicPr>
          <p:cNvPr id="41" name="Resim 40">
            <a:hlinkClick r:id="rId4" action="ppaction://hlinksldjump"/>
            <a:extLst>
              <a:ext uri="{FF2B5EF4-FFF2-40B4-BE49-F238E27FC236}">
                <a16:creationId xmlns:a16="http://schemas.microsoft.com/office/drawing/2014/main" id="{FDD5882A-668E-44E7-97E3-0F2CBD16B03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79" y="278485"/>
            <a:ext cx="1225534" cy="1225534"/>
          </a:xfrm>
          <a:prstGeom prst="rect">
            <a:avLst/>
          </a:prstGeom>
        </p:spPr>
      </p:pic>
      <p:pic>
        <p:nvPicPr>
          <p:cNvPr id="43" name="Resim 42">
            <a:hlinkClick r:id="rId4" action="ppaction://hlinksldjump"/>
            <a:extLst>
              <a:ext uri="{FF2B5EF4-FFF2-40B4-BE49-F238E27FC236}">
                <a16:creationId xmlns:a16="http://schemas.microsoft.com/office/drawing/2014/main" id="{6C2123DC-CD6C-4ED4-83B3-4236C73FBA4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60" y="3465174"/>
            <a:ext cx="1100714" cy="1100714"/>
          </a:xfrm>
          <a:prstGeom prst="rect">
            <a:avLst/>
          </a:prstGeom>
        </p:spPr>
      </p:pic>
      <p:pic>
        <p:nvPicPr>
          <p:cNvPr id="45" name="Resim 44">
            <a:hlinkClick r:id="rId4" action="ppaction://hlinksldjump"/>
            <a:extLst>
              <a:ext uri="{FF2B5EF4-FFF2-40B4-BE49-F238E27FC236}">
                <a16:creationId xmlns:a16="http://schemas.microsoft.com/office/drawing/2014/main" id="{AA887FA6-3320-4A92-85C8-A1FDAA62603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23" y="4125172"/>
            <a:ext cx="1200038" cy="1200038"/>
          </a:xfrm>
          <a:prstGeom prst="rect">
            <a:avLst/>
          </a:prstGeom>
        </p:spPr>
      </p:pic>
      <p:pic>
        <p:nvPicPr>
          <p:cNvPr id="47" name="Resim 46">
            <a:hlinkClick r:id="rId4" action="ppaction://hlinksldjump"/>
            <a:extLst>
              <a:ext uri="{FF2B5EF4-FFF2-40B4-BE49-F238E27FC236}">
                <a16:creationId xmlns:a16="http://schemas.microsoft.com/office/drawing/2014/main" id="{DAEDEB16-6E8F-43C1-BE1C-718D3B78EC1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17" y="4899413"/>
            <a:ext cx="1334808" cy="1334808"/>
          </a:xfrm>
          <a:prstGeom prst="rect">
            <a:avLst/>
          </a:prstGeom>
        </p:spPr>
      </p:pic>
      <p:pic>
        <p:nvPicPr>
          <p:cNvPr id="49" name="Resim 48">
            <a:hlinkClick r:id="rId4" action="ppaction://hlinksldjump"/>
            <a:extLst>
              <a:ext uri="{FF2B5EF4-FFF2-40B4-BE49-F238E27FC236}">
                <a16:creationId xmlns:a16="http://schemas.microsoft.com/office/drawing/2014/main" id="{345E7CAD-864D-4C06-8E5A-8556658A153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21" y="3797466"/>
            <a:ext cx="1033928" cy="1033928"/>
          </a:xfrm>
          <a:prstGeom prst="rect">
            <a:avLst/>
          </a:prstGeom>
        </p:spPr>
      </p:pic>
      <p:pic>
        <p:nvPicPr>
          <p:cNvPr id="51" name="Resim 50">
            <a:hlinkClick r:id="rId4" action="ppaction://hlinksldjump"/>
            <a:extLst>
              <a:ext uri="{FF2B5EF4-FFF2-40B4-BE49-F238E27FC236}">
                <a16:creationId xmlns:a16="http://schemas.microsoft.com/office/drawing/2014/main" id="{571EE4E8-607F-4174-B005-D2B4BE24155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04" y="1698589"/>
            <a:ext cx="1138848" cy="1138848"/>
          </a:xfrm>
          <a:prstGeom prst="rect">
            <a:avLst/>
          </a:prstGeom>
        </p:spPr>
      </p:pic>
      <p:pic>
        <p:nvPicPr>
          <p:cNvPr id="53" name="Resim 52">
            <a:hlinkClick r:id="rId4" action="ppaction://hlinksldjump"/>
            <a:extLst>
              <a:ext uri="{FF2B5EF4-FFF2-40B4-BE49-F238E27FC236}">
                <a16:creationId xmlns:a16="http://schemas.microsoft.com/office/drawing/2014/main" id="{35BF398F-FFC3-4B46-9F0A-2D2FE465F33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30" y="4852132"/>
            <a:ext cx="1138849" cy="1138849"/>
          </a:xfrm>
          <a:prstGeom prst="rect">
            <a:avLst/>
          </a:prstGeom>
        </p:spPr>
      </p:pic>
      <p:pic>
        <p:nvPicPr>
          <p:cNvPr id="55" name="Resim 54">
            <a:hlinkClick r:id="rId29" action="ppaction://hlinksldjump"/>
            <a:extLst>
              <a:ext uri="{FF2B5EF4-FFF2-40B4-BE49-F238E27FC236}">
                <a16:creationId xmlns:a16="http://schemas.microsoft.com/office/drawing/2014/main" id="{E69DB726-E835-4343-9083-0D0823B3A58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584" y="3052865"/>
            <a:ext cx="1133058" cy="1133058"/>
          </a:xfrm>
          <a:prstGeom prst="rect">
            <a:avLst/>
          </a:prstGeom>
        </p:spPr>
      </p:pic>
      <p:pic>
        <p:nvPicPr>
          <p:cNvPr id="30" name="Z">
            <a:hlinkClick r:id="" action="ppaction://media"/>
            <a:extLst>
              <a:ext uri="{FF2B5EF4-FFF2-40B4-BE49-F238E27FC236}">
                <a16:creationId xmlns:a16="http://schemas.microsoft.com/office/drawing/2014/main" id="{BF36EDD0-67A2-44C9-BE0B-34E7F3C955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11062" y="5421556"/>
            <a:ext cx="1476433" cy="1476433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1C2F8D5B-94D9-4ABE-84FC-E9D191981005}"/>
              </a:ext>
            </a:extLst>
          </p:cNvPr>
          <p:cNvSpPr/>
          <p:nvPr/>
        </p:nvSpPr>
        <p:spPr>
          <a:xfrm>
            <a:off x="156174" y="-9847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8AD89C0-FFDE-42EE-B9AA-806394338EF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21" y="6234221"/>
            <a:ext cx="623779" cy="6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5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rId4" action="ppaction://hlinksldjump"/>
            <a:extLst>
              <a:ext uri="{FF2B5EF4-FFF2-40B4-BE49-F238E27FC236}">
                <a16:creationId xmlns:a16="http://schemas.microsoft.com/office/drawing/2014/main" id="{F1C886C0-9094-4E9C-8230-495237A98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3" y="2005824"/>
            <a:ext cx="1107047" cy="1107047"/>
          </a:xfrm>
          <a:prstGeom prst="rect">
            <a:avLst/>
          </a:prstGeom>
        </p:spPr>
      </p:pic>
      <p:pic>
        <p:nvPicPr>
          <p:cNvPr id="9" name="Resim 8">
            <a:hlinkClick r:id="rId4" action="ppaction://hlinksldjump"/>
            <a:extLst>
              <a:ext uri="{FF2B5EF4-FFF2-40B4-BE49-F238E27FC236}">
                <a16:creationId xmlns:a16="http://schemas.microsoft.com/office/drawing/2014/main" id="{D7BD1CB7-ADFC-41E1-BE37-2BF5E4916C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45" y="1485628"/>
            <a:ext cx="1107047" cy="1107047"/>
          </a:xfrm>
          <a:prstGeom prst="rect">
            <a:avLst/>
          </a:prstGeom>
        </p:spPr>
      </p:pic>
      <p:pic>
        <p:nvPicPr>
          <p:cNvPr id="11" name="Resim 10">
            <a:hlinkClick r:id="rId4" action="ppaction://hlinksldjump"/>
            <a:extLst>
              <a:ext uri="{FF2B5EF4-FFF2-40B4-BE49-F238E27FC236}">
                <a16:creationId xmlns:a16="http://schemas.microsoft.com/office/drawing/2014/main" id="{3BE2871F-4913-4FD3-B6D0-EB7B5130A6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092" y="2039152"/>
            <a:ext cx="1133058" cy="1133058"/>
          </a:xfrm>
          <a:prstGeom prst="rect">
            <a:avLst/>
          </a:prstGeom>
        </p:spPr>
      </p:pic>
      <p:pic>
        <p:nvPicPr>
          <p:cNvPr id="13" name="Resim 12">
            <a:hlinkClick r:id="rId4" action="ppaction://hlinksldjump"/>
            <a:extLst>
              <a:ext uri="{FF2B5EF4-FFF2-40B4-BE49-F238E27FC236}">
                <a16:creationId xmlns:a16="http://schemas.microsoft.com/office/drawing/2014/main" id="{CD356A40-398A-4B1E-B863-EF8E7C62EC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21" y="5335931"/>
            <a:ext cx="1236811" cy="1236811"/>
          </a:xfrm>
          <a:prstGeom prst="rect">
            <a:avLst/>
          </a:prstGeom>
        </p:spPr>
      </p:pic>
      <p:pic>
        <p:nvPicPr>
          <p:cNvPr id="15" name="Resim 14">
            <a:hlinkClick r:id="rId4" action="ppaction://hlinksldjump"/>
            <a:extLst>
              <a:ext uri="{FF2B5EF4-FFF2-40B4-BE49-F238E27FC236}">
                <a16:creationId xmlns:a16="http://schemas.microsoft.com/office/drawing/2014/main" id="{CEB2F6A9-FD7D-43A3-AB30-F45751BF9B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23" y="45225"/>
            <a:ext cx="1103117" cy="1103117"/>
          </a:xfrm>
          <a:prstGeom prst="rect">
            <a:avLst/>
          </a:prstGeom>
        </p:spPr>
      </p:pic>
      <p:pic>
        <p:nvPicPr>
          <p:cNvPr id="17" name="Resim 16">
            <a:hlinkClick r:id="rId4" action="ppaction://hlinksldjump"/>
            <a:extLst>
              <a:ext uri="{FF2B5EF4-FFF2-40B4-BE49-F238E27FC236}">
                <a16:creationId xmlns:a16="http://schemas.microsoft.com/office/drawing/2014/main" id="{232A18B2-7B8A-4B58-BB9A-52C2843B99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01" y="3304720"/>
            <a:ext cx="1195256" cy="1195256"/>
          </a:xfrm>
          <a:prstGeom prst="rect">
            <a:avLst/>
          </a:prstGeom>
        </p:spPr>
      </p:pic>
      <p:pic>
        <p:nvPicPr>
          <p:cNvPr id="19" name="Resim 18">
            <a:hlinkClick r:id="rId4" action="ppaction://hlinksldjump"/>
            <a:extLst>
              <a:ext uri="{FF2B5EF4-FFF2-40B4-BE49-F238E27FC236}">
                <a16:creationId xmlns:a16="http://schemas.microsoft.com/office/drawing/2014/main" id="{80C05F7C-83EC-4409-8951-0110616F87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25" y="1674906"/>
            <a:ext cx="1107047" cy="1107047"/>
          </a:xfrm>
          <a:prstGeom prst="rect">
            <a:avLst/>
          </a:prstGeom>
        </p:spPr>
      </p:pic>
      <p:pic>
        <p:nvPicPr>
          <p:cNvPr id="21" name="Resim 20">
            <a:hlinkClick r:id="rId4" action="ppaction://hlinksldjump"/>
            <a:extLst>
              <a:ext uri="{FF2B5EF4-FFF2-40B4-BE49-F238E27FC236}">
                <a16:creationId xmlns:a16="http://schemas.microsoft.com/office/drawing/2014/main" id="{620BBE83-FC4A-4762-B7A6-32003F1C6B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25" y="150232"/>
            <a:ext cx="1138849" cy="1138849"/>
          </a:xfrm>
          <a:prstGeom prst="rect">
            <a:avLst/>
          </a:prstGeom>
        </p:spPr>
      </p:pic>
      <p:pic>
        <p:nvPicPr>
          <p:cNvPr id="23" name="Resim 22">
            <a:hlinkClick r:id="rId4" action="ppaction://hlinksldjump"/>
            <a:extLst>
              <a:ext uri="{FF2B5EF4-FFF2-40B4-BE49-F238E27FC236}">
                <a16:creationId xmlns:a16="http://schemas.microsoft.com/office/drawing/2014/main" id="{91B48877-B543-40D3-8BE6-FE9FFE2181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533" y="3326937"/>
            <a:ext cx="1236811" cy="1236813"/>
          </a:xfrm>
          <a:prstGeom prst="rect">
            <a:avLst/>
          </a:prstGeom>
        </p:spPr>
      </p:pic>
      <p:pic>
        <p:nvPicPr>
          <p:cNvPr id="25" name="Resim 24">
            <a:hlinkClick r:id="rId4" action="ppaction://hlinksldjump"/>
            <a:extLst>
              <a:ext uri="{FF2B5EF4-FFF2-40B4-BE49-F238E27FC236}">
                <a16:creationId xmlns:a16="http://schemas.microsoft.com/office/drawing/2014/main" id="{6D94021B-5839-4E3C-BDDA-F0899D2A1C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34" y="5226464"/>
            <a:ext cx="1401306" cy="1401306"/>
          </a:xfrm>
          <a:prstGeom prst="rect">
            <a:avLst/>
          </a:prstGeom>
        </p:spPr>
      </p:pic>
      <p:pic>
        <p:nvPicPr>
          <p:cNvPr id="27" name="Resim 26">
            <a:hlinkClick r:id="rId4" action="ppaction://hlinksldjump"/>
            <a:extLst>
              <a:ext uri="{FF2B5EF4-FFF2-40B4-BE49-F238E27FC236}">
                <a16:creationId xmlns:a16="http://schemas.microsoft.com/office/drawing/2014/main" id="{0D482033-953C-4745-A848-EDB716122CD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21" y="5373805"/>
            <a:ext cx="1236811" cy="1236811"/>
          </a:xfrm>
          <a:prstGeom prst="rect">
            <a:avLst/>
          </a:prstGeom>
        </p:spPr>
      </p:pic>
      <p:pic>
        <p:nvPicPr>
          <p:cNvPr id="29" name="Resim 28">
            <a:hlinkClick r:id="rId4" action="ppaction://hlinksldjump"/>
            <a:extLst>
              <a:ext uri="{FF2B5EF4-FFF2-40B4-BE49-F238E27FC236}">
                <a16:creationId xmlns:a16="http://schemas.microsoft.com/office/drawing/2014/main" id="{C2409F38-77BF-44D4-8DA0-AF2B0E9136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76" y="3178715"/>
            <a:ext cx="1032236" cy="1032236"/>
          </a:xfrm>
          <a:prstGeom prst="rect">
            <a:avLst/>
          </a:prstGeom>
        </p:spPr>
      </p:pic>
      <p:pic>
        <p:nvPicPr>
          <p:cNvPr id="31" name="Resim 30">
            <a:hlinkClick r:id="rId4" action="ppaction://hlinksldjump"/>
            <a:extLst>
              <a:ext uri="{FF2B5EF4-FFF2-40B4-BE49-F238E27FC236}">
                <a16:creationId xmlns:a16="http://schemas.microsoft.com/office/drawing/2014/main" id="{07DCFB78-B981-43FB-9B73-4292FEE239A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39" y="5506799"/>
            <a:ext cx="1138850" cy="1138850"/>
          </a:xfrm>
          <a:prstGeom prst="rect">
            <a:avLst/>
          </a:prstGeom>
        </p:spPr>
      </p:pic>
      <p:pic>
        <p:nvPicPr>
          <p:cNvPr id="33" name="Resim 32">
            <a:hlinkClick r:id="rId4" action="ppaction://hlinksldjump"/>
            <a:extLst>
              <a:ext uri="{FF2B5EF4-FFF2-40B4-BE49-F238E27FC236}">
                <a16:creationId xmlns:a16="http://schemas.microsoft.com/office/drawing/2014/main" id="{123850D6-3960-4124-8202-EB4AE60E0C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65" y="2127707"/>
            <a:ext cx="1107047" cy="1107047"/>
          </a:xfrm>
          <a:prstGeom prst="rect">
            <a:avLst/>
          </a:prstGeom>
        </p:spPr>
      </p:pic>
      <p:pic>
        <p:nvPicPr>
          <p:cNvPr id="35" name="Resim 34">
            <a:hlinkClick r:id="rId4" action="ppaction://hlinksldjump"/>
            <a:extLst>
              <a:ext uri="{FF2B5EF4-FFF2-40B4-BE49-F238E27FC236}">
                <a16:creationId xmlns:a16="http://schemas.microsoft.com/office/drawing/2014/main" id="{D0B9CC84-B123-4C0A-A5CC-9E6526A88F5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" y="3636138"/>
            <a:ext cx="1195256" cy="1195256"/>
          </a:xfrm>
          <a:prstGeom prst="rect">
            <a:avLst/>
          </a:prstGeom>
        </p:spPr>
      </p:pic>
      <p:pic>
        <p:nvPicPr>
          <p:cNvPr id="37" name="Resim 36">
            <a:hlinkClick r:id="rId4" action="ppaction://hlinksldjump"/>
            <a:extLst>
              <a:ext uri="{FF2B5EF4-FFF2-40B4-BE49-F238E27FC236}">
                <a16:creationId xmlns:a16="http://schemas.microsoft.com/office/drawing/2014/main" id="{EA3CEA77-D207-4BD7-8285-5BE26CF0B50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726" y="284374"/>
            <a:ext cx="1225535" cy="1225535"/>
          </a:xfrm>
          <a:prstGeom prst="rect">
            <a:avLst/>
          </a:prstGeom>
        </p:spPr>
      </p:pic>
      <p:pic>
        <p:nvPicPr>
          <p:cNvPr id="39" name="Resim 38">
            <a:hlinkClick r:id="rId4" action="ppaction://hlinksldjump"/>
            <a:extLst>
              <a:ext uri="{FF2B5EF4-FFF2-40B4-BE49-F238E27FC236}">
                <a16:creationId xmlns:a16="http://schemas.microsoft.com/office/drawing/2014/main" id="{450A7DAE-46DF-43E4-938B-10DE37EE5FD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70" y="278485"/>
            <a:ext cx="1011540" cy="1011540"/>
          </a:xfrm>
          <a:prstGeom prst="rect">
            <a:avLst/>
          </a:prstGeom>
        </p:spPr>
      </p:pic>
      <p:pic>
        <p:nvPicPr>
          <p:cNvPr id="41" name="Resim 40">
            <a:hlinkClick r:id="rId4" action="ppaction://hlinksldjump"/>
            <a:extLst>
              <a:ext uri="{FF2B5EF4-FFF2-40B4-BE49-F238E27FC236}">
                <a16:creationId xmlns:a16="http://schemas.microsoft.com/office/drawing/2014/main" id="{FDD5882A-668E-44E7-97E3-0F2CBD16B03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79" y="278485"/>
            <a:ext cx="1225534" cy="1225534"/>
          </a:xfrm>
          <a:prstGeom prst="rect">
            <a:avLst/>
          </a:prstGeom>
        </p:spPr>
      </p:pic>
      <p:pic>
        <p:nvPicPr>
          <p:cNvPr id="43" name="Resim 42">
            <a:hlinkClick r:id="rId4" action="ppaction://hlinksldjump"/>
            <a:extLst>
              <a:ext uri="{FF2B5EF4-FFF2-40B4-BE49-F238E27FC236}">
                <a16:creationId xmlns:a16="http://schemas.microsoft.com/office/drawing/2014/main" id="{6C2123DC-CD6C-4ED4-83B3-4236C73FBA4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60" y="3465174"/>
            <a:ext cx="1100714" cy="1100714"/>
          </a:xfrm>
          <a:prstGeom prst="rect">
            <a:avLst/>
          </a:prstGeom>
        </p:spPr>
      </p:pic>
      <p:pic>
        <p:nvPicPr>
          <p:cNvPr id="45" name="Resim 44">
            <a:hlinkClick r:id="rId24" action="ppaction://hlinksldjump"/>
            <a:extLst>
              <a:ext uri="{FF2B5EF4-FFF2-40B4-BE49-F238E27FC236}">
                <a16:creationId xmlns:a16="http://schemas.microsoft.com/office/drawing/2014/main" id="{AA887FA6-3320-4A92-85C8-A1FDAA62603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23" y="4125172"/>
            <a:ext cx="1200038" cy="1200038"/>
          </a:xfrm>
          <a:prstGeom prst="rect">
            <a:avLst/>
          </a:prstGeom>
        </p:spPr>
      </p:pic>
      <p:pic>
        <p:nvPicPr>
          <p:cNvPr id="47" name="Resim 46">
            <a:hlinkClick r:id="rId4" action="ppaction://hlinksldjump"/>
            <a:extLst>
              <a:ext uri="{FF2B5EF4-FFF2-40B4-BE49-F238E27FC236}">
                <a16:creationId xmlns:a16="http://schemas.microsoft.com/office/drawing/2014/main" id="{DAEDEB16-6E8F-43C1-BE1C-718D3B78EC1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17" y="4899413"/>
            <a:ext cx="1334808" cy="1334808"/>
          </a:xfrm>
          <a:prstGeom prst="rect">
            <a:avLst/>
          </a:prstGeom>
        </p:spPr>
      </p:pic>
      <p:pic>
        <p:nvPicPr>
          <p:cNvPr id="49" name="Resim 48">
            <a:hlinkClick r:id="rId4" action="ppaction://hlinksldjump"/>
            <a:extLst>
              <a:ext uri="{FF2B5EF4-FFF2-40B4-BE49-F238E27FC236}">
                <a16:creationId xmlns:a16="http://schemas.microsoft.com/office/drawing/2014/main" id="{345E7CAD-864D-4C06-8E5A-8556658A153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21" y="3797466"/>
            <a:ext cx="1033928" cy="1033928"/>
          </a:xfrm>
          <a:prstGeom prst="rect">
            <a:avLst/>
          </a:prstGeom>
        </p:spPr>
      </p:pic>
      <p:pic>
        <p:nvPicPr>
          <p:cNvPr id="51" name="Resim 50">
            <a:hlinkClick r:id="rId4" action="ppaction://hlinksldjump"/>
            <a:extLst>
              <a:ext uri="{FF2B5EF4-FFF2-40B4-BE49-F238E27FC236}">
                <a16:creationId xmlns:a16="http://schemas.microsoft.com/office/drawing/2014/main" id="{571EE4E8-607F-4174-B005-D2B4BE24155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04" y="1698589"/>
            <a:ext cx="1138848" cy="1138848"/>
          </a:xfrm>
          <a:prstGeom prst="rect">
            <a:avLst/>
          </a:prstGeom>
        </p:spPr>
      </p:pic>
      <p:pic>
        <p:nvPicPr>
          <p:cNvPr id="53" name="Resim 52">
            <a:hlinkClick r:id="rId4" action="ppaction://hlinksldjump"/>
            <a:extLst>
              <a:ext uri="{FF2B5EF4-FFF2-40B4-BE49-F238E27FC236}">
                <a16:creationId xmlns:a16="http://schemas.microsoft.com/office/drawing/2014/main" id="{35BF398F-FFC3-4B46-9F0A-2D2FE465F332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30" y="4852132"/>
            <a:ext cx="1138849" cy="1138849"/>
          </a:xfrm>
          <a:prstGeom prst="rect">
            <a:avLst/>
          </a:prstGeom>
        </p:spPr>
      </p:pic>
      <p:pic>
        <p:nvPicPr>
          <p:cNvPr id="28" name="U">
            <a:hlinkClick r:id="" action="ppaction://media"/>
            <a:extLst>
              <a:ext uri="{FF2B5EF4-FFF2-40B4-BE49-F238E27FC236}">
                <a16:creationId xmlns:a16="http://schemas.microsoft.com/office/drawing/2014/main" id="{5F0314D8-287F-443D-86EA-B9F445E341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37306" y="5725957"/>
            <a:ext cx="1132043" cy="1132043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84E75FC5-211E-46B1-81A2-F597D49218E4}"/>
              </a:ext>
            </a:extLst>
          </p:cNvPr>
          <p:cNvSpPr/>
          <p:nvPr/>
        </p:nvSpPr>
        <p:spPr>
          <a:xfrm>
            <a:off x="156174" y="-9847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A9A2369-799D-481B-832C-5A3242022F3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21" y="6234221"/>
            <a:ext cx="623779" cy="6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8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rId4" action="ppaction://hlinksldjump"/>
            <a:extLst>
              <a:ext uri="{FF2B5EF4-FFF2-40B4-BE49-F238E27FC236}">
                <a16:creationId xmlns:a16="http://schemas.microsoft.com/office/drawing/2014/main" id="{F1C886C0-9094-4E9C-8230-495237A98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3" y="2005824"/>
            <a:ext cx="1107047" cy="1107047"/>
          </a:xfrm>
          <a:prstGeom prst="rect">
            <a:avLst/>
          </a:prstGeom>
        </p:spPr>
      </p:pic>
      <p:pic>
        <p:nvPicPr>
          <p:cNvPr id="9" name="Resim 8">
            <a:hlinkClick r:id="rId4" action="ppaction://hlinksldjump"/>
            <a:extLst>
              <a:ext uri="{FF2B5EF4-FFF2-40B4-BE49-F238E27FC236}">
                <a16:creationId xmlns:a16="http://schemas.microsoft.com/office/drawing/2014/main" id="{D7BD1CB7-ADFC-41E1-BE37-2BF5E4916C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45" y="1485628"/>
            <a:ext cx="1107047" cy="1107047"/>
          </a:xfrm>
          <a:prstGeom prst="rect">
            <a:avLst/>
          </a:prstGeom>
        </p:spPr>
      </p:pic>
      <p:pic>
        <p:nvPicPr>
          <p:cNvPr id="11" name="Resim 10">
            <a:hlinkClick r:id="rId4" action="ppaction://hlinksldjump"/>
            <a:extLst>
              <a:ext uri="{FF2B5EF4-FFF2-40B4-BE49-F238E27FC236}">
                <a16:creationId xmlns:a16="http://schemas.microsoft.com/office/drawing/2014/main" id="{3BE2871F-4913-4FD3-B6D0-EB7B5130A6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092" y="2039152"/>
            <a:ext cx="1133058" cy="1133058"/>
          </a:xfrm>
          <a:prstGeom prst="rect">
            <a:avLst/>
          </a:prstGeom>
        </p:spPr>
      </p:pic>
      <p:pic>
        <p:nvPicPr>
          <p:cNvPr id="13" name="Resim 12">
            <a:hlinkClick r:id="rId4" action="ppaction://hlinksldjump"/>
            <a:extLst>
              <a:ext uri="{FF2B5EF4-FFF2-40B4-BE49-F238E27FC236}">
                <a16:creationId xmlns:a16="http://schemas.microsoft.com/office/drawing/2014/main" id="{CD356A40-398A-4B1E-B863-EF8E7C62EC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21" y="5335931"/>
            <a:ext cx="1236811" cy="1236811"/>
          </a:xfrm>
          <a:prstGeom prst="rect">
            <a:avLst/>
          </a:prstGeom>
        </p:spPr>
      </p:pic>
      <p:pic>
        <p:nvPicPr>
          <p:cNvPr id="15" name="Resim 14">
            <a:hlinkClick r:id="rId4" action="ppaction://hlinksldjump"/>
            <a:extLst>
              <a:ext uri="{FF2B5EF4-FFF2-40B4-BE49-F238E27FC236}">
                <a16:creationId xmlns:a16="http://schemas.microsoft.com/office/drawing/2014/main" id="{CEB2F6A9-FD7D-43A3-AB30-F45751BF9B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23" y="45225"/>
            <a:ext cx="1103117" cy="1103117"/>
          </a:xfrm>
          <a:prstGeom prst="rect">
            <a:avLst/>
          </a:prstGeom>
        </p:spPr>
      </p:pic>
      <p:pic>
        <p:nvPicPr>
          <p:cNvPr id="17" name="Resim 16">
            <a:hlinkClick r:id="rId4" action="ppaction://hlinksldjump"/>
            <a:extLst>
              <a:ext uri="{FF2B5EF4-FFF2-40B4-BE49-F238E27FC236}">
                <a16:creationId xmlns:a16="http://schemas.microsoft.com/office/drawing/2014/main" id="{232A18B2-7B8A-4B58-BB9A-52C2843B99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01" y="3304720"/>
            <a:ext cx="1195256" cy="1195256"/>
          </a:xfrm>
          <a:prstGeom prst="rect">
            <a:avLst/>
          </a:prstGeom>
        </p:spPr>
      </p:pic>
      <p:pic>
        <p:nvPicPr>
          <p:cNvPr id="19" name="Resim 18">
            <a:hlinkClick r:id="rId4" action="ppaction://hlinksldjump"/>
            <a:extLst>
              <a:ext uri="{FF2B5EF4-FFF2-40B4-BE49-F238E27FC236}">
                <a16:creationId xmlns:a16="http://schemas.microsoft.com/office/drawing/2014/main" id="{80C05F7C-83EC-4409-8951-0110616F87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25" y="1674906"/>
            <a:ext cx="1107047" cy="1107047"/>
          </a:xfrm>
          <a:prstGeom prst="rect">
            <a:avLst/>
          </a:prstGeom>
        </p:spPr>
      </p:pic>
      <p:pic>
        <p:nvPicPr>
          <p:cNvPr id="21" name="Resim 20">
            <a:hlinkClick r:id="rId4" action="ppaction://hlinksldjump"/>
            <a:extLst>
              <a:ext uri="{FF2B5EF4-FFF2-40B4-BE49-F238E27FC236}">
                <a16:creationId xmlns:a16="http://schemas.microsoft.com/office/drawing/2014/main" id="{620BBE83-FC4A-4762-B7A6-32003F1C6B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25" y="150232"/>
            <a:ext cx="1138849" cy="1138849"/>
          </a:xfrm>
          <a:prstGeom prst="rect">
            <a:avLst/>
          </a:prstGeom>
        </p:spPr>
      </p:pic>
      <p:pic>
        <p:nvPicPr>
          <p:cNvPr id="23" name="Resim 22">
            <a:hlinkClick r:id="rId4" action="ppaction://hlinksldjump"/>
            <a:extLst>
              <a:ext uri="{FF2B5EF4-FFF2-40B4-BE49-F238E27FC236}">
                <a16:creationId xmlns:a16="http://schemas.microsoft.com/office/drawing/2014/main" id="{91B48877-B543-40D3-8BE6-FE9FFE2181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533" y="3326937"/>
            <a:ext cx="1236811" cy="1236813"/>
          </a:xfrm>
          <a:prstGeom prst="rect">
            <a:avLst/>
          </a:prstGeom>
        </p:spPr>
      </p:pic>
      <p:pic>
        <p:nvPicPr>
          <p:cNvPr id="25" name="Resim 24">
            <a:hlinkClick r:id="rId4" action="ppaction://hlinksldjump"/>
            <a:extLst>
              <a:ext uri="{FF2B5EF4-FFF2-40B4-BE49-F238E27FC236}">
                <a16:creationId xmlns:a16="http://schemas.microsoft.com/office/drawing/2014/main" id="{6D94021B-5839-4E3C-BDDA-F0899D2A1C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34" y="5226464"/>
            <a:ext cx="1401306" cy="1401306"/>
          </a:xfrm>
          <a:prstGeom prst="rect">
            <a:avLst/>
          </a:prstGeom>
        </p:spPr>
      </p:pic>
      <p:pic>
        <p:nvPicPr>
          <p:cNvPr id="27" name="Resim 26">
            <a:hlinkClick r:id="rId4" action="ppaction://hlinksldjump"/>
            <a:extLst>
              <a:ext uri="{FF2B5EF4-FFF2-40B4-BE49-F238E27FC236}">
                <a16:creationId xmlns:a16="http://schemas.microsoft.com/office/drawing/2014/main" id="{0D482033-953C-4745-A848-EDB716122CD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21" y="5373805"/>
            <a:ext cx="1236811" cy="1236811"/>
          </a:xfrm>
          <a:prstGeom prst="rect">
            <a:avLst/>
          </a:prstGeom>
        </p:spPr>
      </p:pic>
      <p:pic>
        <p:nvPicPr>
          <p:cNvPr id="29" name="Resim 28">
            <a:hlinkClick r:id="rId4" action="ppaction://hlinksldjump"/>
            <a:extLst>
              <a:ext uri="{FF2B5EF4-FFF2-40B4-BE49-F238E27FC236}">
                <a16:creationId xmlns:a16="http://schemas.microsoft.com/office/drawing/2014/main" id="{C2409F38-77BF-44D4-8DA0-AF2B0E9136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76" y="3178715"/>
            <a:ext cx="1032236" cy="1032236"/>
          </a:xfrm>
          <a:prstGeom prst="rect">
            <a:avLst/>
          </a:prstGeom>
        </p:spPr>
      </p:pic>
      <p:pic>
        <p:nvPicPr>
          <p:cNvPr id="31" name="Resim 30">
            <a:hlinkClick r:id="rId17" action="ppaction://hlinksldjump"/>
            <a:extLst>
              <a:ext uri="{FF2B5EF4-FFF2-40B4-BE49-F238E27FC236}">
                <a16:creationId xmlns:a16="http://schemas.microsoft.com/office/drawing/2014/main" id="{07DCFB78-B981-43FB-9B73-4292FEE239A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39" y="5506799"/>
            <a:ext cx="1138850" cy="1138850"/>
          </a:xfrm>
          <a:prstGeom prst="rect">
            <a:avLst/>
          </a:prstGeom>
        </p:spPr>
      </p:pic>
      <p:pic>
        <p:nvPicPr>
          <p:cNvPr id="33" name="Resim 32">
            <a:hlinkClick r:id="rId4" action="ppaction://hlinksldjump"/>
            <a:extLst>
              <a:ext uri="{FF2B5EF4-FFF2-40B4-BE49-F238E27FC236}">
                <a16:creationId xmlns:a16="http://schemas.microsoft.com/office/drawing/2014/main" id="{123850D6-3960-4124-8202-EB4AE60E0C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65" y="2127707"/>
            <a:ext cx="1107047" cy="1107047"/>
          </a:xfrm>
          <a:prstGeom prst="rect">
            <a:avLst/>
          </a:prstGeom>
        </p:spPr>
      </p:pic>
      <p:pic>
        <p:nvPicPr>
          <p:cNvPr id="35" name="Resim 34">
            <a:hlinkClick r:id="rId4" action="ppaction://hlinksldjump"/>
            <a:extLst>
              <a:ext uri="{FF2B5EF4-FFF2-40B4-BE49-F238E27FC236}">
                <a16:creationId xmlns:a16="http://schemas.microsoft.com/office/drawing/2014/main" id="{D0B9CC84-B123-4C0A-A5CC-9E6526A88F5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" y="3636138"/>
            <a:ext cx="1195256" cy="1195256"/>
          </a:xfrm>
          <a:prstGeom prst="rect">
            <a:avLst/>
          </a:prstGeom>
        </p:spPr>
      </p:pic>
      <p:pic>
        <p:nvPicPr>
          <p:cNvPr id="37" name="Resim 36">
            <a:hlinkClick r:id="rId4" action="ppaction://hlinksldjump"/>
            <a:extLst>
              <a:ext uri="{FF2B5EF4-FFF2-40B4-BE49-F238E27FC236}">
                <a16:creationId xmlns:a16="http://schemas.microsoft.com/office/drawing/2014/main" id="{EA3CEA77-D207-4BD7-8285-5BE26CF0B50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726" y="284374"/>
            <a:ext cx="1225535" cy="1225535"/>
          </a:xfrm>
          <a:prstGeom prst="rect">
            <a:avLst/>
          </a:prstGeom>
        </p:spPr>
      </p:pic>
      <p:pic>
        <p:nvPicPr>
          <p:cNvPr id="39" name="Resim 38">
            <a:hlinkClick r:id="rId4" action="ppaction://hlinksldjump"/>
            <a:extLst>
              <a:ext uri="{FF2B5EF4-FFF2-40B4-BE49-F238E27FC236}">
                <a16:creationId xmlns:a16="http://schemas.microsoft.com/office/drawing/2014/main" id="{450A7DAE-46DF-43E4-938B-10DE37EE5FD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70" y="278485"/>
            <a:ext cx="1011540" cy="1011540"/>
          </a:xfrm>
          <a:prstGeom prst="rect">
            <a:avLst/>
          </a:prstGeom>
        </p:spPr>
      </p:pic>
      <p:pic>
        <p:nvPicPr>
          <p:cNvPr id="41" name="Resim 40">
            <a:hlinkClick r:id="rId4" action="ppaction://hlinksldjump"/>
            <a:extLst>
              <a:ext uri="{FF2B5EF4-FFF2-40B4-BE49-F238E27FC236}">
                <a16:creationId xmlns:a16="http://schemas.microsoft.com/office/drawing/2014/main" id="{FDD5882A-668E-44E7-97E3-0F2CBD16B03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79" y="278485"/>
            <a:ext cx="1225534" cy="1225534"/>
          </a:xfrm>
          <a:prstGeom prst="rect">
            <a:avLst/>
          </a:prstGeom>
        </p:spPr>
      </p:pic>
      <p:pic>
        <p:nvPicPr>
          <p:cNvPr id="43" name="Resim 42">
            <a:hlinkClick r:id="rId4" action="ppaction://hlinksldjump"/>
            <a:extLst>
              <a:ext uri="{FF2B5EF4-FFF2-40B4-BE49-F238E27FC236}">
                <a16:creationId xmlns:a16="http://schemas.microsoft.com/office/drawing/2014/main" id="{6C2123DC-CD6C-4ED4-83B3-4236C73FBA4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60" y="3465174"/>
            <a:ext cx="1100714" cy="1100714"/>
          </a:xfrm>
          <a:prstGeom prst="rect">
            <a:avLst/>
          </a:prstGeom>
        </p:spPr>
      </p:pic>
      <p:pic>
        <p:nvPicPr>
          <p:cNvPr id="47" name="Resim 46">
            <a:hlinkClick r:id="rId4" action="ppaction://hlinksldjump"/>
            <a:extLst>
              <a:ext uri="{FF2B5EF4-FFF2-40B4-BE49-F238E27FC236}">
                <a16:creationId xmlns:a16="http://schemas.microsoft.com/office/drawing/2014/main" id="{DAEDEB16-6E8F-43C1-BE1C-718D3B78EC1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17" y="4899413"/>
            <a:ext cx="1334808" cy="1334808"/>
          </a:xfrm>
          <a:prstGeom prst="rect">
            <a:avLst/>
          </a:prstGeom>
        </p:spPr>
      </p:pic>
      <p:pic>
        <p:nvPicPr>
          <p:cNvPr id="49" name="Resim 48">
            <a:hlinkClick r:id="rId4" action="ppaction://hlinksldjump"/>
            <a:extLst>
              <a:ext uri="{FF2B5EF4-FFF2-40B4-BE49-F238E27FC236}">
                <a16:creationId xmlns:a16="http://schemas.microsoft.com/office/drawing/2014/main" id="{345E7CAD-864D-4C06-8E5A-8556658A153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21" y="3797466"/>
            <a:ext cx="1033928" cy="1033928"/>
          </a:xfrm>
          <a:prstGeom prst="rect">
            <a:avLst/>
          </a:prstGeom>
        </p:spPr>
      </p:pic>
      <p:pic>
        <p:nvPicPr>
          <p:cNvPr id="51" name="Resim 50">
            <a:hlinkClick r:id="rId4" action="ppaction://hlinksldjump"/>
            <a:extLst>
              <a:ext uri="{FF2B5EF4-FFF2-40B4-BE49-F238E27FC236}">
                <a16:creationId xmlns:a16="http://schemas.microsoft.com/office/drawing/2014/main" id="{571EE4E8-607F-4174-B005-D2B4BE24155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04" y="1698589"/>
            <a:ext cx="1138848" cy="1138848"/>
          </a:xfrm>
          <a:prstGeom prst="rect">
            <a:avLst/>
          </a:prstGeom>
        </p:spPr>
      </p:pic>
      <p:pic>
        <p:nvPicPr>
          <p:cNvPr id="53" name="Resim 52">
            <a:hlinkClick r:id="rId4" action="ppaction://hlinksldjump"/>
            <a:extLst>
              <a:ext uri="{FF2B5EF4-FFF2-40B4-BE49-F238E27FC236}">
                <a16:creationId xmlns:a16="http://schemas.microsoft.com/office/drawing/2014/main" id="{35BF398F-FFC3-4B46-9F0A-2D2FE465F33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30" y="4852132"/>
            <a:ext cx="1138849" cy="1138849"/>
          </a:xfrm>
          <a:prstGeom prst="rect">
            <a:avLst/>
          </a:prstGeom>
        </p:spPr>
      </p:pic>
      <p:pic>
        <p:nvPicPr>
          <p:cNvPr id="28" name="N">
            <a:hlinkClick r:id="" action="ppaction://media"/>
            <a:extLst>
              <a:ext uri="{FF2B5EF4-FFF2-40B4-BE49-F238E27FC236}">
                <a16:creationId xmlns:a16="http://schemas.microsoft.com/office/drawing/2014/main" id="{7EE93D78-8D83-4696-B471-B59C0E524F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252125" y="5697554"/>
            <a:ext cx="1195255" cy="1195255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0D825028-A115-4734-A5F4-638179DCDE03}"/>
              </a:ext>
            </a:extLst>
          </p:cNvPr>
          <p:cNvSpPr/>
          <p:nvPr/>
        </p:nvSpPr>
        <p:spPr>
          <a:xfrm>
            <a:off x="156174" y="-9847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5982824-8316-454D-82C9-635F1C7C16D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21" y="6234221"/>
            <a:ext cx="623779" cy="6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4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rId4" action="ppaction://hlinksldjump"/>
            <a:extLst>
              <a:ext uri="{FF2B5EF4-FFF2-40B4-BE49-F238E27FC236}">
                <a16:creationId xmlns:a16="http://schemas.microsoft.com/office/drawing/2014/main" id="{F1C886C0-9094-4E9C-8230-495237A98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3" y="2005824"/>
            <a:ext cx="1107047" cy="1107047"/>
          </a:xfrm>
          <a:prstGeom prst="rect">
            <a:avLst/>
          </a:prstGeom>
        </p:spPr>
      </p:pic>
      <p:pic>
        <p:nvPicPr>
          <p:cNvPr id="9" name="Resim 8">
            <a:hlinkClick r:id="rId4" action="ppaction://hlinksldjump"/>
            <a:extLst>
              <a:ext uri="{FF2B5EF4-FFF2-40B4-BE49-F238E27FC236}">
                <a16:creationId xmlns:a16="http://schemas.microsoft.com/office/drawing/2014/main" id="{D7BD1CB7-ADFC-41E1-BE37-2BF5E4916C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45" y="1485628"/>
            <a:ext cx="1107047" cy="1107047"/>
          </a:xfrm>
          <a:prstGeom prst="rect">
            <a:avLst/>
          </a:prstGeom>
        </p:spPr>
      </p:pic>
      <p:pic>
        <p:nvPicPr>
          <p:cNvPr id="11" name="Resim 10">
            <a:hlinkClick r:id="rId4" action="ppaction://hlinksldjump"/>
            <a:extLst>
              <a:ext uri="{FF2B5EF4-FFF2-40B4-BE49-F238E27FC236}">
                <a16:creationId xmlns:a16="http://schemas.microsoft.com/office/drawing/2014/main" id="{3BE2871F-4913-4FD3-B6D0-EB7B5130A6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092" y="2039152"/>
            <a:ext cx="1133058" cy="1133058"/>
          </a:xfrm>
          <a:prstGeom prst="rect">
            <a:avLst/>
          </a:prstGeom>
        </p:spPr>
      </p:pic>
      <p:pic>
        <p:nvPicPr>
          <p:cNvPr id="13" name="Resim 12">
            <a:hlinkClick r:id="rId4" action="ppaction://hlinksldjump"/>
            <a:extLst>
              <a:ext uri="{FF2B5EF4-FFF2-40B4-BE49-F238E27FC236}">
                <a16:creationId xmlns:a16="http://schemas.microsoft.com/office/drawing/2014/main" id="{CD356A40-398A-4B1E-B863-EF8E7C62EC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21" y="5335931"/>
            <a:ext cx="1236811" cy="1236811"/>
          </a:xfrm>
          <a:prstGeom prst="rect">
            <a:avLst/>
          </a:prstGeom>
        </p:spPr>
      </p:pic>
      <p:pic>
        <p:nvPicPr>
          <p:cNvPr id="15" name="Resim 14">
            <a:hlinkClick r:id="rId4" action="ppaction://hlinksldjump"/>
            <a:extLst>
              <a:ext uri="{FF2B5EF4-FFF2-40B4-BE49-F238E27FC236}">
                <a16:creationId xmlns:a16="http://schemas.microsoft.com/office/drawing/2014/main" id="{CEB2F6A9-FD7D-43A3-AB30-F45751BF9B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23" y="45225"/>
            <a:ext cx="1103117" cy="1103117"/>
          </a:xfrm>
          <a:prstGeom prst="rect">
            <a:avLst/>
          </a:prstGeom>
        </p:spPr>
      </p:pic>
      <p:pic>
        <p:nvPicPr>
          <p:cNvPr id="17" name="Resim 16">
            <a:hlinkClick r:id="rId4" action="ppaction://hlinksldjump"/>
            <a:extLst>
              <a:ext uri="{FF2B5EF4-FFF2-40B4-BE49-F238E27FC236}">
                <a16:creationId xmlns:a16="http://schemas.microsoft.com/office/drawing/2014/main" id="{232A18B2-7B8A-4B58-BB9A-52C2843B99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01" y="3304720"/>
            <a:ext cx="1195256" cy="1195256"/>
          </a:xfrm>
          <a:prstGeom prst="rect">
            <a:avLst/>
          </a:prstGeom>
        </p:spPr>
      </p:pic>
      <p:pic>
        <p:nvPicPr>
          <p:cNvPr id="19" name="Resim 18">
            <a:hlinkClick r:id="rId4" action="ppaction://hlinksldjump"/>
            <a:extLst>
              <a:ext uri="{FF2B5EF4-FFF2-40B4-BE49-F238E27FC236}">
                <a16:creationId xmlns:a16="http://schemas.microsoft.com/office/drawing/2014/main" id="{80C05F7C-83EC-4409-8951-0110616F87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25" y="1674906"/>
            <a:ext cx="1107047" cy="1107047"/>
          </a:xfrm>
          <a:prstGeom prst="rect">
            <a:avLst/>
          </a:prstGeom>
        </p:spPr>
      </p:pic>
      <p:pic>
        <p:nvPicPr>
          <p:cNvPr id="21" name="Resim 20">
            <a:hlinkClick r:id="rId12" action="ppaction://hlinksldjump"/>
            <a:extLst>
              <a:ext uri="{FF2B5EF4-FFF2-40B4-BE49-F238E27FC236}">
                <a16:creationId xmlns:a16="http://schemas.microsoft.com/office/drawing/2014/main" id="{620BBE83-FC4A-4762-B7A6-32003F1C6B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25" y="150232"/>
            <a:ext cx="1138849" cy="1138849"/>
          </a:xfrm>
          <a:prstGeom prst="rect">
            <a:avLst/>
          </a:prstGeom>
        </p:spPr>
      </p:pic>
      <p:pic>
        <p:nvPicPr>
          <p:cNvPr id="23" name="Resim 22">
            <a:hlinkClick r:id="rId4" action="ppaction://hlinksldjump"/>
            <a:extLst>
              <a:ext uri="{FF2B5EF4-FFF2-40B4-BE49-F238E27FC236}">
                <a16:creationId xmlns:a16="http://schemas.microsoft.com/office/drawing/2014/main" id="{91B48877-B543-40D3-8BE6-FE9FFE2181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533" y="3326937"/>
            <a:ext cx="1236811" cy="1236813"/>
          </a:xfrm>
          <a:prstGeom prst="rect">
            <a:avLst/>
          </a:prstGeom>
        </p:spPr>
      </p:pic>
      <p:pic>
        <p:nvPicPr>
          <p:cNvPr id="25" name="Resim 24">
            <a:hlinkClick r:id="rId4" action="ppaction://hlinksldjump"/>
            <a:extLst>
              <a:ext uri="{FF2B5EF4-FFF2-40B4-BE49-F238E27FC236}">
                <a16:creationId xmlns:a16="http://schemas.microsoft.com/office/drawing/2014/main" id="{6D94021B-5839-4E3C-BDDA-F0899D2A1C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34" y="5226464"/>
            <a:ext cx="1401306" cy="1401306"/>
          </a:xfrm>
          <a:prstGeom prst="rect">
            <a:avLst/>
          </a:prstGeom>
        </p:spPr>
      </p:pic>
      <p:pic>
        <p:nvPicPr>
          <p:cNvPr id="27" name="Resim 26">
            <a:hlinkClick r:id="rId4" action="ppaction://hlinksldjump"/>
            <a:extLst>
              <a:ext uri="{FF2B5EF4-FFF2-40B4-BE49-F238E27FC236}">
                <a16:creationId xmlns:a16="http://schemas.microsoft.com/office/drawing/2014/main" id="{0D482033-953C-4745-A848-EDB716122CD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21" y="5373805"/>
            <a:ext cx="1236811" cy="1236811"/>
          </a:xfrm>
          <a:prstGeom prst="rect">
            <a:avLst/>
          </a:prstGeom>
        </p:spPr>
      </p:pic>
      <p:pic>
        <p:nvPicPr>
          <p:cNvPr id="29" name="Resim 28">
            <a:hlinkClick r:id="rId4" action="ppaction://hlinksldjump"/>
            <a:extLst>
              <a:ext uri="{FF2B5EF4-FFF2-40B4-BE49-F238E27FC236}">
                <a16:creationId xmlns:a16="http://schemas.microsoft.com/office/drawing/2014/main" id="{C2409F38-77BF-44D4-8DA0-AF2B0E91364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76" y="3178715"/>
            <a:ext cx="1032236" cy="1032236"/>
          </a:xfrm>
          <a:prstGeom prst="rect">
            <a:avLst/>
          </a:prstGeom>
        </p:spPr>
      </p:pic>
      <p:pic>
        <p:nvPicPr>
          <p:cNvPr id="33" name="Resim 32">
            <a:hlinkClick r:id="rId4" action="ppaction://hlinksldjump"/>
            <a:extLst>
              <a:ext uri="{FF2B5EF4-FFF2-40B4-BE49-F238E27FC236}">
                <a16:creationId xmlns:a16="http://schemas.microsoft.com/office/drawing/2014/main" id="{123850D6-3960-4124-8202-EB4AE60E0C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65" y="2127707"/>
            <a:ext cx="1107047" cy="1107047"/>
          </a:xfrm>
          <a:prstGeom prst="rect">
            <a:avLst/>
          </a:prstGeom>
        </p:spPr>
      </p:pic>
      <p:pic>
        <p:nvPicPr>
          <p:cNvPr id="35" name="Resim 34">
            <a:hlinkClick r:id="rId4" action="ppaction://hlinksldjump"/>
            <a:extLst>
              <a:ext uri="{FF2B5EF4-FFF2-40B4-BE49-F238E27FC236}">
                <a16:creationId xmlns:a16="http://schemas.microsoft.com/office/drawing/2014/main" id="{D0B9CC84-B123-4C0A-A5CC-9E6526A88F5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" y="3636138"/>
            <a:ext cx="1195256" cy="1195256"/>
          </a:xfrm>
          <a:prstGeom prst="rect">
            <a:avLst/>
          </a:prstGeom>
        </p:spPr>
      </p:pic>
      <p:pic>
        <p:nvPicPr>
          <p:cNvPr id="37" name="Resim 36">
            <a:hlinkClick r:id="rId4" action="ppaction://hlinksldjump"/>
            <a:extLst>
              <a:ext uri="{FF2B5EF4-FFF2-40B4-BE49-F238E27FC236}">
                <a16:creationId xmlns:a16="http://schemas.microsoft.com/office/drawing/2014/main" id="{EA3CEA77-D207-4BD7-8285-5BE26CF0B50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726" y="284374"/>
            <a:ext cx="1225535" cy="1225535"/>
          </a:xfrm>
          <a:prstGeom prst="rect">
            <a:avLst/>
          </a:prstGeom>
        </p:spPr>
      </p:pic>
      <p:pic>
        <p:nvPicPr>
          <p:cNvPr id="39" name="Resim 38">
            <a:hlinkClick r:id="rId4" action="ppaction://hlinksldjump"/>
            <a:extLst>
              <a:ext uri="{FF2B5EF4-FFF2-40B4-BE49-F238E27FC236}">
                <a16:creationId xmlns:a16="http://schemas.microsoft.com/office/drawing/2014/main" id="{450A7DAE-46DF-43E4-938B-10DE37EE5FD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70" y="278485"/>
            <a:ext cx="1011540" cy="1011540"/>
          </a:xfrm>
          <a:prstGeom prst="rect">
            <a:avLst/>
          </a:prstGeom>
        </p:spPr>
      </p:pic>
      <p:pic>
        <p:nvPicPr>
          <p:cNvPr id="41" name="Resim 40">
            <a:hlinkClick r:id="rId4" action="ppaction://hlinksldjump"/>
            <a:extLst>
              <a:ext uri="{FF2B5EF4-FFF2-40B4-BE49-F238E27FC236}">
                <a16:creationId xmlns:a16="http://schemas.microsoft.com/office/drawing/2014/main" id="{FDD5882A-668E-44E7-97E3-0F2CBD16B03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79" y="278485"/>
            <a:ext cx="1225534" cy="1225534"/>
          </a:xfrm>
          <a:prstGeom prst="rect">
            <a:avLst/>
          </a:prstGeom>
        </p:spPr>
      </p:pic>
      <p:pic>
        <p:nvPicPr>
          <p:cNvPr id="43" name="Resim 42">
            <a:hlinkClick r:id="rId4" action="ppaction://hlinksldjump"/>
            <a:extLst>
              <a:ext uri="{FF2B5EF4-FFF2-40B4-BE49-F238E27FC236}">
                <a16:creationId xmlns:a16="http://schemas.microsoft.com/office/drawing/2014/main" id="{6C2123DC-CD6C-4ED4-83B3-4236C73FBA4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60" y="3465174"/>
            <a:ext cx="1100714" cy="1100714"/>
          </a:xfrm>
          <a:prstGeom prst="rect">
            <a:avLst/>
          </a:prstGeom>
        </p:spPr>
      </p:pic>
      <p:pic>
        <p:nvPicPr>
          <p:cNvPr id="47" name="Resim 46">
            <a:hlinkClick r:id="rId4" action="ppaction://hlinksldjump"/>
            <a:extLst>
              <a:ext uri="{FF2B5EF4-FFF2-40B4-BE49-F238E27FC236}">
                <a16:creationId xmlns:a16="http://schemas.microsoft.com/office/drawing/2014/main" id="{DAEDEB16-6E8F-43C1-BE1C-718D3B78EC1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17" y="4899413"/>
            <a:ext cx="1334808" cy="1334808"/>
          </a:xfrm>
          <a:prstGeom prst="rect">
            <a:avLst/>
          </a:prstGeom>
        </p:spPr>
      </p:pic>
      <p:pic>
        <p:nvPicPr>
          <p:cNvPr id="49" name="Resim 48">
            <a:hlinkClick r:id="rId4" action="ppaction://hlinksldjump"/>
            <a:extLst>
              <a:ext uri="{FF2B5EF4-FFF2-40B4-BE49-F238E27FC236}">
                <a16:creationId xmlns:a16="http://schemas.microsoft.com/office/drawing/2014/main" id="{345E7CAD-864D-4C06-8E5A-8556658A153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21" y="3797466"/>
            <a:ext cx="1033928" cy="1033928"/>
          </a:xfrm>
          <a:prstGeom prst="rect">
            <a:avLst/>
          </a:prstGeom>
        </p:spPr>
      </p:pic>
      <p:pic>
        <p:nvPicPr>
          <p:cNvPr id="51" name="Resim 50">
            <a:hlinkClick r:id="rId4" action="ppaction://hlinksldjump"/>
            <a:extLst>
              <a:ext uri="{FF2B5EF4-FFF2-40B4-BE49-F238E27FC236}">
                <a16:creationId xmlns:a16="http://schemas.microsoft.com/office/drawing/2014/main" id="{571EE4E8-607F-4174-B005-D2B4BE24155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04" y="1698589"/>
            <a:ext cx="1138848" cy="1138848"/>
          </a:xfrm>
          <a:prstGeom prst="rect">
            <a:avLst/>
          </a:prstGeom>
        </p:spPr>
      </p:pic>
      <p:pic>
        <p:nvPicPr>
          <p:cNvPr id="53" name="Resim 52">
            <a:hlinkClick r:id="rId4" action="ppaction://hlinksldjump"/>
            <a:extLst>
              <a:ext uri="{FF2B5EF4-FFF2-40B4-BE49-F238E27FC236}">
                <a16:creationId xmlns:a16="http://schemas.microsoft.com/office/drawing/2014/main" id="{35BF398F-FFC3-4B46-9F0A-2D2FE465F33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30" y="4852132"/>
            <a:ext cx="1138849" cy="1138849"/>
          </a:xfrm>
          <a:prstGeom prst="rect">
            <a:avLst/>
          </a:prstGeom>
        </p:spPr>
      </p:pic>
      <p:pic>
        <p:nvPicPr>
          <p:cNvPr id="28" name="I">
            <a:hlinkClick r:id="" action="ppaction://media"/>
            <a:extLst>
              <a:ext uri="{FF2B5EF4-FFF2-40B4-BE49-F238E27FC236}">
                <a16:creationId xmlns:a16="http://schemas.microsoft.com/office/drawing/2014/main" id="{7D15749E-DD38-4ADE-B377-EE497F24BB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08139" y="5752025"/>
            <a:ext cx="1105975" cy="1105975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09A48DAD-B514-4EEF-A779-DCA6F25E6194}"/>
              </a:ext>
            </a:extLst>
          </p:cNvPr>
          <p:cNvSpPr/>
          <p:nvPr/>
        </p:nvSpPr>
        <p:spPr>
          <a:xfrm>
            <a:off x="156174" y="-9847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D9706D4-F890-4EA5-A1F0-28F0F2B7706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21" y="6234221"/>
            <a:ext cx="623779" cy="6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2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rId4" action="ppaction://hlinksldjump"/>
            <a:extLst>
              <a:ext uri="{FF2B5EF4-FFF2-40B4-BE49-F238E27FC236}">
                <a16:creationId xmlns:a16="http://schemas.microsoft.com/office/drawing/2014/main" id="{F1C886C0-9094-4E9C-8230-495237A98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3" y="2005824"/>
            <a:ext cx="1107047" cy="1107047"/>
          </a:xfrm>
          <a:prstGeom prst="rect">
            <a:avLst/>
          </a:prstGeom>
        </p:spPr>
      </p:pic>
      <p:pic>
        <p:nvPicPr>
          <p:cNvPr id="9" name="Resim 8">
            <a:hlinkClick r:id="rId6" action="ppaction://hlinksldjump"/>
            <a:extLst>
              <a:ext uri="{FF2B5EF4-FFF2-40B4-BE49-F238E27FC236}">
                <a16:creationId xmlns:a16="http://schemas.microsoft.com/office/drawing/2014/main" id="{D7BD1CB7-ADFC-41E1-BE37-2BF5E4916C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45" y="1485628"/>
            <a:ext cx="1107047" cy="1107047"/>
          </a:xfrm>
          <a:prstGeom prst="rect">
            <a:avLst/>
          </a:prstGeom>
        </p:spPr>
      </p:pic>
      <p:pic>
        <p:nvPicPr>
          <p:cNvPr id="11" name="Resim 10">
            <a:hlinkClick r:id="rId4" action="ppaction://hlinksldjump"/>
            <a:extLst>
              <a:ext uri="{FF2B5EF4-FFF2-40B4-BE49-F238E27FC236}">
                <a16:creationId xmlns:a16="http://schemas.microsoft.com/office/drawing/2014/main" id="{3BE2871F-4913-4FD3-B6D0-EB7B5130A6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092" y="2039152"/>
            <a:ext cx="1133058" cy="1133058"/>
          </a:xfrm>
          <a:prstGeom prst="rect">
            <a:avLst/>
          </a:prstGeom>
        </p:spPr>
      </p:pic>
      <p:pic>
        <p:nvPicPr>
          <p:cNvPr id="13" name="Resim 12">
            <a:hlinkClick r:id="rId4" action="ppaction://hlinksldjump"/>
            <a:extLst>
              <a:ext uri="{FF2B5EF4-FFF2-40B4-BE49-F238E27FC236}">
                <a16:creationId xmlns:a16="http://schemas.microsoft.com/office/drawing/2014/main" id="{CD356A40-398A-4B1E-B863-EF8E7C62EC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21" y="5335931"/>
            <a:ext cx="1236811" cy="1236811"/>
          </a:xfrm>
          <a:prstGeom prst="rect">
            <a:avLst/>
          </a:prstGeom>
        </p:spPr>
      </p:pic>
      <p:pic>
        <p:nvPicPr>
          <p:cNvPr id="15" name="Resim 14">
            <a:hlinkClick r:id="rId4" action="ppaction://hlinksldjump"/>
            <a:extLst>
              <a:ext uri="{FF2B5EF4-FFF2-40B4-BE49-F238E27FC236}">
                <a16:creationId xmlns:a16="http://schemas.microsoft.com/office/drawing/2014/main" id="{CEB2F6A9-FD7D-43A3-AB30-F45751BF9B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23" y="45225"/>
            <a:ext cx="1103117" cy="1103117"/>
          </a:xfrm>
          <a:prstGeom prst="rect">
            <a:avLst/>
          </a:prstGeom>
        </p:spPr>
      </p:pic>
      <p:pic>
        <p:nvPicPr>
          <p:cNvPr id="17" name="Resim 16">
            <a:hlinkClick r:id="rId4" action="ppaction://hlinksldjump"/>
            <a:extLst>
              <a:ext uri="{FF2B5EF4-FFF2-40B4-BE49-F238E27FC236}">
                <a16:creationId xmlns:a16="http://schemas.microsoft.com/office/drawing/2014/main" id="{232A18B2-7B8A-4B58-BB9A-52C2843B99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01" y="3304720"/>
            <a:ext cx="1195256" cy="1195256"/>
          </a:xfrm>
          <a:prstGeom prst="rect">
            <a:avLst/>
          </a:prstGeom>
        </p:spPr>
      </p:pic>
      <p:pic>
        <p:nvPicPr>
          <p:cNvPr id="19" name="Resim 18">
            <a:hlinkClick r:id="rId4" action="ppaction://hlinksldjump"/>
            <a:extLst>
              <a:ext uri="{FF2B5EF4-FFF2-40B4-BE49-F238E27FC236}">
                <a16:creationId xmlns:a16="http://schemas.microsoft.com/office/drawing/2014/main" id="{80C05F7C-83EC-4409-8951-0110616F87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25" y="1674906"/>
            <a:ext cx="1107047" cy="1107047"/>
          </a:xfrm>
          <a:prstGeom prst="rect">
            <a:avLst/>
          </a:prstGeom>
        </p:spPr>
      </p:pic>
      <p:pic>
        <p:nvPicPr>
          <p:cNvPr id="23" name="Resim 22">
            <a:hlinkClick r:id="rId4" action="ppaction://hlinksldjump"/>
            <a:extLst>
              <a:ext uri="{FF2B5EF4-FFF2-40B4-BE49-F238E27FC236}">
                <a16:creationId xmlns:a16="http://schemas.microsoft.com/office/drawing/2014/main" id="{91B48877-B543-40D3-8BE6-FE9FFE2181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533" y="3326937"/>
            <a:ext cx="1236811" cy="1236813"/>
          </a:xfrm>
          <a:prstGeom prst="rect">
            <a:avLst/>
          </a:prstGeom>
        </p:spPr>
      </p:pic>
      <p:pic>
        <p:nvPicPr>
          <p:cNvPr id="25" name="Resim 24">
            <a:hlinkClick r:id="rId4" action="ppaction://hlinksldjump"/>
            <a:extLst>
              <a:ext uri="{FF2B5EF4-FFF2-40B4-BE49-F238E27FC236}">
                <a16:creationId xmlns:a16="http://schemas.microsoft.com/office/drawing/2014/main" id="{6D94021B-5839-4E3C-BDDA-F0899D2A1C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34" y="5226464"/>
            <a:ext cx="1401306" cy="1401306"/>
          </a:xfrm>
          <a:prstGeom prst="rect">
            <a:avLst/>
          </a:prstGeom>
        </p:spPr>
      </p:pic>
      <p:pic>
        <p:nvPicPr>
          <p:cNvPr id="27" name="Resim 26">
            <a:hlinkClick r:id="rId4" action="ppaction://hlinksldjump"/>
            <a:extLst>
              <a:ext uri="{FF2B5EF4-FFF2-40B4-BE49-F238E27FC236}">
                <a16:creationId xmlns:a16="http://schemas.microsoft.com/office/drawing/2014/main" id="{0D482033-953C-4745-A848-EDB716122CD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21" y="5373805"/>
            <a:ext cx="1236811" cy="1236811"/>
          </a:xfrm>
          <a:prstGeom prst="rect">
            <a:avLst/>
          </a:prstGeom>
        </p:spPr>
      </p:pic>
      <p:pic>
        <p:nvPicPr>
          <p:cNvPr id="29" name="Resim 28">
            <a:hlinkClick r:id="rId4" action="ppaction://hlinksldjump"/>
            <a:extLst>
              <a:ext uri="{FF2B5EF4-FFF2-40B4-BE49-F238E27FC236}">
                <a16:creationId xmlns:a16="http://schemas.microsoft.com/office/drawing/2014/main" id="{C2409F38-77BF-44D4-8DA0-AF2B0E9136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76" y="3178715"/>
            <a:ext cx="1032236" cy="1032236"/>
          </a:xfrm>
          <a:prstGeom prst="rect">
            <a:avLst/>
          </a:prstGeom>
        </p:spPr>
      </p:pic>
      <p:pic>
        <p:nvPicPr>
          <p:cNvPr id="33" name="Resim 32">
            <a:hlinkClick r:id="rId4" action="ppaction://hlinksldjump"/>
            <a:extLst>
              <a:ext uri="{FF2B5EF4-FFF2-40B4-BE49-F238E27FC236}">
                <a16:creationId xmlns:a16="http://schemas.microsoft.com/office/drawing/2014/main" id="{123850D6-3960-4124-8202-EB4AE60E0C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65" y="2127707"/>
            <a:ext cx="1107047" cy="1107047"/>
          </a:xfrm>
          <a:prstGeom prst="rect">
            <a:avLst/>
          </a:prstGeom>
        </p:spPr>
      </p:pic>
      <p:pic>
        <p:nvPicPr>
          <p:cNvPr id="35" name="Resim 34">
            <a:hlinkClick r:id="rId4" action="ppaction://hlinksldjump"/>
            <a:extLst>
              <a:ext uri="{FF2B5EF4-FFF2-40B4-BE49-F238E27FC236}">
                <a16:creationId xmlns:a16="http://schemas.microsoft.com/office/drawing/2014/main" id="{D0B9CC84-B123-4C0A-A5CC-9E6526A88F5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" y="3636138"/>
            <a:ext cx="1195256" cy="1195256"/>
          </a:xfrm>
          <a:prstGeom prst="rect">
            <a:avLst/>
          </a:prstGeom>
        </p:spPr>
      </p:pic>
      <p:pic>
        <p:nvPicPr>
          <p:cNvPr id="37" name="Resim 36">
            <a:hlinkClick r:id="rId4" action="ppaction://hlinksldjump"/>
            <a:extLst>
              <a:ext uri="{FF2B5EF4-FFF2-40B4-BE49-F238E27FC236}">
                <a16:creationId xmlns:a16="http://schemas.microsoft.com/office/drawing/2014/main" id="{EA3CEA77-D207-4BD7-8285-5BE26CF0B50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726" y="284374"/>
            <a:ext cx="1225535" cy="1225535"/>
          </a:xfrm>
          <a:prstGeom prst="rect">
            <a:avLst/>
          </a:prstGeom>
        </p:spPr>
      </p:pic>
      <p:pic>
        <p:nvPicPr>
          <p:cNvPr id="39" name="Resim 38">
            <a:hlinkClick r:id="rId4" action="ppaction://hlinksldjump"/>
            <a:extLst>
              <a:ext uri="{FF2B5EF4-FFF2-40B4-BE49-F238E27FC236}">
                <a16:creationId xmlns:a16="http://schemas.microsoft.com/office/drawing/2014/main" id="{450A7DAE-46DF-43E4-938B-10DE37EE5FD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70" y="278485"/>
            <a:ext cx="1011540" cy="1011540"/>
          </a:xfrm>
          <a:prstGeom prst="rect">
            <a:avLst/>
          </a:prstGeom>
        </p:spPr>
      </p:pic>
      <p:pic>
        <p:nvPicPr>
          <p:cNvPr id="41" name="Resim 40">
            <a:hlinkClick r:id="rId4" action="ppaction://hlinksldjump"/>
            <a:extLst>
              <a:ext uri="{FF2B5EF4-FFF2-40B4-BE49-F238E27FC236}">
                <a16:creationId xmlns:a16="http://schemas.microsoft.com/office/drawing/2014/main" id="{FDD5882A-668E-44E7-97E3-0F2CBD16B03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79" y="278485"/>
            <a:ext cx="1225534" cy="1225534"/>
          </a:xfrm>
          <a:prstGeom prst="rect">
            <a:avLst/>
          </a:prstGeom>
        </p:spPr>
      </p:pic>
      <p:pic>
        <p:nvPicPr>
          <p:cNvPr id="43" name="Resim 42">
            <a:hlinkClick r:id="rId4" action="ppaction://hlinksldjump"/>
            <a:extLst>
              <a:ext uri="{FF2B5EF4-FFF2-40B4-BE49-F238E27FC236}">
                <a16:creationId xmlns:a16="http://schemas.microsoft.com/office/drawing/2014/main" id="{6C2123DC-CD6C-4ED4-83B3-4236C73FBA4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60" y="3465174"/>
            <a:ext cx="1100714" cy="1100714"/>
          </a:xfrm>
          <a:prstGeom prst="rect">
            <a:avLst/>
          </a:prstGeom>
        </p:spPr>
      </p:pic>
      <p:pic>
        <p:nvPicPr>
          <p:cNvPr id="47" name="Resim 46">
            <a:hlinkClick r:id="rId4" action="ppaction://hlinksldjump"/>
            <a:extLst>
              <a:ext uri="{FF2B5EF4-FFF2-40B4-BE49-F238E27FC236}">
                <a16:creationId xmlns:a16="http://schemas.microsoft.com/office/drawing/2014/main" id="{DAEDEB16-6E8F-43C1-BE1C-718D3B78EC1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17" y="4899413"/>
            <a:ext cx="1334808" cy="1334808"/>
          </a:xfrm>
          <a:prstGeom prst="rect">
            <a:avLst/>
          </a:prstGeom>
        </p:spPr>
      </p:pic>
      <p:pic>
        <p:nvPicPr>
          <p:cNvPr id="49" name="Resim 48">
            <a:hlinkClick r:id="rId4" action="ppaction://hlinksldjump"/>
            <a:extLst>
              <a:ext uri="{FF2B5EF4-FFF2-40B4-BE49-F238E27FC236}">
                <a16:creationId xmlns:a16="http://schemas.microsoft.com/office/drawing/2014/main" id="{345E7CAD-864D-4C06-8E5A-8556658A153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21" y="3797466"/>
            <a:ext cx="1033928" cy="1033928"/>
          </a:xfrm>
          <a:prstGeom prst="rect">
            <a:avLst/>
          </a:prstGeom>
        </p:spPr>
      </p:pic>
      <p:pic>
        <p:nvPicPr>
          <p:cNvPr id="51" name="Resim 50">
            <a:hlinkClick r:id="rId4" action="ppaction://hlinksldjump"/>
            <a:extLst>
              <a:ext uri="{FF2B5EF4-FFF2-40B4-BE49-F238E27FC236}">
                <a16:creationId xmlns:a16="http://schemas.microsoft.com/office/drawing/2014/main" id="{571EE4E8-607F-4174-B005-D2B4BE24155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04" y="1698589"/>
            <a:ext cx="1138848" cy="1138848"/>
          </a:xfrm>
          <a:prstGeom prst="rect">
            <a:avLst/>
          </a:prstGeom>
        </p:spPr>
      </p:pic>
      <p:pic>
        <p:nvPicPr>
          <p:cNvPr id="53" name="Resim 52">
            <a:hlinkClick r:id="rId4" action="ppaction://hlinksldjump"/>
            <a:extLst>
              <a:ext uri="{FF2B5EF4-FFF2-40B4-BE49-F238E27FC236}">
                <a16:creationId xmlns:a16="http://schemas.microsoft.com/office/drawing/2014/main" id="{35BF398F-FFC3-4B46-9F0A-2D2FE465F33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30" y="4852132"/>
            <a:ext cx="1138849" cy="1138849"/>
          </a:xfrm>
          <a:prstGeom prst="rect">
            <a:avLst/>
          </a:prstGeom>
        </p:spPr>
      </p:pic>
      <p:pic>
        <p:nvPicPr>
          <p:cNvPr id="28" name="C">
            <a:hlinkClick r:id="" action="ppaction://media"/>
            <a:extLst>
              <a:ext uri="{FF2B5EF4-FFF2-40B4-BE49-F238E27FC236}">
                <a16:creationId xmlns:a16="http://schemas.microsoft.com/office/drawing/2014/main" id="{4BE258A1-4DB4-46AD-A291-179DEFF297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27097" y="5724957"/>
            <a:ext cx="1138849" cy="1138849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2B92D4C1-07E0-417D-B1D3-05F01ADBA827}"/>
              </a:ext>
            </a:extLst>
          </p:cNvPr>
          <p:cNvSpPr/>
          <p:nvPr/>
        </p:nvSpPr>
        <p:spPr>
          <a:xfrm>
            <a:off x="156174" y="-9847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5A6B0B5-23B4-4FC9-8845-A018738B7A8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21" y="6234221"/>
            <a:ext cx="623779" cy="6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7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rId4" action="ppaction://hlinksldjump"/>
            <a:extLst>
              <a:ext uri="{FF2B5EF4-FFF2-40B4-BE49-F238E27FC236}">
                <a16:creationId xmlns:a16="http://schemas.microsoft.com/office/drawing/2014/main" id="{F1C886C0-9094-4E9C-8230-495237A98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3" y="2005824"/>
            <a:ext cx="1107047" cy="1107047"/>
          </a:xfrm>
          <a:prstGeom prst="rect">
            <a:avLst/>
          </a:prstGeom>
        </p:spPr>
      </p:pic>
      <p:pic>
        <p:nvPicPr>
          <p:cNvPr id="11" name="Resim 10">
            <a:hlinkClick r:id="rId4" action="ppaction://hlinksldjump"/>
            <a:extLst>
              <a:ext uri="{FF2B5EF4-FFF2-40B4-BE49-F238E27FC236}">
                <a16:creationId xmlns:a16="http://schemas.microsoft.com/office/drawing/2014/main" id="{3BE2871F-4913-4FD3-B6D0-EB7B5130A6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092" y="2039152"/>
            <a:ext cx="1133058" cy="1133058"/>
          </a:xfrm>
          <a:prstGeom prst="rect">
            <a:avLst/>
          </a:prstGeom>
        </p:spPr>
      </p:pic>
      <p:pic>
        <p:nvPicPr>
          <p:cNvPr id="13" name="Resim 12">
            <a:hlinkClick r:id="rId4" action="ppaction://hlinksldjump"/>
            <a:extLst>
              <a:ext uri="{FF2B5EF4-FFF2-40B4-BE49-F238E27FC236}">
                <a16:creationId xmlns:a16="http://schemas.microsoft.com/office/drawing/2014/main" id="{CD356A40-398A-4B1E-B863-EF8E7C62EC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21" y="5335931"/>
            <a:ext cx="1236811" cy="1236811"/>
          </a:xfrm>
          <a:prstGeom prst="rect">
            <a:avLst/>
          </a:prstGeom>
        </p:spPr>
      </p:pic>
      <p:pic>
        <p:nvPicPr>
          <p:cNvPr id="15" name="Resim 14">
            <a:hlinkClick r:id="rId4" action="ppaction://hlinksldjump"/>
            <a:extLst>
              <a:ext uri="{FF2B5EF4-FFF2-40B4-BE49-F238E27FC236}">
                <a16:creationId xmlns:a16="http://schemas.microsoft.com/office/drawing/2014/main" id="{CEB2F6A9-FD7D-43A3-AB30-F45751BF9B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23" y="45225"/>
            <a:ext cx="1103117" cy="1103117"/>
          </a:xfrm>
          <a:prstGeom prst="rect">
            <a:avLst/>
          </a:prstGeom>
        </p:spPr>
      </p:pic>
      <p:pic>
        <p:nvPicPr>
          <p:cNvPr id="17" name="Resim 16">
            <a:hlinkClick r:id="rId4" action="ppaction://hlinksldjump"/>
            <a:extLst>
              <a:ext uri="{FF2B5EF4-FFF2-40B4-BE49-F238E27FC236}">
                <a16:creationId xmlns:a16="http://schemas.microsoft.com/office/drawing/2014/main" id="{232A18B2-7B8A-4B58-BB9A-52C2843B99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01" y="3304720"/>
            <a:ext cx="1195256" cy="1195256"/>
          </a:xfrm>
          <a:prstGeom prst="rect">
            <a:avLst/>
          </a:prstGeom>
        </p:spPr>
      </p:pic>
      <p:pic>
        <p:nvPicPr>
          <p:cNvPr id="19" name="Resim 18">
            <a:hlinkClick r:id="rId4" action="ppaction://hlinksldjump"/>
            <a:extLst>
              <a:ext uri="{FF2B5EF4-FFF2-40B4-BE49-F238E27FC236}">
                <a16:creationId xmlns:a16="http://schemas.microsoft.com/office/drawing/2014/main" id="{80C05F7C-83EC-4409-8951-0110616F87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25" y="1674906"/>
            <a:ext cx="1107047" cy="1107047"/>
          </a:xfrm>
          <a:prstGeom prst="rect">
            <a:avLst/>
          </a:prstGeom>
        </p:spPr>
      </p:pic>
      <p:pic>
        <p:nvPicPr>
          <p:cNvPr id="23" name="Resim 22">
            <a:hlinkClick r:id="rId4" action="ppaction://hlinksldjump"/>
            <a:extLst>
              <a:ext uri="{FF2B5EF4-FFF2-40B4-BE49-F238E27FC236}">
                <a16:creationId xmlns:a16="http://schemas.microsoft.com/office/drawing/2014/main" id="{91B48877-B543-40D3-8BE6-FE9FFE2181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533" y="3326937"/>
            <a:ext cx="1236811" cy="1236813"/>
          </a:xfrm>
          <a:prstGeom prst="rect">
            <a:avLst/>
          </a:prstGeom>
        </p:spPr>
      </p:pic>
      <p:pic>
        <p:nvPicPr>
          <p:cNvPr id="25" name="Resim 24">
            <a:hlinkClick r:id="rId4" action="ppaction://hlinksldjump"/>
            <a:extLst>
              <a:ext uri="{FF2B5EF4-FFF2-40B4-BE49-F238E27FC236}">
                <a16:creationId xmlns:a16="http://schemas.microsoft.com/office/drawing/2014/main" id="{6D94021B-5839-4E3C-BDDA-F0899D2A1C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34" y="5226464"/>
            <a:ext cx="1401306" cy="1401306"/>
          </a:xfrm>
          <a:prstGeom prst="rect">
            <a:avLst/>
          </a:prstGeom>
        </p:spPr>
      </p:pic>
      <p:pic>
        <p:nvPicPr>
          <p:cNvPr id="27" name="Resim 26">
            <a:hlinkClick r:id="rId4" action="ppaction://hlinksldjump"/>
            <a:extLst>
              <a:ext uri="{FF2B5EF4-FFF2-40B4-BE49-F238E27FC236}">
                <a16:creationId xmlns:a16="http://schemas.microsoft.com/office/drawing/2014/main" id="{0D482033-953C-4745-A848-EDB716122C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21" y="5373805"/>
            <a:ext cx="1236811" cy="1236811"/>
          </a:xfrm>
          <a:prstGeom prst="rect">
            <a:avLst/>
          </a:prstGeom>
        </p:spPr>
      </p:pic>
      <p:pic>
        <p:nvPicPr>
          <p:cNvPr id="29" name="Resim 28">
            <a:hlinkClick r:id="rId4" action="ppaction://hlinksldjump"/>
            <a:extLst>
              <a:ext uri="{FF2B5EF4-FFF2-40B4-BE49-F238E27FC236}">
                <a16:creationId xmlns:a16="http://schemas.microsoft.com/office/drawing/2014/main" id="{C2409F38-77BF-44D4-8DA0-AF2B0E9136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76" y="3178715"/>
            <a:ext cx="1032236" cy="1032236"/>
          </a:xfrm>
          <a:prstGeom prst="rect">
            <a:avLst/>
          </a:prstGeom>
        </p:spPr>
      </p:pic>
      <p:pic>
        <p:nvPicPr>
          <p:cNvPr id="33" name="Resim 32">
            <a:hlinkClick r:id="rId4" action="ppaction://hlinksldjump"/>
            <a:extLst>
              <a:ext uri="{FF2B5EF4-FFF2-40B4-BE49-F238E27FC236}">
                <a16:creationId xmlns:a16="http://schemas.microsoft.com/office/drawing/2014/main" id="{123850D6-3960-4124-8202-EB4AE60E0C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65" y="2127707"/>
            <a:ext cx="1107047" cy="1107047"/>
          </a:xfrm>
          <a:prstGeom prst="rect">
            <a:avLst/>
          </a:prstGeom>
        </p:spPr>
      </p:pic>
      <p:pic>
        <p:nvPicPr>
          <p:cNvPr id="35" name="Resim 34">
            <a:hlinkClick r:id="rId4" action="ppaction://hlinksldjump"/>
            <a:extLst>
              <a:ext uri="{FF2B5EF4-FFF2-40B4-BE49-F238E27FC236}">
                <a16:creationId xmlns:a16="http://schemas.microsoft.com/office/drawing/2014/main" id="{D0B9CC84-B123-4C0A-A5CC-9E6526A88F5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" y="3636138"/>
            <a:ext cx="1195256" cy="1195256"/>
          </a:xfrm>
          <a:prstGeom prst="rect">
            <a:avLst/>
          </a:prstGeom>
        </p:spPr>
      </p:pic>
      <p:pic>
        <p:nvPicPr>
          <p:cNvPr id="37" name="Resim 36">
            <a:hlinkClick r:id="rId4" action="ppaction://hlinksldjump"/>
            <a:extLst>
              <a:ext uri="{FF2B5EF4-FFF2-40B4-BE49-F238E27FC236}">
                <a16:creationId xmlns:a16="http://schemas.microsoft.com/office/drawing/2014/main" id="{EA3CEA77-D207-4BD7-8285-5BE26CF0B50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726" y="284374"/>
            <a:ext cx="1225535" cy="1225535"/>
          </a:xfrm>
          <a:prstGeom prst="rect">
            <a:avLst/>
          </a:prstGeom>
        </p:spPr>
      </p:pic>
      <p:pic>
        <p:nvPicPr>
          <p:cNvPr id="39" name="Resim 38">
            <a:hlinkClick r:id="rId4" action="ppaction://hlinksldjump"/>
            <a:extLst>
              <a:ext uri="{FF2B5EF4-FFF2-40B4-BE49-F238E27FC236}">
                <a16:creationId xmlns:a16="http://schemas.microsoft.com/office/drawing/2014/main" id="{450A7DAE-46DF-43E4-938B-10DE37EE5FD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70" y="278485"/>
            <a:ext cx="1011540" cy="1011540"/>
          </a:xfrm>
          <a:prstGeom prst="rect">
            <a:avLst/>
          </a:prstGeom>
        </p:spPr>
      </p:pic>
      <p:pic>
        <p:nvPicPr>
          <p:cNvPr id="41" name="Resim 40">
            <a:hlinkClick r:id="rId4" action="ppaction://hlinksldjump"/>
            <a:extLst>
              <a:ext uri="{FF2B5EF4-FFF2-40B4-BE49-F238E27FC236}">
                <a16:creationId xmlns:a16="http://schemas.microsoft.com/office/drawing/2014/main" id="{FDD5882A-668E-44E7-97E3-0F2CBD16B03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79" y="278485"/>
            <a:ext cx="1225534" cy="1225534"/>
          </a:xfrm>
          <a:prstGeom prst="rect">
            <a:avLst/>
          </a:prstGeom>
        </p:spPr>
      </p:pic>
      <p:pic>
        <p:nvPicPr>
          <p:cNvPr id="43" name="Resim 42">
            <a:hlinkClick r:id="rId4" action="ppaction://hlinksldjump"/>
            <a:extLst>
              <a:ext uri="{FF2B5EF4-FFF2-40B4-BE49-F238E27FC236}">
                <a16:creationId xmlns:a16="http://schemas.microsoft.com/office/drawing/2014/main" id="{6C2123DC-CD6C-4ED4-83B3-4236C73FBA4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60" y="3465174"/>
            <a:ext cx="1100714" cy="1100714"/>
          </a:xfrm>
          <a:prstGeom prst="rect">
            <a:avLst/>
          </a:prstGeom>
        </p:spPr>
      </p:pic>
      <p:pic>
        <p:nvPicPr>
          <p:cNvPr id="47" name="Resim 46">
            <a:hlinkClick r:id="rId4" action="ppaction://hlinksldjump"/>
            <a:extLst>
              <a:ext uri="{FF2B5EF4-FFF2-40B4-BE49-F238E27FC236}">
                <a16:creationId xmlns:a16="http://schemas.microsoft.com/office/drawing/2014/main" id="{DAEDEB16-6E8F-43C1-BE1C-718D3B78EC1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17" y="4899413"/>
            <a:ext cx="1334808" cy="1334808"/>
          </a:xfrm>
          <a:prstGeom prst="rect">
            <a:avLst/>
          </a:prstGeom>
        </p:spPr>
      </p:pic>
      <p:pic>
        <p:nvPicPr>
          <p:cNvPr id="49" name="Resim 48">
            <a:hlinkClick r:id="rId22" action="ppaction://hlinksldjump"/>
            <a:extLst>
              <a:ext uri="{FF2B5EF4-FFF2-40B4-BE49-F238E27FC236}">
                <a16:creationId xmlns:a16="http://schemas.microsoft.com/office/drawing/2014/main" id="{345E7CAD-864D-4C06-8E5A-8556658A153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21" y="3797466"/>
            <a:ext cx="1033928" cy="1033928"/>
          </a:xfrm>
          <a:prstGeom prst="rect">
            <a:avLst/>
          </a:prstGeom>
        </p:spPr>
      </p:pic>
      <p:pic>
        <p:nvPicPr>
          <p:cNvPr id="51" name="Resim 50">
            <a:hlinkClick r:id="rId4" action="ppaction://hlinksldjump"/>
            <a:extLst>
              <a:ext uri="{FF2B5EF4-FFF2-40B4-BE49-F238E27FC236}">
                <a16:creationId xmlns:a16="http://schemas.microsoft.com/office/drawing/2014/main" id="{571EE4E8-607F-4174-B005-D2B4BE24155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04" y="1698589"/>
            <a:ext cx="1138848" cy="1138848"/>
          </a:xfrm>
          <a:prstGeom prst="rect">
            <a:avLst/>
          </a:prstGeom>
        </p:spPr>
      </p:pic>
      <p:pic>
        <p:nvPicPr>
          <p:cNvPr id="53" name="Resim 52">
            <a:hlinkClick r:id="rId4" action="ppaction://hlinksldjump"/>
            <a:extLst>
              <a:ext uri="{FF2B5EF4-FFF2-40B4-BE49-F238E27FC236}">
                <a16:creationId xmlns:a16="http://schemas.microsoft.com/office/drawing/2014/main" id="{35BF398F-FFC3-4B46-9F0A-2D2FE465F33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30" y="4852132"/>
            <a:ext cx="1138849" cy="1138849"/>
          </a:xfrm>
          <a:prstGeom prst="rect">
            <a:avLst/>
          </a:prstGeom>
        </p:spPr>
      </p:pic>
      <p:pic>
        <p:nvPicPr>
          <p:cNvPr id="28" name="W">
            <a:hlinkClick r:id="" action="ppaction://media"/>
            <a:extLst>
              <a:ext uri="{FF2B5EF4-FFF2-40B4-BE49-F238E27FC236}">
                <a16:creationId xmlns:a16="http://schemas.microsoft.com/office/drawing/2014/main" id="{B452A4D9-FE16-41B4-9772-D6FDAD7626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27097" y="5709383"/>
            <a:ext cx="1138849" cy="1138849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36EF1E3B-70EC-487A-8819-220045722DFC}"/>
              </a:ext>
            </a:extLst>
          </p:cNvPr>
          <p:cNvSpPr/>
          <p:nvPr/>
        </p:nvSpPr>
        <p:spPr>
          <a:xfrm>
            <a:off x="156174" y="-9847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7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B30DD36-C2FA-455A-843C-147AD16DF08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21" y="6234221"/>
            <a:ext cx="623779" cy="6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rId4" action="ppaction://hlinksldjump"/>
            <a:extLst>
              <a:ext uri="{FF2B5EF4-FFF2-40B4-BE49-F238E27FC236}">
                <a16:creationId xmlns:a16="http://schemas.microsoft.com/office/drawing/2014/main" id="{F1C886C0-9094-4E9C-8230-495237A98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3" y="2005824"/>
            <a:ext cx="1107047" cy="1107047"/>
          </a:xfrm>
          <a:prstGeom prst="rect">
            <a:avLst/>
          </a:prstGeom>
        </p:spPr>
      </p:pic>
      <p:pic>
        <p:nvPicPr>
          <p:cNvPr id="11" name="Resim 10">
            <a:hlinkClick r:id="rId4" action="ppaction://hlinksldjump"/>
            <a:extLst>
              <a:ext uri="{FF2B5EF4-FFF2-40B4-BE49-F238E27FC236}">
                <a16:creationId xmlns:a16="http://schemas.microsoft.com/office/drawing/2014/main" id="{3BE2871F-4913-4FD3-B6D0-EB7B5130A6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092" y="2039152"/>
            <a:ext cx="1133058" cy="1133058"/>
          </a:xfrm>
          <a:prstGeom prst="rect">
            <a:avLst/>
          </a:prstGeom>
        </p:spPr>
      </p:pic>
      <p:pic>
        <p:nvPicPr>
          <p:cNvPr id="13" name="Resim 12">
            <a:hlinkClick r:id="rId4" action="ppaction://hlinksldjump"/>
            <a:extLst>
              <a:ext uri="{FF2B5EF4-FFF2-40B4-BE49-F238E27FC236}">
                <a16:creationId xmlns:a16="http://schemas.microsoft.com/office/drawing/2014/main" id="{CD356A40-398A-4B1E-B863-EF8E7C62EC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21" y="5335931"/>
            <a:ext cx="1236811" cy="1236811"/>
          </a:xfrm>
          <a:prstGeom prst="rect">
            <a:avLst/>
          </a:prstGeom>
        </p:spPr>
      </p:pic>
      <p:pic>
        <p:nvPicPr>
          <p:cNvPr id="15" name="Resim 14">
            <a:hlinkClick r:id="rId4" action="ppaction://hlinksldjump"/>
            <a:extLst>
              <a:ext uri="{FF2B5EF4-FFF2-40B4-BE49-F238E27FC236}">
                <a16:creationId xmlns:a16="http://schemas.microsoft.com/office/drawing/2014/main" id="{CEB2F6A9-FD7D-43A3-AB30-F45751BF9B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23" y="45225"/>
            <a:ext cx="1103117" cy="1103117"/>
          </a:xfrm>
          <a:prstGeom prst="rect">
            <a:avLst/>
          </a:prstGeom>
        </p:spPr>
      </p:pic>
      <p:pic>
        <p:nvPicPr>
          <p:cNvPr id="17" name="Resim 16">
            <a:hlinkClick r:id="rId4" action="ppaction://hlinksldjump"/>
            <a:extLst>
              <a:ext uri="{FF2B5EF4-FFF2-40B4-BE49-F238E27FC236}">
                <a16:creationId xmlns:a16="http://schemas.microsoft.com/office/drawing/2014/main" id="{232A18B2-7B8A-4B58-BB9A-52C2843B99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01" y="3304720"/>
            <a:ext cx="1195256" cy="1195256"/>
          </a:xfrm>
          <a:prstGeom prst="rect">
            <a:avLst/>
          </a:prstGeom>
        </p:spPr>
      </p:pic>
      <p:pic>
        <p:nvPicPr>
          <p:cNvPr id="19" name="Resim 18">
            <a:hlinkClick r:id="rId4" action="ppaction://hlinksldjump"/>
            <a:extLst>
              <a:ext uri="{FF2B5EF4-FFF2-40B4-BE49-F238E27FC236}">
                <a16:creationId xmlns:a16="http://schemas.microsoft.com/office/drawing/2014/main" id="{80C05F7C-83EC-4409-8951-0110616F87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25" y="1674906"/>
            <a:ext cx="1107047" cy="1107047"/>
          </a:xfrm>
          <a:prstGeom prst="rect">
            <a:avLst/>
          </a:prstGeom>
        </p:spPr>
      </p:pic>
      <p:pic>
        <p:nvPicPr>
          <p:cNvPr id="23" name="Resim 22">
            <a:hlinkClick r:id="rId4" action="ppaction://hlinksldjump"/>
            <a:extLst>
              <a:ext uri="{FF2B5EF4-FFF2-40B4-BE49-F238E27FC236}">
                <a16:creationId xmlns:a16="http://schemas.microsoft.com/office/drawing/2014/main" id="{91B48877-B543-40D3-8BE6-FE9FFE2181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533" y="3326937"/>
            <a:ext cx="1236811" cy="1236813"/>
          </a:xfrm>
          <a:prstGeom prst="rect">
            <a:avLst/>
          </a:prstGeom>
        </p:spPr>
      </p:pic>
      <p:pic>
        <p:nvPicPr>
          <p:cNvPr id="25" name="Resim 24">
            <a:hlinkClick r:id="rId4" action="ppaction://hlinksldjump"/>
            <a:extLst>
              <a:ext uri="{FF2B5EF4-FFF2-40B4-BE49-F238E27FC236}">
                <a16:creationId xmlns:a16="http://schemas.microsoft.com/office/drawing/2014/main" id="{6D94021B-5839-4E3C-BDDA-F0899D2A1C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34" y="5226464"/>
            <a:ext cx="1401306" cy="1401306"/>
          </a:xfrm>
          <a:prstGeom prst="rect">
            <a:avLst/>
          </a:prstGeom>
        </p:spPr>
      </p:pic>
      <p:pic>
        <p:nvPicPr>
          <p:cNvPr id="27" name="Resim 26">
            <a:hlinkClick r:id="rId4" action="ppaction://hlinksldjump"/>
            <a:extLst>
              <a:ext uri="{FF2B5EF4-FFF2-40B4-BE49-F238E27FC236}">
                <a16:creationId xmlns:a16="http://schemas.microsoft.com/office/drawing/2014/main" id="{0D482033-953C-4745-A848-EDB716122C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21" y="5373805"/>
            <a:ext cx="1236811" cy="1236811"/>
          </a:xfrm>
          <a:prstGeom prst="rect">
            <a:avLst/>
          </a:prstGeom>
        </p:spPr>
      </p:pic>
      <p:pic>
        <p:nvPicPr>
          <p:cNvPr id="29" name="Resim 28">
            <a:hlinkClick r:id="rId4" action="ppaction://hlinksldjump"/>
            <a:extLst>
              <a:ext uri="{FF2B5EF4-FFF2-40B4-BE49-F238E27FC236}">
                <a16:creationId xmlns:a16="http://schemas.microsoft.com/office/drawing/2014/main" id="{C2409F38-77BF-44D4-8DA0-AF2B0E9136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76" y="3178715"/>
            <a:ext cx="1032236" cy="1032236"/>
          </a:xfrm>
          <a:prstGeom prst="rect">
            <a:avLst/>
          </a:prstGeom>
        </p:spPr>
      </p:pic>
      <p:pic>
        <p:nvPicPr>
          <p:cNvPr id="33" name="Resim 32">
            <a:hlinkClick r:id="rId4" action="ppaction://hlinksldjump"/>
            <a:extLst>
              <a:ext uri="{FF2B5EF4-FFF2-40B4-BE49-F238E27FC236}">
                <a16:creationId xmlns:a16="http://schemas.microsoft.com/office/drawing/2014/main" id="{123850D6-3960-4124-8202-EB4AE60E0C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65" y="2127707"/>
            <a:ext cx="1107047" cy="1107047"/>
          </a:xfrm>
          <a:prstGeom prst="rect">
            <a:avLst/>
          </a:prstGeom>
        </p:spPr>
      </p:pic>
      <p:pic>
        <p:nvPicPr>
          <p:cNvPr id="35" name="Resim 34">
            <a:hlinkClick r:id="rId4" action="ppaction://hlinksldjump"/>
            <a:extLst>
              <a:ext uri="{FF2B5EF4-FFF2-40B4-BE49-F238E27FC236}">
                <a16:creationId xmlns:a16="http://schemas.microsoft.com/office/drawing/2014/main" id="{D0B9CC84-B123-4C0A-A5CC-9E6526A88F5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" y="3636138"/>
            <a:ext cx="1195256" cy="1195256"/>
          </a:xfrm>
          <a:prstGeom prst="rect">
            <a:avLst/>
          </a:prstGeom>
        </p:spPr>
      </p:pic>
      <p:pic>
        <p:nvPicPr>
          <p:cNvPr id="37" name="Resim 36">
            <a:hlinkClick r:id="rId17" action="ppaction://hlinksldjump"/>
            <a:extLst>
              <a:ext uri="{FF2B5EF4-FFF2-40B4-BE49-F238E27FC236}">
                <a16:creationId xmlns:a16="http://schemas.microsoft.com/office/drawing/2014/main" id="{EA3CEA77-D207-4BD7-8285-5BE26CF0B5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726" y="284374"/>
            <a:ext cx="1225535" cy="1225535"/>
          </a:xfrm>
          <a:prstGeom prst="rect">
            <a:avLst/>
          </a:prstGeom>
        </p:spPr>
      </p:pic>
      <p:pic>
        <p:nvPicPr>
          <p:cNvPr id="39" name="Resim 38">
            <a:hlinkClick r:id="rId4" action="ppaction://hlinksldjump"/>
            <a:extLst>
              <a:ext uri="{FF2B5EF4-FFF2-40B4-BE49-F238E27FC236}">
                <a16:creationId xmlns:a16="http://schemas.microsoft.com/office/drawing/2014/main" id="{450A7DAE-46DF-43E4-938B-10DE37EE5FD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70" y="278485"/>
            <a:ext cx="1011540" cy="1011540"/>
          </a:xfrm>
          <a:prstGeom prst="rect">
            <a:avLst/>
          </a:prstGeom>
        </p:spPr>
      </p:pic>
      <p:pic>
        <p:nvPicPr>
          <p:cNvPr id="41" name="Resim 40">
            <a:hlinkClick r:id="rId4" action="ppaction://hlinksldjump"/>
            <a:extLst>
              <a:ext uri="{FF2B5EF4-FFF2-40B4-BE49-F238E27FC236}">
                <a16:creationId xmlns:a16="http://schemas.microsoft.com/office/drawing/2014/main" id="{FDD5882A-668E-44E7-97E3-0F2CBD16B03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79" y="278485"/>
            <a:ext cx="1225534" cy="1225534"/>
          </a:xfrm>
          <a:prstGeom prst="rect">
            <a:avLst/>
          </a:prstGeom>
        </p:spPr>
      </p:pic>
      <p:pic>
        <p:nvPicPr>
          <p:cNvPr id="43" name="Resim 42">
            <a:hlinkClick r:id="rId4" action="ppaction://hlinksldjump"/>
            <a:extLst>
              <a:ext uri="{FF2B5EF4-FFF2-40B4-BE49-F238E27FC236}">
                <a16:creationId xmlns:a16="http://schemas.microsoft.com/office/drawing/2014/main" id="{6C2123DC-CD6C-4ED4-83B3-4236C73FBA4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60" y="3465174"/>
            <a:ext cx="1100714" cy="1100714"/>
          </a:xfrm>
          <a:prstGeom prst="rect">
            <a:avLst/>
          </a:prstGeom>
        </p:spPr>
      </p:pic>
      <p:pic>
        <p:nvPicPr>
          <p:cNvPr id="47" name="Resim 46">
            <a:hlinkClick r:id="rId4" action="ppaction://hlinksldjump"/>
            <a:extLst>
              <a:ext uri="{FF2B5EF4-FFF2-40B4-BE49-F238E27FC236}">
                <a16:creationId xmlns:a16="http://schemas.microsoft.com/office/drawing/2014/main" id="{DAEDEB16-6E8F-43C1-BE1C-718D3B78EC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17" y="4899413"/>
            <a:ext cx="1334808" cy="1334808"/>
          </a:xfrm>
          <a:prstGeom prst="rect">
            <a:avLst/>
          </a:prstGeom>
        </p:spPr>
      </p:pic>
      <p:pic>
        <p:nvPicPr>
          <p:cNvPr id="51" name="Resim 50">
            <a:hlinkClick r:id="rId4" action="ppaction://hlinksldjump"/>
            <a:extLst>
              <a:ext uri="{FF2B5EF4-FFF2-40B4-BE49-F238E27FC236}">
                <a16:creationId xmlns:a16="http://schemas.microsoft.com/office/drawing/2014/main" id="{571EE4E8-607F-4174-B005-D2B4BE24155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04" y="1698589"/>
            <a:ext cx="1138848" cy="1138848"/>
          </a:xfrm>
          <a:prstGeom prst="rect">
            <a:avLst/>
          </a:prstGeom>
        </p:spPr>
      </p:pic>
      <p:pic>
        <p:nvPicPr>
          <p:cNvPr id="53" name="Resim 52">
            <a:hlinkClick r:id="rId4" action="ppaction://hlinksldjump"/>
            <a:extLst>
              <a:ext uri="{FF2B5EF4-FFF2-40B4-BE49-F238E27FC236}">
                <a16:creationId xmlns:a16="http://schemas.microsoft.com/office/drawing/2014/main" id="{35BF398F-FFC3-4B46-9F0A-2D2FE465F33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30" y="4852132"/>
            <a:ext cx="1138849" cy="1138849"/>
          </a:xfrm>
          <a:prstGeom prst="rect">
            <a:avLst/>
          </a:prstGeom>
        </p:spPr>
      </p:pic>
      <p:pic>
        <p:nvPicPr>
          <p:cNvPr id="28" name="Q">
            <a:hlinkClick r:id="" action="ppaction://media"/>
            <a:extLst>
              <a:ext uri="{FF2B5EF4-FFF2-40B4-BE49-F238E27FC236}">
                <a16:creationId xmlns:a16="http://schemas.microsoft.com/office/drawing/2014/main" id="{3C83D6E4-18AA-4075-A630-BD96F0C711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47350" y="5732653"/>
            <a:ext cx="1125347" cy="1125347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393F2F90-9068-4A26-A3E1-6559ACD5B422}"/>
              </a:ext>
            </a:extLst>
          </p:cNvPr>
          <p:cNvSpPr/>
          <p:nvPr/>
        </p:nvSpPr>
        <p:spPr>
          <a:xfrm>
            <a:off x="156174" y="-9847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8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8B5D35B-1D0A-4CDD-B739-13CCD2E19BE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21" y="6234221"/>
            <a:ext cx="623779" cy="6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35</Words>
  <Application>Microsoft Office PowerPoint</Application>
  <PresentationFormat>Geniş ekran</PresentationFormat>
  <Paragraphs>29</Paragraphs>
  <Slides>28</Slides>
  <Notes>0</Notes>
  <HiddenSlides>0</HiddenSlides>
  <MMClips>26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3" baseType="lpstr">
      <vt:lpstr>Arial</vt:lpstr>
      <vt:lpstr>Century Gothic</vt:lpstr>
      <vt:lpstr>Comic Sans MS</vt:lpstr>
      <vt:lpstr>Wingdings 3</vt:lpstr>
      <vt:lpstr>Duman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GOOD       JOB!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nilgün kutluata</dc:creator>
  <cp:lastModifiedBy>nilgün kutluata</cp:lastModifiedBy>
  <cp:revision>18</cp:revision>
  <dcterms:created xsi:type="dcterms:W3CDTF">2020-09-28T22:51:25Z</dcterms:created>
  <dcterms:modified xsi:type="dcterms:W3CDTF">2020-10-02T15:58:41Z</dcterms:modified>
</cp:coreProperties>
</file>