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8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23.05.2020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745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23.05.2020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9371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23.05.2020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8182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23.05.2020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0080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23.05.2020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1211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23.05.2020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6285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23.05.2020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4251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23.05.2020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4018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23.05.2020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05511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23.05.2020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825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23.05.2020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1752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23.05.2020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8063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23.05.2020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2371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23.05.2020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072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23.05.2020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1249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23.05.2020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4254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23.05.2020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7873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23.05.2020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5628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9F75050-0E15-4C5B-92B0-66D068882F1F}" type="datetimeFigureOut">
              <a:rPr lang="tr-TR" smtClean="0"/>
              <a:t>23.05.2020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2716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slide" Target="slide11.xml"/><Relationship Id="rId10" Type="http://schemas.openxmlformats.org/officeDocument/2006/relationships/image" Target="../media/image19.png"/><Relationship Id="rId4" Type="http://schemas.openxmlformats.org/officeDocument/2006/relationships/image" Target="../media/image12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slide" Target="slide12.xml"/><Relationship Id="rId4" Type="http://schemas.openxmlformats.org/officeDocument/2006/relationships/image" Target="../media/image12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2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slide" Target="slide14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24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slide" Target="slide3.xml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slide" Target="slide4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20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slide" Target="slide5.xml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19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slide" Target="slide6.xml"/><Relationship Id="rId9" Type="http://schemas.openxmlformats.org/officeDocument/2006/relationships/image" Target="../media/image13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4.png"/><Relationship Id="rId3" Type="http://schemas.openxmlformats.org/officeDocument/2006/relationships/slide" Target="slide7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12" Type="http://schemas.openxmlformats.org/officeDocument/2006/relationships/image" Target="../media/image1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11" Type="http://schemas.openxmlformats.org/officeDocument/2006/relationships/slide" Target="slide9.xml"/><Relationship Id="rId5" Type="http://schemas.openxmlformats.org/officeDocument/2006/relationships/image" Target="../media/image13.png"/><Relationship Id="rId10" Type="http://schemas.openxmlformats.org/officeDocument/2006/relationships/image" Target="../media/image19.png"/><Relationship Id="rId4" Type="http://schemas.openxmlformats.org/officeDocument/2006/relationships/image" Target="../media/image12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11" Type="http://schemas.openxmlformats.org/officeDocument/2006/relationships/image" Target="../media/image19.png"/><Relationship Id="rId5" Type="http://schemas.openxmlformats.org/officeDocument/2006/relationships/slide" Target="slide10.xml"/><Relationship Id="rId10" Type="http://schemas.openxmlformats.org/officeDocument/2006/relationships/image" Target="../media/image24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9470D136-B8F8-42CC-B9F3-B567F643B9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8" y="0"/>
            <a:ext cx="9181020" cy="6885384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702F5E19-6AC7-4B25-97BA-D739AF1614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1658" y="12438"/>
            <a:ext cx="972342" cy="972342"/>
          </a:xfrm>
          <a:prstGeom prst="rect">
            <a:avLst/>
          </a:prstGeom>
        </p:spPr>
      </p:pic>
      <p:sp>
        <p:nvSpPr>
          <p:cNvPr id="10" name="Dikdörtgen 9">
            <a:extLst>
              <a:ext uri="{FF2B5EF4-FFF2-40B4-BE49-F238E27FC236}">
                <a16:creationId xmlns:a16="http://schemas.microsoft.com/office/drawing/2014/main" id="{72AF552D-7D34-41F5-9B8A-820D98808F17}"/>
              </a:ext>
            </a:extLst>
          </p:cNvPr>
          <p:cNvSpPr/>
          <p:nvPr/>
        </p:nvSpPr>
        <p:spPr>
          <a:xfrm>
            <a:off x="1979712" y="260648"/>
            <a:ext cx="5328703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ON THE FARM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0B47CB21-E7B2-4955-B274-687058FC0C85}"/>
              </a:ext>
            </a:extLst>
          </p:cNvPr>
          <p:cNvSpPr/>
          <p:nvPr/>
        </p:nvSpPr>
        <p:spPr>
          <a:xfrm>
            <a:off x="2123728" y="5661248"/>
            <a:ext cx="32015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TURKISH FARM </a:t>
            </a:r>
          </a:p>
          <a:p>
            <a:pPr algn="ctr"/>
            <a:r>
              <a:rPr lang="tr-TR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WITH TWELVE ANIMALS</a:t>
            </a:r>
          </a:p>
        </p:txBody>
      </p:sp>
    </p:spTree>
    <p:extLst>
      <p:ext uri="{BB962C8B-B14F-4D97-AF65-F5344CB8AC3E}">
        <p14:creationId xmlns:p14="http://schemas.microsoft.com/office/powerpoint/2010/main" val="3703423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F5E6C797-FAA5-4425-B51A-4C770894A6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B7289408-0E06-48E3-96FB-7771F04E258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2621" y="1528610"/>
            <a:ext cx="1159030" cy="1159030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307CE95E-B653-43E0-A9A5-E6EB739B4E6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7628" y="2990399"/>
            <a:ext cx="1371603" cy="1371603"/>
          </a:xfrm>
          <a:prstGeom prst="rect">
            <a:avLst/>
          </a:prstGeom>
        </p:spPr>
      </p:pic>
      <p:pic>
        <p:nvPicPr>
          <p:cNvPr id="13" name="Resim 12">
            <a:hlinkClick r:id="rId5" action="ppaction://hlinksldjump"/>
            <a:extLst>
              <a:ext uri="{FF2B5EF4-FFF2-40B4-BE49-F238E27FC236}">
                <a16:creationId xmlns:a16="http://schemas.microsoft.com/office/drawing/2014/main" id="{323E64AD-5A26-44E2-A130-A00983CAC36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799" y="2760890"/>
            <a:ext cx="1336219" cy="1336219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99BD8051-032D-45EC-B143-BE7EB0293F1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116" y="4228336"/>
            <a:ext cx="1159030" cy="1159030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628EA0D0-B76C-4BE6-BE9F-1898D9F1259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5762964"/>
            <a:ext cx="857527" cy="857527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D7FFA78D-0447-43A4-B795-0540AA81A397}"/>
              </a:ext>
            </a:extLst>
          </p:cNvPr>
          <p:cNvSpPr/>
          <p:nvPr/>
        </p:nvSpPr>
        <p:spPr>
          <a:xfrm>
            <a:off x="3995936" y="2060848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0" name="Resim 19">
            <a:extLst>
              <a:ext uri="{FF2B5EF4-FFF2-40B4-BE49-F238E27FC236}">
                <a16:creationId xmlns:a16="http://schemas.microsoft.com/office/drawing/2014/main" id="{4B79A90E-136D-48FB-AE44-CFBC2190948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id="{916232C2-0497-4FFD-88CC-92DA3B73F87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64704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92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74FFF747-1B0F-49C1-ADD3-48F5E5811C7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86B47F9E-6F1C-4D37-BFD7-29F43C7FA6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2621" y="1528610"/>
            <a:ext cx="1159030" cy="1159030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58DE523E-C3D8-4C76-AA91-7E7A5C883E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7628" y="2990399"/>
            <a:ext cx="1371603" cy="1371603"/>
          </a:xfrm>
          <a:prstGeom prst="rect">
            <a:avLst/>
          </a:prstGeom>
        </p:spPr>
      </p:pic>
      <p:pic>
        <p:nvPicPr>
          <p:cNvPr id="15" name="Resim 14">
            <a:hlinkClick r:id="rId5" action="ppaction://hlinksldjump"/>
            <a:extLst>
              <a:ext uri="{FF2B5EF4-FFF2-40B4-BE49-F238E27FC236}">
                <a16:creationId xmlns:a16="http://schemas.microsoft.com/office/drawing/2014/main" id="{157DA97E-8DFF-4821-B606-93E708E4407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116" y="4228336"/>
            <a:ext cx="1159030" cy="1159030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65367627-D641-4D5F-A5AE-AEA98251FBA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5762964"/>
            <a:ext cx="857527" cy="857527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7F961C5A-E58A-4FC6-A8C0-82588B5A691F}"/>
              </a:ext>
            </a:extLst>
          </p:cNvPr>
          <p:cNvSpPr/>
          <p:nvPr/>
        </p:nvSpPr>
        <p:spPr>
          <a:xfrm>
            <a:off x="3995936" y="2060848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0" name="Resim 19">
            <a:extLst>
              <a:ext uri="{FF2B5EF4-FFF2-40B4-BE49-F238E27FC236}">
                <a16:creationId xmlns:a16="http://schemas.microsoft.com/office/drawing/2014/main" id="{62D4A4D1-0C6B-43DC-83BC-74DB5FB0D7F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id="{A89B776D-B896-48DA-BF8E-FB9D4F89934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64704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05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2B0625B4-9011-43E1-BD6C-5429C5E8AB4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989B138C-5C60-4101-82D0-3DED850534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2621" y="1528610"/>
            <a:ext cx="1159030" cy="1159030"/>
          </a:xfrm>
          <a:prstGeom prst="rect">
            <a:avLst/>
          </a:prstGeom>
        </p:spPr>
      </p:pic>
      <p:pic>
        <p:nvPicPr>
          <p:cNvPr id="11" name="Resim 10">
            <a:hlinkClick r:id="rId4" action="ppaction://hlinksldjump"/>
            <a:extLst>
              <a:ext uri="{FF2B5EF4-FFF2-40B4-BE49-F238E27FC236}">
                <a16:creationId xmlns:a16="http://schemas.microsoft.com/office/drawing/2014/main" id="{3B787398-0924-4912-8A7D-2CA9A36B710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7628" y="2990399"/>
            <a:ext cx="1371603" cy="1371603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88888D00-8ACD-430E-82BE-91980634C54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5762964"/>
            <a:ext cx="857527" cy="857527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4161B9A5-B7C1-4D10-9E40-9D159A1B8615}"/>
              </a:ext>
            </a:extLst>
          </p:cNvPr>
          <p:cNvSpPr/>
          <p:nvPr/>
        </p:nvSpPr>
        <p:spPr>
          <a:xfrm>
            <a:off x="3995936" y="2060848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0" name="Resim 19">
            <a:extLst>
              <a:ext uri="{FF2B5EF4-FFF2-40B4-BE49-F238E27FC236}">
                <a16:creationId xmlns:a16="http://schemas.microsoft.com/office/drawing/2014/main" id="{9D417E07-9A3C-4554-9663-30BE8EC5334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id="{96F6329D-49EF-4DB9-895A-BF4E68712E6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64704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2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21E2DF18-A544-418D-8449-0697671BF13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6EE1B5EB-D176-428F-A85A-14B09CBB5B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2621" y="1528610"/>
            <a:ext cx="1159030" cy="1159030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05AC3E3F-B523-4822-ABEC-6663AC49E102}"/>
              </a:ext>
            </a:extLst>
          </p:cNvPr>
          <p:cNvSpPr/>
          <p:nvPr/>
        </p:nvSpPr>
        <p:spPr>
          <a:xfrm>
            <a:off x="3995936" y="2060848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2" name="Resim 21">
            <a:extLst>
              <a:ext uri="{FF2B5EF4-FFF2-40B4-BE49-F238E27FC236}">
                <a16:creationId xmlns:a16="http://schemas.microsoft.com/office/drawing/2014/main" id="{B3873DD1-B326-4B25-9F7B-EED0E779C9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pic>
        <p:nvPicPr>
          <p:cNvPr id="23" name="Resim 22">
            <a:hlinkClick r:id="rId5" action="ppaction://hlinksldjump"/>
            <a:extLst>
              <a:ext uri="{FF2B5EF4-FFF2-40B4-BE49-F238E27FC236}">
                <a16:creationId xmlns:a16="http://schemas.microsoft.com/office/drawing/2014/main" id="{1D275B9B-3F8E-43B5-82F1-60C1846D6F3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5762964"/>
            <a:ext cx="857527" cy="857527"/>
          </a:xfrm>
          <a:prstGeom prst="rect">
            <a:avLst/>
          </a:prstGeom>
        </p:spPr>
      </p:pic>
      <p:pic>
        <p:nvPicPr>
          <p:cNvPr id="24" name="Resim 23">
            <a:extLst>
              <a:ext uri="{FF2B5EF4-FFF2-40B4-BE49-F238E27FC236}">
                <a16:creationId xmlns:a16="http://schemas.microsoft.com/office/drawing/2014/main" id="{BA2347C0-C29D-4108-841F-3053514A9A0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64704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84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2B7E82B1-A6A1-4EAE-B6F4-ACDC924630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pic>
        <p:nvPicPr>
          <p:cNvPr id="6" name="Resim 5">
            <a:hlinkClick r:id="rId3" action="ppaction://hlinksldjump"/>
            <a:extLst>
              <a:ext uri="{FF2B5EF4-FFF2-40B4-BE49-F238E27FC236}">
                <a16:creationId xmlns:a16="http://schemas.microsoft.com/office/drawing/2014/main" id="{1D4D6889-3ECC-4CB8-A0E7-6F2CD8E378B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2621" y="1528610"/>
            <a:ext cx="1159030" cy="115903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90CE1485-CBAB-4D42-A501-5DCE2BC24DD0}"/>
              </a:ext>
            </a:extLst>
          </p:cNvPr>
          <p:cNvSpPr/>
          <p:nvPr/>
        </p:nvSpPr>
        <p:spPr>
          <a:xfrm>
            <a:off x="3995936" y="2060848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E9732381-2EB6-4DB1-9DB0-76F8C7515EA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DBADAD90-9F87-4C8B-913B-DE858389436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64704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69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58D165B4-DCC0-4F70-B3F6-CDF792A710E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9D5DC310-BFBF-4AE3-B973-95AFF1ECDF38}"/>
              </a:ext>
            </a:extLst>
          </p:cNvPr>
          <p:cNvSpPr/>
          <p:nvPr/>
        </p:nvSpPr>
        <p:spPr>
          <a:xfrm>
            <a:off x="3995936" y="2060848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1D048FF5-5A5C-4C0B-9198-DB629DFC6B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FB6D7887-1804-4F32-A751-7B479C302D2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64704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829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A167DC85-EF5B-404B-861B-8FCB95C06E7B}"/>
              </a:ext>
            </a:extLst>
          </p:cNvPr>
          <p:cNvSpPr/>
          <p:nvPr/>
        </p:nvSpPr>
        <p:spPr>
          <a:xfrm>
            <a:off x="1187622" y="4941168"/>
            <a:ext cx="676875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6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Congratulations</a:t>
            </a:r>
            <a:endParaRPr lang="tr-TR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F3553C83-A22A-48DC-A066-28265610C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7303" y="0"/>
            <a:ext cx="5269391" cy="526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83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E20C57E2-7C96-44B2-AF8B-5CE7DCEEFDF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20FDA015-CA83-43DB-B799-AEFBC8011F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147077"/>
            <a:ext cx="939555" cy="93955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2D2CC2F2-9342-4EC5-A619-47745F1763A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9086" y="4664761"/>
            <a:ext cx="1152128" cy="1152128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7BD5F3E5-9CD2-435B-8E22-9CA148E5439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272" y="5678039"/>
            <a:ext cx="1152128" cy="1152128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9A42735A-4502-4C8C-A60F-C3C99358BE8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2621" y="1528610"/>
            <a:ext cx="1159030" cy="1159030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02384938-C79E-4FF5-8EBD-E3B64AC66A5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874" y="99030"/>
            <a:ext cx="1371603" cy="1371603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908C580B-5BFE-4DF9-B69F-9097A3C1D6C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7628" y="2990399"/>
            <a:ext cx="1371603" cy="1371603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28D974A8-EFF8-47C8-B542-EC13E1C774A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116" y="1497243"/>
            <a:ext cx="1159030" cy="1159030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2EEE3883-680D-49FA-8CE2-1EB7F8F71DD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799" y="2760890"/>
            <a:ext cx="1336219" cy="1336219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2E55115A-6772-4BDD-8466-17F734BDBA48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81" y="5586394"/>
            <a:ext cx="1152128" cy="1152128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E45CF1C5-FAA4-4197-A708-81F859DF5A01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116" y="4228336"/>
            <a:ext cx="1159030" cy="1159030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7DD9EE65-9A6F-4EDD-8B1D-92B5270AB418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5762964"/>
            <a:ext cx="857527" cy="857527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FA835F3F-3A4E-46E8-AA52-0C57B4496C66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1835" y="147077"/>
            <a:ext cx="1011563" cy="1011563"/>
          </a:xfrm>
          <a:prstGeom prst="rect">
            <a:avLst/>
          </a:prstGeom>
        </p:spPr>
      </p:pic>
      <p:sp>
        <p:nvSpPr>
          <p:cNvPr id="18" name="Dikdörtgen 17">
            <a:extLst>
              <a:ext uri="{FF2B5EF4-FFF2-40B4-BE49-F238E27FC236}">
                <a16:creationId xmlns:a16="http://schemas.microsoft.com/office/drawing/2014/main" id="{CE97D675-E473-48B8-B066-EDC17CB8375D}"/>
              </a:ext>
            </a:extLst>
          </p:cNvPr>
          <p:cNvSpPr/>
          <p:nvPr/>
        </p:nvSpPr>
        <p:spPr>
          <a:xfrm>
            <a:off x="3605273" y="35332"/>
            <a:ext cx="175881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WHAT AM I?</a:t>
            </a:r>
            <a:endParaRPr lang="tr-TR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9" name="Oval 18">
            <a:hlinkClick r:id="rId15" action="ppaction://hlinksldjump"/>
            <a:extLst>
              <a:ext uri="{FF2B5EF4-FFF2-40B4-BE49-F238E27FC236}">
                <a16:creationId xmlns:a16="http://schemas.microsoft.com/office/drawing/2014/main" id="{62986A80-0463-4DFE-B608-4BAD611623AA}"/>
              </a:ext>
            </a:extLst>
          </p:cNvPr>
          <p:cNvSpPr/>
          <p:nvPr/>
        </p:nvSpPr>
        <p:spPr>
          <a:xfrm>
            <a:off x="3851920" y="2564904"/>
            <a:ext cx="1336219" cy="133621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latin typeface="Comic Sans MS" panose="030F0702030302020204" pitchFamily="66" charset="0"/>
              </a:rPr>
              <a:t>START</a:t>
            </a:r>
          </a:p>
        </p:txBody>
      </p:sp>
      <p:pic>
        <p:nvPicPr>
          <p:cNvPr id="20" name="Resim 19">
            <a:extLst>
              <a:ext uri="{FF2B5EF4-FFF2-40B4-BE49-F238E27FC236}">
                <a16:creationId xmlns:a16="http://schemas.microsoft.com/office/drawing/2014/main" id="{3527140C-278C-416B-A8C6-C4E5D3BFE8FF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64704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77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ikdörtgen 17">
            <a:extLst>
              <a:ext uri="{FF2B5EF4-FFF2-40B4-BE49-F238E27FC236}">
                <a16:creationId xmlns:a16="http://schemas.microsoft.com/office/drawing/2014/main" id="{CE97D675-E473-48B8-B066-EDC17CB8375D}"/>
              </a:ext>
            </a:extLst>
          </p:cNvPr>
          <p:cNvSpPr/>
          <p:nvPr/>
        </p:nvSpPr>
        <p:spPr>
          <a:xfrm>
            <a:off x="3605273" y="35332"/>
            <a:ext cx="175881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WHAT AM I?</a:t>
            </a:r>
            <a:endParaRPr lang="tr-TR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1" name="Resim 20">
            <a:extLst>
              <a:ext uri="{FF2B5EF4-FFF2-40B4-BE49-F238E27FC236}">
                <a16:creationId xmlns:a16="http://schemas.microsoft.com/office/drawing/2014/main" id="{EAA48D7F-5912-4C39-909C-8E0476FC9B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pic>
        <p:nvPicPr>
          <p:cNvPr id="22" name="Resim 21">
            <a:hlinkClick r:id="rId3" action="ppaction://hlinksldjump"/>
            <a:extLst>
              <a:ext uri="{FF2B5EF4-FFF2-40B4-BE49-F238E27FC236}">
                <a16:creationId xmlns:a16="http://schemas.microsoft.com/office/drawing/2014/main" id="{B4D0D967-ED4D-44D4-B3AB-7C1DB07451A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147077"/>
            <a:ext cx="939555" cy="939555"/>
          </a:xfrm>
          <a:prstGeom prst="rect">
            <a:avLst/>
          </a:prstGeom>
        </p:spPr>
      </p:pic>
      <p:pic>
        <p:nvPicPr>
          <p:cNvPr id="23" name="Resim 22">
            <a:extLst>
              <a:ext uri="{FF2B5EF4-FFF2-40B4-BE49-F238E27FC236}">
                <a16:creationId xmlns:a16="http://schemas.microsoft.com/office/drawing/2014/main" id="{9761A41D-108C-4DD1-8613-E8280F04074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9086" y="4664761"/>
            <a:ext cx="1152128" cy="1152128"/>
          </a:xfrm>
          <a:prstGeom prst="rect">
            <a:avLst/>
          </a:prstGeom>
        </p:spPr>
      </p:pic>
      <p:pic>
        <p:nvPicPr>
          <p:cNvPr id="24" name="Resim 23">
            <a:extLst>
              <a:ext uri="{FF2B5EF4-FFF2-40B4-BE49-F238E27FC236}">
                <a16:creationId xmlns:a16="http://schemas.microsoft.com/office/drawing/2014/main" id="{362CB694-C294-4ABB-8BDA-C61D1ABEEAB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272" y="5678039"/>
            <a:ext cx="1152128" cy="1152128"/>
          </a:xfrm>
          <a:prstGeom prst="rect">
            <a:avLst/>
          </a:prstGeom>
        </p:spPr>
      </p:pic>
      <p:pic>
        <p:nvPicPr>
          <p:cNvPr id="25" name="Resim 24">
            <a:extLst>
              <a:ext uri="{FF2B5EF4-FFF2-40B4-BE49-F238E27FC236}">
                <a16:creationId xmlns:a16="http://schemas.microsoft.com/office/drawing/2014/main" id="{78293C1F-BDCF-49A3-A5EB-28A66904BDC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2621" y="1528610"/>
            <a:ext cx="1159030" cy="1159030"/>
          </a:xfrm>
          <a:prstGeom prst="rect">
            <a:avLst/>
          </a:prstGeom>
        </p:spPr>
      </p:pic>
      <p:pic>
        <p:nvPicPr>
          <p:cNvPr id="26" name="Resim 25">
            <a:extLst>
              <a:ext uri="{FF2B5EF4-FFF2-40B4-BE49-F238E27FC236}">
                <a16:creationId xmlns:a16="http://schemas.microsoft.com/office/drawing/2014/main" id="{EA17D2E2-7872-429B-9B99-53F68BFC416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874" y="99030"/>
            <a:ext cx="1371603" cy="1371603"/>
          </a:xfrm>
          <a:prstGeom prst="rect">
            <a:avLst/>
          </a:prstGeom>
        </p:spPr>
      </p:pic>
      <p:pic>
        <p:nvPicPr>
          <p:cNvPr id="27" name="Resim 26">
            <a:extLst>
              <a:ext uri="{FF2B5EF4-FFF2-40B4-BE49-F238E27FC236}">
                <a16:creationId xmlns:a16="http://schemas.microsoft.com/office/drawing/2014/main" id="{84DB5B95-640B-40CB-A9F3-1427512743A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7628" y="2990399"/>
            <a:ext cx="1371603" cy="1371603"/>
          </a:xfrm>
          <a:prstGeom prst="rect">
            <a:avLst/>
          </a:prstGeom>
        </p:spPr>
      </p:pic>
      <p:pic>
        <p:nvPicPr>
          <p:cNvPr id="28" name="Resim 27">
            <a:extLst>
              <a:ext uri="{FF2B5EF4-FFF2-40B4-BE49-F238E27FC236}">
                <a16:creationId xmlns:a16="http://schemas.microsoft.com/office/drawing/2014/main" id="{1BA10CE1-BFC4-427E-99D4-FE9B0C3E584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116" y="1497243"/>
            <a:ext cx="1159030" cy="1159030"/>
          </a:xfrm>
          <a:prstGeom prst="rect">
            <a:avLst/>
          </a:prstGeom>
        </p:spPr>
      </p:pic>
      <p:pic>
        <p:nvPicPr>
          <p:cNvPr id="29" name="Resim 28">
            <a:extLst>
              <a:ext uri="{FF2B5EF4-FFF2-40B4-BE49-F238E27FC236}">
                <a16:creationId xmlns:a16="http://schemas.microsoft.com/office/drawing/2014/main" id="{DC90EED1-7242-4FD1-8AC7-3EF6F122F6C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799" y="2760890"/>
            <a:ext cx="1336219" cy="1336219"/>
          </a:xfrm>
          <a:prstGeom prst="rect">
            <a:avLst/>
          </a:prstGeom>
        </p:spPr>
      </p:pic>
      <p:pic>
        <p:nvPicPr>
          <p:cNvPr id="30" name="Resim 29">
            <a:extLst>
              <a:ext uri="{FF2B5EF4-FFF2-40B4-BE49-F238E27FC236}">
                <a16:creationId xmlns:a16="http://schemas.microsoft.com/office/drawing/2014/main" id="{DCAD96B7-A48B-4C7F-B11E-9C14CAEA251E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81" y="5586394"/>
            <a:ext cx="1152128" cy="1152128"/>
          </a:xfrm>
          <a:prstGeom prst="rect">
            <a:avLst/>
          </a:prstGeom>
        </p:spPr>
      </p:pic>
      <p:pic>
        <p:nvPicPr>
          <p:cNvPr id="31" name="Resim 30">
            <a:extLst>
              <a:ext uri="{FF2B5EF4-FFF2-40B4-BE49-F238E27FC236}">
                <a16:creationId xmlns:a16="http://schemas.microsoft.com/office/drawing/2014/main" id="{75C43F47-6032-47A4-B230-26A3EC2E5BA3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116" y="4228336"/>
            <a:ext cx="1159030" cy="1159030"/>
          </a:xfrm>
          <a:prstGeom prst="rect">
            <a:avLst/>
          </a:prstGeom>
        </p:spPr>
      </p:pic>
      <p:pic>
        <p:nvPicPr>
          <p:cNvPr id="32" name="Resim 31">
            <a:extLst>
              <a:ext uri="{FF2B5EF4-FFF2-40B4-BE49-F238E27FC236}">
                <a16:creationId xmlns:a16="http://schemas.microsoft.com/office/drawing/2014/main" id="{CAE362C6-74BF-4DF6-A316-A2E1E6DC6A0E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5762964"/>
            <a:ext cx="857527" cy="857527"/>
          </a:xfrm>
          <a:prstGeom prst="rect">
            <a:avLst/>
          </a:prstGeom>
        </p:spPr>
      </p:pic>
      <p:pic>
        <p:nvPicPr>
          <p:cNvPr id="33" name="Resim 32">
            <a:extLst>
              <a:ext uri="{FF2B5EF4-FFF2-40B4-BE49-F238E27FC236}">
                <a16:creationId xmlns:a16="http://schemas.microsoft.com/office/drawing/2014/main" id="{99673FBE-19E4-4AA1-9CA2-A1ECF83026F4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1835" y="147077"/>
            <a:ext cx="1011563" cy="1011563"/>
          </a:xfrm>
          <a:prstGeom prst="rect">
            <a:avLst/>
          </a:prstGeom>
        </p:spPr>
      </p:pic>
      <p:pic>
        <p:nvPicPr>
          <p:cNvPr id="34" name="Resim 33">
            <a:extLst>
              <a:ext uri="{FF2B5EF4-FFF2-40B4-BE49-F238E27FC236}">
                <a16:creationId xmlns:a16="http://schemas.microsoft.com/office/drawing/2014/main" id="{BA341CBD-49C5-4059-A174-0AC2F35DA48F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64704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57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167407C0-6C9F-4676-922B-15D13E0EE6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A56EF39C-FE5F-441A-B768-8CBFA251C0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9086" y="4664761"/>
            <a:ext cx="1152128" cy="1152128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36107928-5F0B-41B2-833F-37441C30FB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272" y="5678039"/>
            <a:ext cx="1152128" cy="1152128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74486562-A791-4BC2-8441-20465F5B479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2621" y="1528610"/>
            <a:ext cx="1159030" cy="1159030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5876F7C2-D43F-4839-A1C8-19749F3B79A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874" y="99030"/>
            <a:ext cx="1371603" cy="1371603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D4DCB391-4F3F-4E90-B76A-83A13D218D5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7628" y="2990399"/>
            <a:ext cx="1371603" cy="1371603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F02532EB-EEBD-4461-9511-C38DC5F3D28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116" y="1497243"/>
            <a:ext cx="1159030" cy="1159030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EDD4200D-2BD5-4466-9749-C0E77426A95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799" y="2760890"/>
            <a:ext cx="1336219" cy="1336219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736C5E0A-8FFA-4967-BA8F-6553943B28F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81" y="5586394"/>
            <a:ext cx="1152128" cy="1152128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D1BCC586-9DF7-4033-972A-6DE79AF2831D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116" y="4228336"/>
            <a:ext cx="1159030" cy="1159030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id="{1AFFD883-8B85-4FE2-9083-6FF4A0C47D0C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5762964"/>
            <a:ext cx="857527" cy="857527"/>
          </a:xfrm>
          <a:prstGeom prst="rect">
            <a:avLst/>
          </a:prstGeom>
        </p:spPr>
      </p:pic>
      <p:pic>
        <p:nvPicPr>
          <p:cNvPr id="21" name="Resim 20">
            <a:hlinkClick r:id="rId13" action="ppaction://hlinksldjump"/>
            <a:extLst>
              <a:ext uri="{FF2B5EF4-FFF2-40B4-BE49-F238E27FC236}">
                <a16:creationId xmlns:a16="http://schemas.microsoft.com/office/drawing/2014/main" id="{6E2060E1-B163-45C5-9E2D-17C5429F249F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1835" y="147077"/>
            <a:ext cx="1011563" cy="1011563"/>
          </a:xfrm>
          <a:prstGeom prst="rect">
            <a:avLst/>
          </a:prstGeom>
        </p:spPr>
      </p:pic>
      <p:pic>
        <p:nvPicPr>
          <p:cNvPr id="22" name="Resim 21">
            <a:extLst>
              <a:ext uri="{FF2B5EF4-FFF2-40B4-BE49-F238E27FC236}">
                <a16:creationId xmlns:a16="http://schemas.microsoft.com/office/drawing/2014/main" id="{89464B86-E9E7-4099-905C-94A4C2853B2A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64704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67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55CFB575-D088-4D24-B960-E0CC876019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E274AF8B-E55F-4C60-AC12-CEDC0F1E3D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9086" y="4664761"/>
            <a:ext cx="1152128" cy="1152128"/>
          </a:xfrm>
          <a:prstGeom prst="rect">
            <a:avLst/>
          </a:prstGeom>
        </p:spPr>
      </p:pic>
      <p:pic>
        <p:nvPicPr>
          <p:cNvPr id="8" name="Resim 7">
            <a:hlinkClick r:id="rId4" action="ppaction://hlinksldjump"/>
            <a:extLst>
              <a:ext uri="{FF2B5EF4-FFF2-40B4-BE49-F238E27FC236}">
                <a16:creationId xmlns:a16="http://schemas.microsoft.com/office/drawing/2014/main" id="{9EED938D-C3E6-4397-9D25-95ADFF5099E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272" y="5678039"/>
            <a:ext cx="1152128" cy="1152128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AD902414-CE02-49BD-9182-24011FA2577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2621" y="1528610"/>
            <a:ext cx="1159030" cy="1159030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F8431E2A-A2BB-48D4-9361-FC823D3D88F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874" y="99030"/>
            <a:ext cx="1371603" cy="1371603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023EE386-B3F1-4635-9899-494998F9989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7628" y="2990399"/>
            <a:ext cx="1371603" cy="1371603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7857AF59-233E-4DA6-B01D-4AB49AB1FB9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116" y="1497243"/>
            <a:ext cx="1159030" cy="1159030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1603773D-7A50-48A8-B0AE-675899C543D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799" y="2760890"/>
            <a:ext cx="1336219" cy="1336219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23CE9959-DD0D-484B-A2D7-D9C6B437DA4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81" y="5586394"/>
            <a:ext cx="1152128" cy="1152128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9150D7A3-2E29-4EA6-BDE1-6C6EE7F581B9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116" y="4228336"/>
            <a:ext cx="1159030" cy="1159030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3A3F82DD-F5C0-4A76-AC6C-BAAADA5E4192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5762964"/>
            <a:ext cx="857527" cy="857527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5430063A-2D9C-4E3B-8B14-75EB5277006A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64704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0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07D75A52-DA31-42E8-AC0A-45C17E0AE9D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pic>
        <p:nvPicPr>
          <p:cNvPr id="9" name="Resim 8">
            <a:hlinkClick r:id="rId3" action="ppaction://hlinksldjump"/>
            <a:extLst>
              <a:ext uri="{FF2B5EF4-FFF2-40B4-BE49-F238E27FC236}">
                <a16:creationId xmlns:a16="http://schemas.microsoft.com/office/drawing/2014/main" id="{912A4598-1370-4EA8-BFAD-12F9731601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9086" y="4664761"/>
            <a:ext cx="1152128" cy="1152128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58C321DA-97B1-4BF4-96BE-BEC9BAC81A4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2621" y="1528610"/>
            <a:ext cx="1159030" cy="1159030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E4D6AC8A-CA5F-4E7A-BA60-D1CE7F68ED7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874" y="99030"/>
            <a:ext cx="1371603" cy="1371603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5986B183-B4A9-43E7-B815-A7DF85A3B0E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7628" y="2990399"/>
            <a:ext cx="1371603" cy="1371603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9E7650EB-797C-4712-B9DA-08C3A452640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116" y="1497243"/>
            <a:ext cx="1159030" cy="1159030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0AB556D5-781C-438C-8937-2D38B95D3F5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799" y="2760890"/>
            <a:ext cx="1336219" cy="1336219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960701C9-6D56-4D25-B07A-79309A954ED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81" y="5586394"/>
            <a:ext cx="1152128" cy="1152128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4BA2A9FE-C348-4A97-9121-A1E35D638FD0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116" y="4228336"/>
            <a:ext cx="1159030" cy="1159030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93AE9E1E-10E9-4C9A-9D68-557F0DC39FD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5762964"/>
            <a:ext cx="857527" cy="857527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C7B2643E-04FD-4C03-88EF-B33642BE8315}"/>
              </a:ext>
            </a:extLst>
          </p:cNvPr>
          <p:cNvSpPr/>
          <p:nvPr/>
        </p:nvSpPr>
        <p:spPr>
          <a:xfrm>
            <a:off x="3995936" y="2060848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2" name="Resim 21">
            <a:extLst>
              <a:ext uri="{FF2B5EF4-FFF2-40B4-BE49-F238E27FC236}">
                <a16:creationId xmlns:a16="http://schemas.microsoft.com/office/drawing/2014/main" id="{7DB298FA-FE15-4975-A22A-907BED39430A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pic>
        <p:nvPicPr>
          <p:cNvPr id="23" name="Resim 22">
            <a:extLst>
              <a:ext uri="{FF2B5EF4-FFF2-40B4-BE49-F238E27FC236}">
                <a16:creationId xmlns:a16="http://schemas.microsoft.com/office/drawing/2014/main" id="{84A4AFA6-FD6A-43CF-B062-19A649A139D1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64704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63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CDADB075-DF18-4261-AC09-7DD35B23DB5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0B9C2268-3852-497D-BB77-B78C9FDB44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2621" y="1528610"/>
            <a:ext cx="1159030" cy="1159030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26757161-2639-42C2-A3E2-036D079321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874" y="99030"/>
            <a:ext cx="1371603" cy="1371603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2FB10468-DF3D-48D3-A1B1-D0C682A35A8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7628" y="2990399"/>
            <a:ext cx="1371603" cy="1371603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F28EEB6B-A8AE-4A67-B8B0-60892489835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116" y="1497243"/>
            <a:ext cx="1159030" cy="1159030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DCB62DF6-1571-4B59-8379-304C37E8A97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799" y="2760890"/>
            <a:ext cx="1336219" cy="1336219"/>
          </a:xfrm>
          <a:prstGeom prst="rect">
            <a:avLst/>
          </a:prstGeom>
        </p:spPr>
      </p:pic>
      <p:pic>
        <p:nvPicPr>
          <p:cNvPr id="14" name="Resim 13">
            <a:hlinkClick r:id="rId8" action="ppaction://hlinksldjump"/>
            <a:extLst>
              <a:ext uri="{FF2B5EF4-FFF2-40B4-BE49-F238E27FC236}">
                <a16:creationId xmlns:a16="http://schemas.microsoft.com/office/drawing/2014/main" id="{54E10364-1DC3-4219-AB3C-7940371627B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81" y="5586394"/>
            <a:ext cx="1152128" cy="1152128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4410FB1F-6F91-4093-8394-B58B8B4CF213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116" y="4228336"/>
            <a:ext cx="1159030" cy="1159030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47779B6C-B916-4E31-ADA9-56ADDCB9CD6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5762964"/>
            <a:ext cx="857527" cy="857527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9CB368E1-6AF0-4BF2-8630-538235064912}"/>
              </a:ext>
            </a:extLst>
          </p:cNvPr>
          <p:cNvSpPr/>
          <p:nvPr/>
        </p:nvSpPr>
        <p:spPr>
          <a:xfrm>
            <a:off x="3995936" y="2060848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0" name="Resim 19">
            <a:extLst>
              <a:ext uri="{FF2B5EF4-FFF2-40B4-BE49-F238E27FC236}">
                <a16:creationId xmlns:a16="http://schemas.microsoft.com/office/drawing/2014/main" id="{B99D2FA4-B7B4-4A94-8291-F19877AB31AE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id="{C353E985-51E4-43B4-A64C-9B65392C591C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64704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53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589E1AD6-C649-4019-82EB-1B2268709F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AB16B39A-281C-44AB-90AD-820AB77AB4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2621" y="1528610"/>
            <a:ext cx="1159030" cy="1159030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4BDABE9D-C7FD-4600-B53B-D3CC6149B49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7628" y="2990399"/>
            <a:ext cx="1371603" cy="1371603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CB84E8ED-D463-4900-AF5A-3D19FE576E5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116" y="1497243"/>
            <a:ext cx="1159030" cy="1159030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314A31E3-14FF-47DE-B226-FB571B86CC6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799" y="2760890"/>
            <a:ext cx="1336219" cy="1336219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1583E304-E357-4E0B-A001-219C02E54DE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116" y="4228336"/>
            <a:ext cx="1159030" cy="1159030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54707E57-CCD3-4DA1-95C4-6C4EA31FCC2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5762964"/>
            <a:ext cx="857527" cy="857527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98442A7F-48AE-4DBB-A7F8-CB57078C805F}"/>
              </a:ext>
            </a:extLst>
          </p:cNvPr>
          <p:cNvSpPr/>
          <p:nvPr/>
        </p:nvSpPr>
        <p:spPr>
          <a:xfrm>
            <a:off x="3995936" y="2060848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0" name="Resim 19">
            <a:extLst>
              <a:ext uri="{FF2B5EF4-FFF2-40B4-BE49-F238E27FC236}">
                <a16:creationId xmlns:a16="http://schemas.microsoft.com/office/drawing/2014/main" id="{EC87304F-375F-4BE6-A526-8214AB8C5A1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id="{8DD40F1F-CE77-4095-8353-E24B04F7C80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64704" cy="764704"/>
          </a:xfrm>
          <a:prstGeom prst="rect">
            <a:avLst/>
          </a:prstGeom>
        </p:spPr>
      </p:pic>
      <p:pic>
        <p:nvPicPr>
          <p:cNvPr id="22" name="Resim 21">
            <a:hlinkClick r:id="rId11" action="ppaction://hlinksldjump"/>
            <a:extLst>
              <a:ext uri="{FF2B5EF4-FFF2-40B4-BE49-F238E27FC236}">
                <a16:creationId xmlns:a16="http://schemas.microsoft.com/office/drawing/2014/main" id="{651D3D3C-6008-4D38-9977-BE8FAF18D19C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874" y="99030"/>
            <a:ext cx="1371603" cy="137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24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E2AE188C-28B7-48CF-B6DF-981C185A1D2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1479813C-8741-465B-93C6-F5253938BD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2621" y="1528610"/>
            <a:ext cx="1159030" cy="1159030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C62731F9-8992-41A2-A9F9-01EA1C6AAE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7628" y="2990399"/>
            <a:ext cx="1371603" cy="1371603"/>
          </a:xfrm>
          <a:prstGeom prst="rect">
            <a:avLst/>
          </a:prstGeom>
        </p:spPr>
      </p:pic>
      <p:pic>
        <p:nvPicPr>
          <p:cNvPr id="12" name="Resim 11">
            <a:hlinkClick r:id="rId5" action="ppaction://hlinksldjump"/>
            <a:extLst>
              <a:ext uri="{FF2B5EF4-FFF2-40B4-BE49-F238E27FC236}">
                <a16:creationId xmlns:a16="http://schemas.microsoft.com/office/drawing/2014/main" id="{1EC3B214-6617-460A-8203-AE8975E71E2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116" y="1497243"/>
            <a:ext cx="1159030" cy="1159030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6933E66A-EBFB-4231-A825-224B1CC7D90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799" y="2760890"/>
            <a:ext cx="1336219" cy="1336219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0374D4E5-5E80-400F-BBDC-4A0D1D042DF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116" y="4228336"/>
            <a:ext cx="1159030" cy="1159030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7BAC44E9-5000-455E-9901-02DA8CEF5C6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5762964"/>
            <a:ext cx="857527" cy="857527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96812835-6306-4FE9-89FD-1919696ED1E1}"/>
              </a:ext>
            </a:extLst>
          </p:cNvPr>
          <p:cNvSpPr/>
          <p:nvPr/>
        </p:nvSpPr>
        <p:spPr>
          <a:xfrm>
            <a:off x="3995936" y="2060848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0" name="Resim 19">
            <a:extLst>
              <a:ext uri="{FF2B5EF4-FFF2-40B4-BE49-F238E27FC236}">
                <a16:creationId xmlns:a16="http://schemas.microsoft.com/office/drawing/2014/main" id="{B961F708-6AFA-4B9F-A324-A1F258A7B2A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id="{0E9327CE-AAD7-46C0-B8A7-3C35B023B08B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64704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50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Damla">
  <a:themeElements>
    <a:clrScheme name="Daml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aml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Damla</Template>
  <TotalTime>76</TotalTime>
  <Words>18</Words>
  <Application>Microsoft Office PowerPoint</Application>
  <PresentationFormat>Ekran Gösterisi (4:3)</PresentationFormat>
  <Paragraphs>7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0" baseType="lpstr">
      <vt:lpstr>Arial</vt:lpstr>
      <vt:lpstr>Comic Sans MS</vt:lpstr>
      <vt:lpstr>Tw Cen MT</vt:lpstr>
      <vt:lpstr>Damla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samsung</dc:creator>
  <cp:lastModifiedBy>nilgün kutluata</cp:lastModifiedBy>
  <cp:revision>12</cp:revision>
  <dcterms:created xsi:type="dcterms:W3CDTF">2020-05-22T21:42:22Z</dcterms:created>
  <dcterms:modified xsi:type="dcterms:W3CDTF">2020-05-22T23:33:28Z</dcterms:modified>
</cp:coreProperties>
</file>