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81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80" d="100"/>
          <a:sy n="80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500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230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170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6449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511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38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347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7945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830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06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221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817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683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921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31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781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60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0446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slide" Target="slide12.xml"/><Relationship Id="rId1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13.xm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slide" Target="slide14.xml"/><Relationship Id="rId9" Type="http://schemas.openxmlformats.org/officeDocument/2006/relationships/image" Target="../media/image7.png"/><Relationship Id="rId1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slide" Target="slide5.xm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slide" Target="slide2.xml"/><Relationship Id="rId9" Type="http://schemas.openxmlformats.org/officeDocument/2006/relationships/image" Target="../media/image7.png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12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FAA58A1-E154-4ED0-B632-816993298D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8000" dirty="0">
                <a:solidFill>
                  <a:schemeClr val="tx2">
                    <a:lumMod val="75000"/>
                  </a:schemeClr>
                </a:solidFill>
              </a:rPr>
              <a:t>NUTTY EGGS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E17FC5D-9125-441C-BAEA-AA9BBAD39F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FEELINGS – LET’S ……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F2C0012-9D04-4060-8723-9E0933247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84" y="4500702"/>
            <a:ext cx="2232249" cy="223224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7F36BF9-6998-4A42-BB9C-7D6E8844D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67" y="4476549"/>
            <a:ext cx="1686405" cy="168640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2E2126D-3A13-48B5-87E3-C2EB0BBDA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69" y="5178146"/>
            <a:ext cx="1655763" cy="1655763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EEA26760-C002-401F-8978-BB4BF4241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7" y="4415066"/>
            <a:ext cx="1607512" cy="1607512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9B1B2EF6-7E4F-437F-A3E6-2A964DEE8D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441">
            <a:off x="7288986" y="1173329"/>
            <a:ext cx="1758871" cy="1758871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73F8BAB8-F7D2-49DB-A68A-52E59FA350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019" y="244263"/>
            <a:ext cx="1512168" cy="1512168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309B6A59-0A77-4ED4-85C5-689DDBC675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2" y="2837260"/>
            <a:ext cx="1358723" cy="1358723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C98C2739-C8FA-4749-A3F9-536E1B3327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819">
            <a:off x="-222036" y="4500703"/>
            <a:ext cx="2232248" cy="2232248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62EEE936-C40E-492E-B001-5D0DB66E5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75" y="331467"/>
            <a:ext cx="1590452" cy="1590452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0E32EAE1-616D-444C-8533-2BA0A89E44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380">
            <a:off x="-51320" y="108421"/>
            <a:ext cx="1448043" cy="1448043"/>
          </a:xfrm>
          <a:prstGeom prst="rect">
            <a:avLst/>
          </a:prstGeom>
        </p:spPr>
      </p:pic>
      <p:grpSp>
        <p:nvGrpSpPr>
          <p:cNvPr id="29" name="Grup 28">
            <a:extLst>
              <a:ext uri="{FF2B5EF4-FFF2-40B4-BE49-F238E27FC236}">
                <a16:creationId xmlns:a16="http://schemas.microsoft.com/office/drawing/2014/main" id="{C1A87277-1702-4AF6-9FDF-C591D67D7142}"/>
              </a:ext>
            </a:extLst>
          </p:cNvPr>
          <p:cNvGrpSpPr/>
          <p:nvPr/>
        </p:nvGrpSpPr>
        <p:grpSpPr>
          <a:xfrm>
            <a:off x="3497468" y="357585"/>
            <a:ext cx="1803175" cy="1803175"/>
            <a:chOff x="3497468" y="357585"/>
            <a:chExt cx="1803175" cy="1803175"/>
          </a:xfrm>
        </p:grpSpPr>
        <p:pic>
          <p:nvPicPr>
            <p:cNvPr id="27" name="Resim 26">
              <a:hlinkClick r:id="rId12" action="ppaction://hlinksldjump"/>
              <a:extLst>
                <a:ext uri="{FF2B5EF4-FFF2-40B4-BE49-F238E27FC236}">
                  <a16:creationId xmlns:a16="http://schemas.microsoft.com/office/drawing/2014/main" id="{DA9753FC-4A77-439D-A56A-FD5E82E2B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468" y="357585"/>
              <a:ext cx="1803175" cy="1803175"/>
            </a:xfrm>
            <a:prstGeom prst="rect">
              <a:avLst/>
            </a:prstGeom>
          </p:spPr>
        </p:pic>
        <p:sp>
          <p:nvSpPr>
            <p:cNvPr id="28" name="Dikdörtgen 27">
              <a:extLst>
                <a:ext uri="{FF2B5EF4-FFF2-40B4-BE49-F238E27FC236}">
                  <a16:creationId xmlns:a16="http://schemas.microsoft.com/office/drawing/2014/main" id="{F880B0E6-7D09-494C-B83A-4FC7831770F0}"/>
                </a:ext>
              </a:extLst>
            </p:cNvPr>
            <p:cNvSpPr/>
            <p:nvPr/>
          </p:nvSpPr>
          <p:spPr>
            <a:xfrm>
              <a:off x="3715895" y="1119804"/>
              <a:ext cx="135447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START</a:t>
              </a:r>
            </a:p>
          </p:txBody>
        </p:sp>
      </p:grpSp>
      <p:pic>
        <p:nvPicPr>
          <p:cNvPr id="10" name="Resim 9">
            <a:extLst>
              <a:ext uri="{FF2B5EF4-FFF2-40B4-BE49-F238E27FC236}">
                <a16:creationId xmlns:a16="http://schemas.microsoft.com/office/drawing/2014/main" id="{0FD39379-5B50-4500-A97C-4858C46EF27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30" y="-27384"/>
            <a:ext cx="1199182" cy="119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70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CE17FC5D-9125-441C-BAEA-AA9BBAD39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635" y="2816590"/>
            <a:ext cx="5616624" cy="1160126"/>
          </a:xfrm>
        </p:spPr>
        <p:txBody>
          <a:bodyPr>
            <a:normAutofit/>
          </a:bodyPr>
          <a:lstStyle/>
          <a:p>
            <a:r>
              <a:rPr lang="tr-TR" sz="4800" dirty="0">
                <a:latin typeface="Comic Sans MS" panose="030F0702030302020204" pitchFamily="66" charset="0"/>
              </a:rPr>
              <a:t>I </a:t>
            </a:r>
            <a:r>
              <a:rPr lang="tr-TR" sz="4800" dirty="0" err="1">
                <a:latin typeface="Comic Sans MS" panose="030F0702030302020204" pitchFamily="66" charset="0"/>
              </a:rPr>
              <a:t>feel</a:t>
            </a:r>
            <a:r>
              <a:rPr lang="tr-TR" sz="4800" dirty="0">
                <a:latin typeface="Comic Sans MS" panose="030F0702030302020204" pitchFamily="66" charset="0"/>
              </a:rPr>
              <a:t> </a:t>
            </a:r>
            <a:r>
              <a:rPr lang="tr-TR" sz="4800" dirty="0" err="1">
                <a:latin typeface="Comic Sans MS" panose="030F0702030302020204" pitchFamily="66" charset="0"/>
              </a:rPr>
              <a:t>bad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6F2C0012-9D04-4060-8723-9E0933247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84" y="4500702"/>
            <a:ext cx="2232249" cy="2232249"/>
          </a:xfrm>
          <a:prstGeom prst="rect">
            <a:avLst/>
          </a:prstGeom>
        </p:spPr>
      </p:pic>
      <p:pic>
        <p:nvPicPr>
          <p:cNvPr id="7" name="Resim 6">
            <a:hlinkClick r:id="rId2" action="ppaction://hlinksldjump"/>
            <a:extLst>
              <a:ext uri="{FF2B5EF4-FFF2-40B4-BE49-F238E27FC236}">
                <a16:creationId xmlns:a16="http://schemas.microsoft.com/office/drawing/2014/main" id="{27F36BF9-6998-4A42-BB9C-7D6E8844D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67" y="4476549"/>
            <a:ext cx="1686405" cy="1686405"/>
          </a:xfrm>
          <a:prstGeom prst="rect">
            <a:avLst/>
          </a:prstGeom>
        </p:spPr>
      </p:pic>
      <p:pic>
        <p:nvPicPr>
          <p:cNvPr id="9" name="Resim 8">
            <a:hlinkClick r:id="rId2" action="ppaction://hlinksldjump"/>
            <a:extLst>
              <a:ext uri="{FF2B5EF4-FFF2-40B4-BE49-F238E27FC236}">
                <a16:creationId xmlns:a16="http://schemas.microsoft.com/office/drawing/2014/main" id="{C2E2126D-3A13-48B5-87E3-C2EB0BBDA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69" y="5178146"/>
            <a:ext cx="1655763" cy="1655763"/>
          </a:xfrm>
          <a:prstGeom prst="rect">
            <a:avLst/>
          </a:prstGeom>
        </p:spPr>
      </p:pic>
      <p:pic>
        <p:nvPicPr>
          <p:cNvPr id="11" name="Resim 10">
            <a:hlinkClick r:id="rId6" action="ppaction://hlinksldjump"/>
            <a:extLst>
              <a:ext uri="{FF2B5EF4-FFF2-40B4-BE49-F238E27FC236}">
                <a16:creationId xmlns:a16="http://schemas.microsoft.com/office/drawing/2014/main" id="{EEA26760-C002-401F-8978-BB4BF42416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7" y="4415066"/>
            <a:ext cx="1607512" cy="1607512"/>
          </a:xfrm>
          <a:prstGeom prst="rect">
            <a:avLst/>
          </a:prstGeom>
        </p:spPr>
      </p:pic>
      <p:pic>
        <p:nvPicPr>
          <p:cNvPr id="13" name="Resim 12">
            <a:hlinkClick r:id="rId2" action="ppaction://hlinksldjump"/>
            <a:extLst>
              <a:ext uri="{FF2B5EF4-FFF2-40B4-BE49-F238E27FC236}">
                <a16:creationId xmlns:a16="http://schemas.microsoft.com/office/drawing/2014/main" id="{9B1B2EF6-7E4F-437F-A3E6-2A964DEE8D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441">
            <a:off x="7406537" y="1120821"/>
            <a:ext cx="1758871" cy="1758871"/>
          </a:xfrm>
          <a:prstGeom prst="rect">
            <a:avLst/>
          </a:prstGeom>
        </p:spPr>
      </p:pic>
      <p:pic>
        <p:nvPicPr>
          <p:cNvPr id="15" name="Resim 14">
            <a:hlinkClick r:id="rId2" action="ppaction://hlinksldjump"/>
            <a:extLst>
              <a:ext uri="{FF2B5EF4-FFF2-40B4-BE49-F238E27FC236}">
                <a16:creationId xmlns:a16="http://schemas.microsoft.com/office/drawing/2014/main" id="{73F8BAB8-F7D2-49DB-A68A-52E59FA350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08" y="340944"/>
            <a:ext cx="1512168" cy="1512168"/>
          </a:xfrm>
          <a:prstGeom prst="rect">
            <a:avLst/>
          </a:prstGeom>
        </p:spPr>
      </p:pic>
      <p:pic>
        <p:nvPicPr>
          <p:cNvPr id="17" name="Resim 16">
            <a:hlinkClick r:id="rId2" action="ppaction://hlinksldjump"/>
            <a:extLst>
              <a:ext uri="{FF2B5EF4-FFF2-40B4-BE49-F238E27FC236}">
                <a16:creationId xmlns:a16="http://schemas.microsoft.com/office/drawing/2014/main" id="{309B6A59-0A77-4ED4-85C5-689DDBC675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2" y="2837260"/>
            <a:ext cx="1358723" cy="1358723"/>
          </a:xfrm>
          <a:prstGeom prst="rect">
            <a:avLst/>
          </a:prstGeom>
        </p:spPr>
      </p:pic>
      <p:pic>
        <p:nvPicPr>
          <p:cNvPr id="19" name="Resim 18">
            <a:hlinkClick r:id="rId2" action="ppaction://hlinksldjump"/>
            <a:extLst>
              <a:ext uri="{FF2B5EF4-FFF2-40B4-BE49-F238E27FC236}">
                <a16:creationId xmlns:a16="http://schemas.microsoft.com/office/drawing/2014/main" id="{C98C2739-C8FA-4749-A3F9-536E1B332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819">
            <a:off x="-222036" y="4500703"/>
            <a:ext cx="2232248" cy="2232248"/>
          </a:xfrm>
          <a:prstGeom prst="rect">
            <a:avLst/>
          </a:prstGeom>
        </p:spPr>
      </p:pic>
      <p:pic>
        <p:nvPicPr>
          <p:cNvPr id="21" name="Resim 20">
            <a:hlinkClick r:id="rId2" action="ppaction://hlinksldjump"/>
            <a:extLst>
              <a:ext uri="{FF2B5EF4-FFF2-40B4-BE49-F238E27FC236}">
                <a16:creationId xmlns:a16="http://schemas.microsoft.com/office/drawing/2014/main" id="{62EEE936-C40E-492E-B001-5D0DB66E5D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80" y="687811"/>
            <a:ext cx="1590452" cy="1590452"/>
          </a:xfrm>
          <a:prstGeom prst="rect">
            <a:avLst/>
          </a:prstGeom>
        </p:spPr>
      </p:pic>
      <p:pic>
        <p:nvPicPr>
          <p:cNvPr id="23" name="Resim 22">
            <a:hlinkClick r:id="rId2" action="ppaction://hlinksldjump"/>
            <a:extLst>
              <a:ext uri="{FF2B5EF4-FFF2-40B4-BE49-F238E27FC236}">
                <a16:creationId xmlns:a16="http://schemas.microsoft.com/office/drawing/2014/main" id="{0E32EAE1-616D-444C-8533-2BA0A89E44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380">
            <a:off x="-51320" y="108421"/>
            <a:ext cx="1448043" cy="1448043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D7275684-11B7-44DF-93F7-B982ADDBC90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-27384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8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CE17FC5D-9125-441C-BAEA-AA9BBAD39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635" y="2816590"/>
            <a:ext cx="5616624" cy="1160126"/>
          </a:xfrm>
        </p:spPr>
        <p:txBody>
          <a:bodyPr>
            <a:normAutofit/>
          </a:bodyPr>
          <a:lstStyle/>
          <a:p>
            <a:r>
              <a:rPr lang="tr-TR" sz="4800" dirty="0">
                <a:latin typeface="Comic Sans MS" panose="030F0702030302020204" pitchFamily="66" charset="0"/>
              </a:rPr>
              <a:t>I </a:t>
            </a:r>
            <a:r>
              <a:rPr lang="tr-TR" sz="4800" dirty="0" err="1">
                <a:latin typeface="Comic Sans MS" panose="030F0702030302020204" pitchFamily="66" charset="0"/>
              </a:rPr>
              <a:t>feel</a:t>
            </a:r>
            <a:r>
              <a:rPr lang="tr-TR" sz="4800" dirty="0">
                <a:latin typeface="Comic Sans MS" panose="030F0702030302020204" pitchFamily="66" charset="0"/>
              </a:rPr>
              <a:t> </a:t>
            </a:r>
            <a:r>
              <a:rPr lang="tr-TR" sz="4800" dirty="0" err="1">
                <a:latin typeface="Comic Sans MS" panose="030F0702030302020204" pitchFamily="66" charset="0"/>
              </a:rPr>
              <a:t>happy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6F2C0012-9D04-4060-8723-9E0933247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84" y="4500702"/>
            <a:ext cx="2232249" cy="2232249"/>
          </a:xfrm>
          <a:prstGeom prst="rect">
            <a:avLst/>
          </a:prstGeom>
        </p:spPr>
      </p:pic>
      <p:pic>
        <p:nvPicPr>
          <p:cNvPr id="7" name="Resim 6">
            <a:hlinkClick r:id="rId2" action="ppaction://hlinksldjump"/>
            <a:extLst>
              <a:ext uri="{FF2B5EF4-FFF2-40B4-BE49-F238E27FC236}">
                <a16:creationId xmlns:a16="http://schemas.microsoft.com/office/drawing/2014/main" id="{27F36BF9-6998-4A42-BB9C-7D6E8844D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67" y="4476549"/>
            <a:ext cx="1686405" cy="1686405"/>
          </a:xfrm>
          <a:prstGeom prst="rect">
            <a:avLst/>
          </a:prstGeom>
        </p:spPr>
      </p:pic>
      <p:pic>
        <p:nvPicPr>
          <p:cNvPr id="9" name="Resim 8">
            <a:hlinkClick r:id="rId2" action="ppaction://hlinksldjump"/>
            <a:extLst>
              <a:ext uri="{FF2B5EF4-FFF2-40B4-BE49-F238E27FC236}">
                <a16:creationId xmlns:a16="http://schemas.microsoft.com/office/drawing/2014/main" id="{C2E2126D-3A13-48B5-87E3-C2EB0BBDA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69" y="5178146"/>
            <a:ext cx="1655763" cy="1655763"/>
          </a:xfrm>
          <a:prstGeom prst="rect">
            <a:avLst/>
          </a:prstGeom>
        </p:spPr>
      </p:pic>
      <p:pic>
        <p:nvPicPr>
          <p:cNvPr id="11" name="Resim 10">
            <a:hlinkClick r:id="rId2" action="ppaction://hlinksldjump"/>
            <a:extLst>
              <a:ext uri="{FF2B5EF4-FFF2-40B4-BE49-F238E27FC236}">
                <a16:creationId xmlns:a16="http://schemas.microsoft.com/office/drawing/2014/main" id="{EEA26760-C002-401F-8978-BB4BF4241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7" y="4415066"/>
            <a:ext cx="1607512" cy="1607512"/>
          </a:xfrm>
          <a:prstGeom prst="rect">
            <a:avLst/>
          </a:prstGeom>
        </p:spPr>
      </p:pic>
      <p:pic>
        <p:nvPicPr>
          <p:cNvPr id="13" name="Resim 12">
            <a:hlinkClick r:id="rId2" action="ppaction://hlinksldjump"/>
            <a:extLst>
              <a:ext uri="{FF2B5EF4-FFF2-40B4-BE49-F238E27FC236}">
                <a16:creationId xmlns:a16="http://schemas.microsoft.com/office/drawing/2014/main" id="{9B1B2EF6-7E4F-437F-A3E6-2A964DEE8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441">
            <a:off x="7406537" y="1120821"/>
            <a:ext cx="1758871" cy="1758871"/>
          </a:xfrm>
          <a:prstGeom prst="rect">
            <a:avLst/>
          </a:prstGeom>
        </p:spPr>
      </p:pic>
      <p:pic>
        <p:nvPicPr>
          <p:cNvPr id="15" name="Resim 14">
            <a:hlinkClick r:id="rId2" action="ppaction://hlinksldjump"/>
            <a:extLst>
              <a:ext uri="{FF2B5EF4-FFF2-40B4-BE49-F238E27FC236}">
                <a16:creationId xmlns:a16="http://schemas.microsoft.com/office/drawing/2014/main" id="{73F8BAB8-F7D2-49DB-A68A-52E59FA350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08" y="340944"/>
            <a:ext cx="1512168" cy="1512168"/>
          </a:xfrm>
          <a:prstGeom prst="rect">
            <a:avLst/>
          </a:prstGeom>
        </p:spPr>
      </p:pic>
      <p:pic>
        <p:nvPicPr>
          <p:cNvPr id="17" name="Resim 16">
            <a:hlinkClick r:id="rId9" action="ppaction://hlinksldjump"/>
            <a:extLst>
              <a:ext uri="{FF2B5EF4-FFF2-40B4-BE49-F238E27FC236}">
                <a16:creationId xmlns:a16="http://schemas.microsoft.com/office/drawing/2014/main" id="{309B6A59-0A77-4ED4-85C5-689DDBC675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2" y="2837260"/>
            <a:ext cx="1358723" cy="1358723"/>
          </a:xfrm>
          <a:prstGeom prst="rect">
            <a:avLst/>
          </a:prstGeom>
        </p:spPr>
      </p:pic>
      <p:pic>
        <p:nvPicPr>
          <p:cNvPr id="19" name="Resim 18">
            <a:hlinkClick r:id="rId2" action="ppaction://hlinksldjump"/>
            <a:extLst>
              <a:ext uri="{FF2B5EF4-FFF2-40B4-BE49-F238E27FC236}">
                <a16:creationId xmlns:a16="http://schemas.microsoft.com/office/drawing/2014/main" id="{C98C2739-C8FA-4749-A3F9-536E1B332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819">
            <a:off x="-222036" y="4500703"/>
            <a:ext cx="2232248" cy="2232248"/>
          </a:xfrm>
          <a:prstGeom prst="rect">
            <a:avLst/>
          </a:prstGeom>
        </p:spPr>
      </p:pic>
      <p:pic>
        <p:nvPicPr>
          <p:cNvPr id="21" name="Resim 20">
            <a:hlinkClick r:id="rId2" action="ppaction://hlinksldjump"/>
            <a:extLst>
              <a:ext uri="{FF2B5EF4-FFF2-40B4-BE49-F238E27FC236}">
                <a16:creationId xmlns:a16="http://schemas.microsoft.com/office/drawing/2014/main" id="{62EEE936-C40E-492E-B001-5D0DB66E5D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80" y="687811"/>
            <a:ext cx="1590452" cy="1590452"/>
          </a:xfrm>
          <a:prstGeom prst="rect">
            <a:avLst/>
          </a:prstGeom>
        </p:spPr>
      </p:pic>
      <p:pic>
        <p:nvPicPr>
          <p:cNvPr id="23" name="Resim 22">
            <a:hlinkClick r:id="rId2" action="ppaction://hlinksldjump"/>
            <a:extLst>
              <a:ext uri="{FF2B5EF4-FFF2-40B4-BE49-F238E27FC236}">
                <a16:creationId xmlns:a16="http://schemas.microsoft.com/office/drawing/2014/main" id="{0E32EAE1-616D-444C-8533-2BA0A89E44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380">
            <a:off x="-51320" y="108421"/>
            <a:ext cx="1448043" cy="1448043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C3FDC812-6CEB-4833-8C5B-DB218B75DB2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-27384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0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CE17FC5D-9125-441C-BAEA-AA9BBAD39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635" y="2816590"/>
            <a:ext cx="5616624" cy="1160126"/>
          </a:xfrm>
        </p:spPr>
        <p:txBody>
          <a:bodyPr>
            <a:normAutofit/>
          </a:bodyPr>
          <a:lstStyle/>
          <a:p>
            <a:r>
              <a:rPr lang="tr-TR" sz="4800" dirty="0">
                <a:latin typeface="Comic Sans MS" panose="030F0702030302020204" pitchFamily="66" charset="0"/>
              </a:rPr>
              <a:t>I’m </a:t>
            </a:r>
            <a:r>
              <a:rPr lang="tr-TR" sz="4800" dirty="0" err="1">
                <a:latin typeface="Comic Sans MS" panose="030F0702030302020204" pitchFamily="66" charset="0"/>
              </a:rPr>
              <a:t>sad</a:t>
            </a:r>
            <a:r>
              <a:rPr lang="tr-TR" sz="4800" dirty="0">
                <a:latin typeface="Comic Sans MS" panose="030F0702030302020204" pitchFamily="66" charset="0"/>
              </a:rPr>
              <a:t>/</a:t>
            </a:r>
            <a:r>
              <a:rPr lang="tr-TR" sz="4800" dirty="0" err="1">
                <a:latin typeface="Comic Sans MS" panose="030F0702030302020204" pitchFamily="66" charset="0"/>
              </a:rPr>
              <a:t>unhappy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6F2C0012-9D04-4060-8723-9E0933247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84" y="4500702"/>
            <a:ext cx="2232249" cy="2232249"/>
          </a:xfrm>
          <a:prstGeom prst="rect">
            <a:avLst/>
          </a:prstGeom>
        </p:spPr>
      </p:pic>
      <p:pic>
        <p:nvPicPr>
          <p:cNvPr id="7" name="Resim 6">
            <a:hlinkClick r:id="rId2" action="ppaction://hlinksldjump"/>
            <a:extLst>
              <a:ext uri="{FF2B5EF4-FFF2-40B4-BE49-F238E27FC236}">
                <a16:creationId xmlns:a16="http://schemas.microsoft.com/office/drawing/2014/main" id="{27F36BF9-6998-4A42-BB9C-7D6E8844D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67" y="4476549"/>
            <a:ext cx="1686405" cy="1686405"/>
          </a:xfrm>
          <a:prstGeom prst="rect">
            <a:avLst/>
          </a:prstGeom>
        </p:spPr>
      </p:pic>
      <p:pic>
        <p:nvPicPr>
          <p:cNvPr id="9" name="Resim 8">
            <a:hlinkClick r:id="rId2" action="ppaction://hlinksldjump"/>
            <a:extLst>
              <a:ext uri="{FF2B5EF4-FFF2-40B4-BE49-F238E27FC236}">
                <a16:creationId xmlns:a16="http://schemas.microsoft.com/office/drawing/2014/main" id="{C2E2126D-3A13-48B5-87E3-C2EB0BBDA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69" y="5178146"/>
            <a:ext cx="1655763" cy="1655763"/>
          </a:xfrm>
          <a:prstGeom prst="rect">
            <a:avLst/>
          </a:prstGeom>
        </p:spPr>
      </p:pic>
      <p:pic>
        <p:nvPicPr>
          <p:cNvPr id="11" name="Resim 10">
            <a:hlinkClick r:id="rId2" action="ppaction://hlinksldjump"/>
            <a:extLst>
              <a:ext uri="{FF2B5EF4-FFF2-40B4-BE49-F238E27FC236}">
                <a16:creationId xmlns:a16="http://schemas.microsoft.com/office/drawing/2014/main" id="{EEA26760-C002-401F-8978-BB4BF4241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7" y="4415066"/>
            <a:ext cx="1607512" cy="1607512"/>
          </a:xfrm>
          <a:prstGeom prst="rect">
            <a:avLst/>
          </a:prstGeom>
        </p:spPr>
      </p:pic>
      <p:pic>
        <p:nvPicPr>
          <p:cNvPr id="13" name="Resim 12">
            <a:hlinkClick r:id="rId2" action="ppaction://hlinksldjump"/>
            <a:extLst>
              <a:ext uri="{FF2B5EF4-FFF2-40B4-BE49-F238E27FC236}">
                <a16:creationId xmlns:a16="http://schemas.microsoft.com/office/drawing/2014/main" id="{9B1B2EF6-7E4F-437F-A3E6-2A964DEE8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441">
            <a:off x="7406537" y="1120821"/>
            <a:ext cx="1758871" cy="1758871"/>
          </a:xfrm>
          <a:prstGeom prst="rect">
            <a:avLst/>
          </a:prstGeom>
        </p:spPr>
      </p:pic>
      <p:pic>
        <p:nvPicPr>
          <p:cNvPr id="15" name="Resim 14">
            <a:hlinkClick r:id="rId2" action="ppaction://hlinksldjump"/>
            <a:extLst>
              <a:ext uri="{FF2B5EF4-FFF2-40B4-BE49-F238E27FC236}">
                <a16:creationId xmlns:a16="http://schemas.microsoft.com/office/drawing/2014/main" id="{73F8BAB8-F7D2-49DB-A68A-52E59FA350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08" y="340944"/>
            <a:ext cx="1512168" cy="1512168"/>
          </a:xfrm>
          <a:prstGeom prst="rect">
            <a:avLst/>
          </a:prstGeom>
        </p:spPr>
      </p:pic>
      <p:pic>
        <p:nvPicPr>
          <p:cNvPr id="17" name="Resim 16">
            <a:hlinkClick r:id="rId2" action="ppaction://hlinksldjump"/>
            <a:extLst>
              <a:ext uri="{FF2B5EF4-FFF2-40B4-BE49-F238E27FC236}">
                <a16:creationId xmlns:a16="http://schemas.microsoft.com/office/drawing/2014/main" id="{309B6A59-0A77-4ED4-85C5-689DDBC675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2" y="2837260"/>
            <a:ext cx="1358723" cy="1358723"/>
          </a:xfrm>
          <a:prstGeom prst="rect">
            <a:avLst/>
          </a:prstGeom>
        </p:spPr>
      </p:pic>
      <p:pic>
        <p:nvPicPr>
          <p:cNvPr id="19" name="Resim 18">
            <a:hlinkClick r:id="rId2" action="ppaction://hlinksldjump"/>
            <a:extLst>
              <a:ext uri="{FF2B5EF4-FFF2-40B4-BE49-F238E27FC236}">
                <a16:creationId xmlns:a16="http://schemas.microsoft.com/office/drawing/2014/main" id="{C98C2739-C8FA-4749-A3F9-536E1B3327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819">
            <a:off x="-222036" y="4500703"/>
            <a:ext cx="2232248" cy="2232248"/>
          </a:xfrm>
          <a:prstGeom prst="rect">
            <a:avLst/>
          </a:prstGeom>
        </p:spPr>
      </p:pic>
      <p:pic>
        <p:nvPicPr>
          <p:cNvPr id="21" name="Resim 20">
            <a:hlinkClick r:id="rId11" action="ppaction://hlinksldjump"/>
            <a:extLst>
              <a:ext uri="{FF2B5EF4-FFF2-40B4-BE49-F238E27FC236}">
                <a16:creationId xmlns:a16="http://schemas.microsoft.com/office/drawing/2014/main" id="{62EEE936-C40E-492E-B001-5D0DB66E5D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80" y="687811"/>
            <a:ext cx="1590452" cy="1590452"/>
          </a:xfrm>
          <a:prstGeom prst="rect">
            <a:avLst/>
          </a:prstGeom>
        </p:spPr>
      </p:pic>
      <p:pic>
        <p:nvPicPr>
          <p:cNvPr id="23" name="Resim 22">
            <a:hlinkClick r:id="rId2" action="ppaction://hlinksldjump"/>
            <a:extLst>
              <a:ext uri="{FF2B5EF4-FFF2-40B4-BE49-F238E27FC236}">
                <a16:creationId xmlns:a16="http://schemas.microsoft.com/office/drawing/2014/main" id="{0E32EAE1-616D-444C-8533-2BA0A89E44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380">
            <a:off x="-51320" y="108421"/>
            <a:ext cx="1448043" cy="1448043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0A1EB38C-5583-49D3-9B15-D6CF2503FDF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-27384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5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CE17FC5D-9125-441C-BAEA-AA9BBAD39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635" y="2816590"/>
            <a:ext cx="5616624" cy="1160126"/>
          </a:xfrm>
        </p:spPr>
        <p:txBody>
          <a:bodyPr>
            <a:normAutofit/>
          </a:bodyPr>
          <a:lstStyle/>
          <a:p>
            <a:r>
              <a:rPr lang="tr-TR" sz="4800">
                <a:latin typeface="Comic Sans MS" panose="030F0702030302020204" pitchFamily="66" charset="0"/>
              </a:rPr>
              <a:t>I </a:t>
            </a:r>
            <a:r>
              <a:rPr lang="tr-TR" sz="4800" dirty="0" err="1">
                <a:latin typeface="Comic Sans MS" panose="030F0702030302020204" pitchFamily="66" charset="0"/>
              </a:rPr>
              <a:t>feel</a:t>
            </a:r>
            <a:r>
              <a:rPr lang="tr-TR" sz="4800" dirty="0">
                <a:latin typeface="Comic Sans MS" panose="030F0702030302020204" pitchFamily="66" charset="0"/>
              </a:rPr>
              <a:t> </a:t>
            </a:r>
            <a:r>
              <a:rPr lang="tr-TR" sz="4800" dirty="0" err="1">
                <a:latin typeface="Comic Sans MS" panose="030F0702030302020204" pitchFamily="66" charset="0"/>
              </a:rPr>
              <a:t>tired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6F2C0012-9D04-4060-8723-9E0933247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84" y="4500702"/>
            <a:ext cx="2232249" cy="2232249"/>
          </a:xfrm>
          <a:prstGeom prst="rect">
            <a:avLst/>
          </a:prstGeom>
        </p:spPr>
      </p:pic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27F36BF9-6998-4A42-BB9C-7D6E8844D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67" y="4476549"/>
            <a:ext cx="1686405" cy="1686405"/>
          </a:xfrm>
          <a:prstGeom prst="rect">
            <a:avLst/>
          </a:prstGeom>
        </p:spPr>
      </p:pic>
      <p:pic>
        <p:nvPicPr>
          <p:cNvPr id="9" name="Resim 8">
            <a:hlinkClick r:id="rId2" action="ppaction://hlinksldjump"/>
            <a:extLst>
              <a:ext uri="{FF2B5EF4-FFF2-40B4-BE49-F238E27FC236}">
                <a16:creationId xmlns:a16="http://schemas.microsoft.com/office/drawing/2014/main" id="{C2E2126D-3A13-48B5-87E3-C2EB0BBDA0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69" y="5178146"/>
            <a:ext cx="1655763" cy="1655763"/>
          </a:xfrm>
          <a:prstGeom prst="rect">
            <a:avLst/>
          </a:prstGeom>
        </p:spPr>
      </p:pic>
      <p:pic>
        <p:nvPicPr>
          <p:cNvPr id="11" name="Resim 10">
            <a:hlinkClick r:id="rId2" action="ppaction://hlinksldjump"/>
            <a:extLst>
              <a:ext uri="{FF2B5EF4-FFF2-40B4-BE49-F238E27FC236}">
                <a16:creationId xmlns:a16="http://schemas.microsoft.com/office/drawing/2014/main" id="{EEA26760-C002-401F-8978-BB4BF42416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7" y="4415066"/>
            <a:ext cx="1607512" cy="1607512"/>
          </a:xfrm>
          <a:prstGeom prst="rect">
            <a:avLst/>
          </a:prstGeom>
        </p:spPr>
      </p:pic>
      <p:pic>
        <p:nvPicPr>
          <p:cNvPr id="13" name="Resim 12">
            <a:hlinkClick r:id="rId2" action="ppaction://hlinksldjump"/>
            <a:extLst>
              <a:ext uri="{FF2B5EF4-FFF2-40B4-BE49-F238E27FC236}">
                <a16:creationId xmlns:a16="http://schemas.microsoft.com/office/drawing/2014/main" id="{9B1B2EF6-7E4F-437F-A3E6-2A964DEE8D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441">
            <a:off x="7406537" y="1120821"/>
            <a:ext cx="1758871" cy="1758871"/>
          </a:xfrm>
          <a:prstGeom prst="rect">
            <a:avLst/>
          </a:prstGeom>
        </p:spPr>
      </p:pic>
      <p:pic>
        <p:nvPicPr>
          <p:cNvPr id="15" name="Resim 14">
            <a:hlinkClick r:id="rId2" action="ppaction://hlinksldjump"/>
            <a:extLst>
              <a:ext uri="{FF2B5EF4-FFF2-40B4-BE49-F238E27FC236}">
                <a16:creationId xmlns:a16="http://schemas.microsoft.com/office/drawing/2014/main" id="{73F8BAB8-F7D2-49DB-A68A-52E59FA350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08" y="340944"/>
            <a:ext cx="1512168" cy="1512168"/>
          </a:xfrm>
          <a:prstGeom prst="rect">
            <a:avLst/>
          </a:prstGeom>
        </p:spPr>
      </p:pic>
      <p:pic>
        <p:nvPicPr>
          <p:cNvPr id="17" name="Resim 16">
            <a:hlinkClick r:id="rId2" action="ppaction://hlinksldjump"/>
            <a:extLst>
              <a:ext uri="{FF2B5EF4-FFF2-40B4-BE49-F238E27FC236}">
                <a16:creationId xmlns:a16="http://schemas.microsoft.com/office/drawing/2014/main" id="{309B6A59-0A77-4ED4-85C5-689DDBC675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2" y="2837260"/>
            <a:ext cx="1358723" cy="1358723"/>
          </a:xfrm>
          <a:prstGeom prst="rect">
            <a:avLst/>
          </a:prstGeom>
        </p:spPr>
      </p:pic>
      <p:pic>
        <p:nvPicPr>
          <p:cNvPr id="19" name="Resim 18">
            <a:hlinkClick r:id="rId2" action="ppaction://hlinksldjump"/>
            <a:extLst>
              <a:ext uri="{FF2B5EF4-FFF2-40B4-BE49-F238E27FC236}">
                <a16:creationId xmlns:a16="http://schemas.microsoft.com/office/drawing/2014/main" id="{C98C2739-C8FA-4749-A3F9-536E1B332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819">
            <a:off x="-222036" y="4500703"/>
            <a:ext cx="2232248" cy="2232248"/>
          </a:xfrm>
          <a:prstGeom prst="rect">
            <a:avLst/>
          </a:prstGeom>
        </p:spPr>
      </p:pic>
      <p:pic>
        <p:nvPicPr>
          <p:cNvPr id="21" name="Resim 20">
            <a:hlinkClick r:id="rId2" action="ppaction://hlinksldjump"/>
            <a:extLst>
              <a:ext uri="{FF2B5EF4-FFF2-40B4-BE49-F238E27FC236}">
                <a16:creationId xmlns:a16="http://schemas.microsoft.com/office/drawing/2014/main" id="{62EEE936-C40E-492E-B001-5D0DB66E5D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80" y="687811"/>
            <a:ext cx="1590452" cy="1590452"/>
          </a:xfrm>
          <a:prstGeom prst="rect">
            <a:avLst/>
          </a:prstGeom>
        </p:spPr>
      </p:pic>
      <p:pic>
        <p:nvPicPr>
          <p:cNvPr id="23" name="Resim 22">
            <a:hlinkClick r:id="rId2" action="ppaction://hlinksldjump"/>
            <a:extLst>
              <a:ext uri="{FF2B5EF4-FFF2-40B4-BE49-F238E27FC236}">
                <a16:creationId xmlns:a16="http://schemas.microsoft.com/office/drawing/2014/main" id="{0E32EAE1-616D-444C-8533-2BA0A89E44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380">
            <a:off x="-51320" y="108421"/>
            <a:ext cx="1448043" cy="1448043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6B5D8F9F-0F35-4C23-A3EC-62CBFD16C8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-27384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FB25DBF-E3D7-45CC-9A08-BF86FA4AC3DD}"/>
              </a:ext>
            </a:extLst>
          </p:cNvPr>
          <p:cNvSpPr txBox="1"/>
          <p:nvPr/>
        </p:nvSpPr>
        <p:spPr>
          <a:xfrm>
            <a:off x="359532" y="242088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latin typeface="Comic Sans MS" panose="030F0702030302020204" pitchFamily="66" charset="0"/>
              </a:rPr>
              <a:t>Verilen duygu ifadesini bulun, öneri olarak verilen cümleyi duygu ifadesine uygun tamamlayın.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0C72EA3-A920-4E53-BACD-915E22DD86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-27384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86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2FCC1AC-5A0B-49B9-988B-B97564892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2514286" cy="251428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B5834B3-3153-410C-A6F9-5CDA922C6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008" y="2564904"/>
            <a:ext cx="2703800" cy="2703800"/>
          </a:xfrm>
          <a:prstGeom prst="rect">
            <a:avLst/>
          </a:prstGeom>
        </p:spPr>
      </p:pic>
      <p:sp>
        <p:nvSpPr>
          <p:cNvPr id="8" name="Konuşma Balonu: Oval 7">
            <a:extLst>
              <a:ext uri="{FF2B5EF4-FFF2-40B4-BE49-F238E27FC236}">
                <a16:creationId xmlns:a16="http://schemas.microsoft.com/office/drawing/2014/main" id="{5094D512-2568-4B7B-A230-CE3E8DA91131}"/>
              </a:ext>
            </a:extLst>
          </p:cNvPr>
          <p:cNvSpPr/>
          <p:nvPr/>
        </p:nvSpPr>
        <p:spPr>
          <a:xfrm>
            <a:off x="2151140" y="1965346"/>
            <a:ext cx="3650991" cy="999380"/>
          </a:xfrm>
          <a:prstGeom prst="wedgeEllipseCallout">
            <a:avLst>
              <a:gd name="adj1" fmla="val -34800"/>
              <a:gd name="adj2" fmla="val 750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Hello</a:t>
            </a:r>
            <a:r>
              <a:rPr lang="tr-TR" sz="2400" dirty="0">
                <a:latin typeface="Comic Sans MS" panose="030F0702030302020204" pitchFamily="66" charset="0"/>
              </a:rPr>
              <a:t> ! How </a:t>
            </a:r>
            <a:r>
              <a:rPr lang="tr-TR" sz="2400" dirty="0" err="1">
                <a:latin typeface="Comic Sans MS" panose="030F0702030302020204" pitchFamily="66" charset="0"/>
              </a:rPr>
              <a:t>are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you</a:t>
            </a:r>
            <a:r>
              <a:rPr lang="tr-TR" sz="24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Konuşma Balonu: Köşeleri Yuvarlanmış Dikdörtgen 8">
            <a:extLst>
              <a:ext uri="{FF2B5EF4-FFF2-40B4-BE49-F238E27FC236}">
                <a16:creationId xmlns:a16="http://schemas.microsoft.com/office/drawing/2014/main" id="{D3B4B1AE-545F-490B-BC74-54F6D20D6677}"/>
              </a:ext>
            </a:extLst>
          </p:cNvPr>
          <p:cNvSpPr/>
          <p:nvPr/>
        </p:nvSpPr>
        <p:spPr>
          <a:xfrm>
            <a:off x="5931343" y="1924325"/>
            <a:ext cx="2277502" cy="580921"/>
          </a:xfrm>
          <a:prstGeom prst="wedgeRoundRectCallout">
            <a:avLst>
              <a:gd name="adj1" fmla="val 12199"/>
              <a:gd name="adj2" fmla="val 9960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I’m ……………….</a:t>
            </a:r>
          </a:p>
        </p:txBody>
      </p:sp>
      <p:sp>
        <p:nvSpPr>
          <p:cNvPr id="2" name="Konuşma Balonu: Oval 1">
            <a:extLst>
              <a:ext uri="{FF2B5EF4-FFF2-40B4-BE49-F238E27FC236}">
                <a16:creationId xmlns:a16="http://schemas.microsoft.com/office/drawing/2014/main" id="{DCDA5B4B-BCA6-4BBD-BC28-B2B723201983}"/>
              </a:ext>
            </a:extLst>
          </p:cNvPr>
          <p:cNvSpPr/>
          <p:nvPr/>
        </p:nvSpPr>
        <p:spPr>
          <a:xfrm>
            <a:off x="2877610" y="3875539"/>
            <a:ext cx="3295200" cy="864096"/>
          </a:xfrm>
          <a:prstGeom prst="wedgeEllipseCallout">
            <a:avLst>
              <a:gd name="adj1" fmla="val -50197"/>
              <a:gd name="adj2" fmla="val -539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Let’s</a:t>
            </a:r>
            <a:r>
              <a:rPr lang="tr-TR" sz="2400" dirty="0">
                <a:latin typeface="Comic Sans MS" panose="030F0702030302020204" pitchFamily="66" charset="0"/>
              </a:rPr>
              <a:t> ………………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7A47B99-A497-4CFF-8C77-738534DE014A}"/>
              </a:ext>
            </a:extLst>
          </p:cNvPr>
          <p:cNvSpPr/>
          <p:nvPr/>
        </p:nvSpPr>
        <p:spPr>
          <a:xfrm>
            <a:off x="-349065" y="130461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listen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to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music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85056151-C7AB-42E4-BED0-56AFC13E7255}"/>
              </a:ext>
            </a:extLst>
          </p:cNvPr>
          <p:cNvSpPr/>
          <p:nvPr/>
        </p:nvSpPr>
        <p:spPr>
          <a:xfrm rot="2407822">
            <a:off x="6536269" y="3185758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cook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eat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38A672DF-1627-4F0D-80C7-3CF422A90052}"/>
              </a:ext>
            </a:extLst>
          </p:cNvPr>
          <p:cNvSpPr/>
          <p:nvPr/>
        </p:nvSpPr>
        <p:spPr>
          <a:xfrm>
            <a:off x="3891350" y="662290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drink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water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57820ED-5F2B-4E3E-AE26-CD502AF8BD75}"/>
              </a:ext>
            </a:extLst>
          </p:cNvPr>
          <p:cNvSpPr/>
          <p:nvPr/>
        </p:nvSpPr>
        <p:spPr>
          <a:xfrm rot="3288668">
            <a:off x="7257794" y="1676333"/>
            <a:ext cx="2703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ride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bike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6A153D0A-0939-435F-965C-3129F5660EB8}"/>
              </a:ext>
            </a:extLst>
          </p:cNvPr>
          <p:cNvSpPr/>
          <p:nvPr/>
        </p:nvSpPr>
        <p:spPr>
          <a:xfrm>
            <a:off x="153945" y="2780761"/>
            <a:ext cx="15121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sleep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B11356D7-A5C7-4D67-9770-B2E78FC7135C}"/>
              </a:ext>
            </a:extLst>
          </p:cNvPr>
          <p:cNvSpPr/>
          <p:nvPr/>
        </p:nvSpPr>
        <p:spPr>
          <a:xfrm rot="807938">
            <a:off x="5242703" y="280759"/>
            <a:ext cx="44689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dance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sing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songs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C2C3FFC5-2BE5-455D-85BF-5D0DB9A06B4F}"/>
              </a:ext>
            </a:extLst>
          </p:cNvPr>
          <p:cNvSpPr/>
          <p:nvPr/>
        </p:nvSpPr>
        <p:spPr>
          <a:xfrm rot="20124077">
            <a:off x="2598701" y="410705"/>
            <a:ext cx="26612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watch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TV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AA79537E-784D-43C0-A922-26C1218548A3}"/>
              </a:ext>
            </a:extLst>
          </p:cNvPr>
          <p:cNvSpPr/>
          <p:nvPr/>
        </p:nvSpPr>
        <p:spPr>
          <a:xfrm rot="673514">
            <a:off x="-464204" y="998744"/>
            <a:ext cx="453964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cut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birthday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cake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15315DB3-033A-4EF9-8158-87D0C5DAF229}"/>
              </a:ext>
            </a:extLst>
          </p:cNvPr>
          <p:cNvSpPr/>
          <p:nvPr/>
        </p:nvSpPr>
        <p:spPr>
          <a:xfrm rot="20873721">
            <a:off x="4536759" y="1267734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watch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comedy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ACFC7360-0D67-488A-8553-4407FF1A8E7A}"/>
              </a:ext>
            </a:extLst>
          </p:cNvPr>
          <p:cNvSpPr/>
          <p:nvPr/>
        </p:nvSpPr>
        <p:spPr>
          <a:xfrm rot="20791539">
            <a:off x="-459961" y="1858004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play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guitar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C45844AF-521C-4AE8-8E2B-633B5E08DDDB}"/>
              </a:ext>
            </a:extLst>
          </p:cNvPr>
          <p:cNvSpPr/>
          <p:nvPr/>
        </p:nvSpPr>
        <p:spPr>
          <a:xfrm>
            <a:off x="119511" y="6265874"/>
            <a:ext cx="23455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sad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/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unhappy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CCDCCC63-AE54-48FB-B1C0-30D9529EF765}"/>
              </a:ext>
            </a:extLst>
          </p:cNvPr>
          <p:cNvSpPr/>
          <p:nvPr/>
        </p:nvSpPr>
        <p:spPr>
          <a:xfrm>
            <a:off x="7946340" y="6243664"/>
            <a:ext cx="9989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angry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3B26BE9D-CB57-4AEE-906D-112A5950EBEE}"/>
              </a:ext>
            </a:extLst>
          </p:cNvPr>
          <p:cNvSpPr/>
          <p:nvPr/>
        </p:nvSpPr>
        <p:spPr>
          <a:xfrm>
            <a:off x="4622830" y="6296698"/>
            <a:ext cx="11657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hungry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E514147C-A18E-4918-88D4-D9ED981E9216}"/>
              </a:ext>
            </a:extLst>
          </p:cNvPr>
          <p:cNvSpPr/>
          <p:nvPr/>
        </p:nvSpPr>
        <p:spPr>
          <a:xfrm>
            <a:off x="1482639" y="5576888"/>
            <a:ext cx="12041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thirsty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E766F796-2C8E-44E6-96D4-2175CC7AEB87}"/>
              </a:ext>
            </a:extLst>
          </p:cNvPr>
          <p:cNvSpPr/>
          <p:nvPr/>
        </p:nvSpPr>
        <p:spPr>
          <a:xfrm>
            <a:off x="6403317" y="6012831"/>
            <a:ext cx="9156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tired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6BA65FB4-EC45-4C87-A943-1C3A13233404}"/>
              </a:ext>
            </a:extLst>
          </p:cNvPr>
          <p:cNvSpPr/>
          <p:nvPr/>
        </p:nvSpPr>
        <p:spPr>
          <a:xfrm rot="1610957">
            <a:off x="3169178" y="5954917"/>
            <a:ext cx="10342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happy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2E97E71C-0BEA-4039-B335-F8ACCD63F551}"/>
              </a:ext>
            </a:extLst>
          </p:cNvPr>
          <p:cNvSpPr/>
          <p:nvPr/>
        </p:nvSpPr>
        <p:spPr>
          <a:xfrm>
            <a:off x="251520" y="5047729"/>
            <a:ext cx="17091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good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/ OK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63BA315-7C6B-410C-9DE9-6EB27E786E26}"/>
              </a:ext>
            </a:extLst>
          </p:cNvPr>
          <p:cNvSpPr/>
          <p:nvPr/>
        </p:nvSpPr>
        <p:spPr>
          <a:xfrm rot="695468">
            <a:off x="8133372" y="5411223"/>
            <a:ext cx="7200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bad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AA1D3C6F-BFEE-4407-A7A3-1DC08C4302AA}"/>
              </a:ext>
            </a:extLst>
          </p:cNvPr>
          <p:cNvSpPr/>
          <p:nvPr/>
        </p:nvSpPr>
        <p:spPr>
          <a:xfrm rot="20620728">
            <a:off x="5015374" y="5419615"/>
            <a:ext cx="15616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energetic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582120CA-5F2E-4822-A7A4-289488B60A16}"/>
              </a:ext>
            </a:extLst>
          </p:cNvPr>
          <p:cNvSpPr/>
          <p:nvPr/>
        </p:nvSpPr>
        <p:spPr>
          <a:xfrm rot="20834503">
            <a:off x="2915102" y="5159517"/>
            <a:ext cx="15424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surprised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1" name="Resim 30">
            <a:extLst>
              <a:ext uri="{FF2B5EF4-FFF2-40B4-BE49-F238E27FC236}">
                <a16:creationId xmlns:a16="http://schemas.microsoft.com/office/drawing/2014/main" id="{F3D76A7B-3AD5-4A90-86F4-9DA63CD517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-27384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2199 L 0.04809 -0.59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-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4 -0.00208 L 0.425 0.18449 L 0.425 0.1847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13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2FCC1AC-5A0B-49B9-988B-B97564892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2514286" cy="2514286"/>
          </a:xfrm>
          <a:prstGeom prst="rect">
            <a:avLst/>
          </a:prstGeom>
        </p:spPr>
      </p:pic>
      <p:sp>
        <p:nvSpPr>
          <p:cNvPr id="8" name="Konuşma Balonu: Oval 7">
            <a:extLst>
              <a:ext uri="{FF2B5EF4-FFF2-40B4-BE49-F238E27FC236}">
                <a16:creationId xmlns:a16="http://schemas.microsoft.com/office/drawing/2014/main" id="{5094D512-2568-4B7B-A230-CE3E8DA91131}"/>
              </a:ext>
            </a:extLst>
          </p:cNvPr>
          <p:cNvSpPr/>
          <p:nvPr/>
        </p:nvSpPr>
        <p:spPr>
          <a:xfrm>
            <a:off x="2151140" y="1965346"/>
            <a:ext cx="3650991" cy="999380"/>
          </a:xfrm>
          <a:prstGeom prst="wedgeEllipseCallout">
            <a:avLst>
              <a:gd name="adj1" fmla="val -34800"/>
              <a:gd name="adj2" fmla="val 750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Hello</a:t>
            </a:r>
            <a:r>
              <a:rPr lang="tr-TR" sz="2400" dirty="0">
                <a:latin typeface="Comic Sans MS" panose="030F0702030302020204" pitchFamily="66" charset="0"/>
              </a:rPr>
              <a:t> ! How </a:t>
            </a:r>
            <a:r>
              <a:rPr lang="tr-TR" sz="2400" dirty="0" err="1">
                <a:latin typeface="Comic Sans MS" panose="030F0702030302020204" pitchFamily="66" charset="0"/>
              </a:rPr>
              <a:t>are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you</a:t>
            </a:r>
            <a:r>
              <a:rPr lang="tr-TR" sz="24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Konuşma Balonu: Köşeleri Yuvarlanmış Dikdörtgen 8">
            <a:extLst>
              <a:ext uri="{FF2B5EF4-FFF2-40B4-BE49-F238E27FC236}">
                <a16:creationId xmlns:a16="http://schemas.microsoft.com/office/drawing/2014/main" id="{D3B4B1AE-545F-490B-BC74-54F6D20D6677}"/>
              </a:ext>
            </a:extLst>
          </p:cNvPr>
          <p:cNvSpPr/>
          <p:nvPr/>
        </p:nvSpPr>
        <p:spPr>
          <a:xfrm>
            <a:off x="5931343" y="1924325"/>
            <a:ext cx="2277502" cy="580921"/>
          </a:xfrm>
          <a:prstGeom prst="wedgeRoundRectCallout">
            <a:avLst>
              <a:gd name="adj1" fmla="val 12199"/>
              <a:gd name="adj2" fmla="val 9960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I’m ……………….</a:t>
            </a:r>
          </a:p>
        </p:txBody>
      </p:sp>
      <p:sp>
        <p:nvSpPr>
          <p:cNvPr id="2" name="Konuşma Balonu: Oval 1">
            <a:extLst>
              <a:ext uri="{FF2B5EF4-FFF2-40B4-BE49-F238E27FC236}">
                <a16:creationId xmlns:a16="http://schemas.microsoft.com/office/drawing/2014/main" id="{DCDA5B4B-BCA6-4BBD-BC28-B2B723201983}"/>
              </a:ext>
            </a:extLst>
          </p:cNvPr>
          <p:cNvSpPr/>
          <p:nvPr/>
        </p:nvSpPr>
        <p:spPr>
          <a:xfrm>
            <a:off x="2877610" y="3875539"/>
            <a:ext cx="3295200" cy="864096"/>
          </a:xfrm>
          <a:prstGeom prst="wedgeEllipseCallout">
            <a:avLst>
              <a:gd name="adj1" fmla="val -50197"/>
              <a:gd name="adj2" fmla="val -539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Let’s</a:t>
            </a:r>
            <a:r>
              <a:rPr lang="tr-TR" sz="2400" dirty="0">
                <a:latin typeface="Comic Sans MS" panose="030F0702030302020204" pitchFamily="66" charset="0"/>
              </a:rPr>
              <a:t> ………………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7A47B99-A497-4CFF-8C77-738534DE014A}"/>
              </a:ext>
            </a:extLst>
          </p:cNvPr>
          <p:cNvSpPr/>
          <p:nvPr/>
        </p:nvSpPr>
        <p:spPr>
          <a:xfrm>
            <a:off x="-349065" y="130461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listen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to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music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85056151-C7AB-42E4-BED0-56AFC13E7255}"/>
              </a:ext>
            </a:extLst>
          </p:cNvPr>
          <p:cNvSpPr/>
          <p:nvPr/>
        </p:nvSpPr>
        <p:spPr>
          <a:xfrm rot="2407822">
            <a:off x="6536269" y="3185758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cook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eat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38A672DF-1627-4F0D-80C7-3CF422A90052}"/>
              </a:ext>
            </a:extLst>
          </p:cNvPr>
          <p:cNvSpPr/>
          <p:nvPr/>
        </p:nvSpPr>
        <p:spPr>
          <a:xfrm>
            <a:off x="3891350" y="662290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drink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water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57820ED-5F2B-4E3E-AE26-CD502AF8BD75}"/>
              </a:ext>
            </a:extLst>
          </p:cNvPr>
          <p:cNvSpPr/>
          <p:nvPr/>
        </p:nvSpPr>
        <p:spPr>
          <a:xfrm rot="3288668">
            <a:off x="7257794" y="1676333"/>
            <a:ext cx="2703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ride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bike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6A153D0A-0939-435F-965C-3129F5660EB8}"/>
              </a:ext>
            </a:extLst>
          </p:cNvPr>
          <p:cNvSpPr/>
          <p:nvPr/>
        </p:nvSpPr>
        <p:spPr>
          <a:xfrm>
            <a:off x="153945" y="2780761"/>
            <a:ext cx="15121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sleep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B11356D7-A5C7-4D67-9770-B2E78FC7135C}"/>
              </a:ext>
            </a:extLst>
          </p:cNvPr>
          <p:cNvSpPr/>
          <p:nvPr/>
        </p:nvSpPr>
        <p:spPr>
          <a:xfrm rot="807938">
            <a:off x="5242703" y="280759"/>
            <a:ext cx="44689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dance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sing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songs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C2C3FFC5-2BE5-455D-85BF-5D0DB9A06B4F}"/>
              </a:ext>
            </a:extLst>
          </p:cNvPr>
          <p:cNvSpPr/>
          <p:nvPr/>
        </p:nvSpPr>
        <p:spPr>
          <a:xfrm rot="20124077">
            <a:off x="2598701" y="410705"/>
            <a:ext cx="26612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watch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TV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AA79537E-784D-43C0-A922-26C1218548A3}"/>
              </a:ext>
            </a:extLst>
          </p:cNvPr>
          <p:cNvSpPr/>
          <p:nvPr/>
        </p:nvSpPr>
        <p:spPr>
          <a:xfrm rot="673514">
            <a:off x="-464204" y="998744"/>
            <a:ext cx="453964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cut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birthday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cake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15315DB3-033A-4EF9-8158-87D0C5DAF229}"/>
              </a:ext>
            </a:extLst>
          </p:cNvPr>
          <p:cNvSpPr/>
          <p:nvPr/>
        </p:nvSpPr>
        <p:spPr>
          <a:xfrm rot="20873721">
            <a:off x="4536759" y="1267734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watch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comedy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ACFC7360-0D67-488A-8553-4407FF1A8E7A}"/>
              </a:ext>
            </a:extLst>
          </p:cNvPr>
          <p:cNvSpPr/>
          <p:nvPr/>
        </p:nvSpPr>
        <p:spPr>
          <a:xfrm>
            <a:off x="-503890" y="1746136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play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guitar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C45844AF-521C-4AE8-8E2B-633B5E08DDDB}"/>
              </a:ext>
            </a:extLst>
          </p:cNvPr>
          <p:cNvSpPr/>
          <p:nvPr/>
        </p:nvSpPr>
        <p:spPr>
          <a:xfrm>
            <a:off x="119511" y="6265874"/>
            <a:ext cx="23455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sad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/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unhappy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CCDCCC63-AE54-48FB-B1C0-30D9529EF765}"/>
              </a:ext>
            </a:extLst>
          </p:cNvPr>
          <p:cNvSpPr/>
          <p:nvPr/>
        </p:nvSpPr>
        <p:spPr>
          <a:xfrm>
            <a:off x="7946340" y="6243664"/>
            <a:ext cx="9989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angry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3B26BE9D-CB57-4AEE-906D-112A5950EBEE}"/>
              </a:ext>
            </a:extLst>
          </p:cNvPr>
          <p:cNvSpPr/>
          <p:nvPr/>
        </p:nvSpPr>
        <p:spPr>
          <a:xfrm>
            <a:off x="4622830" y="6296698"/>
            <a:ext cx="11657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hungry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E514147C-A18E-4918-88D4-D9ED981E9216}"/>
              </a:ext>
            </a:extLst>
          </p:cNvPr>
          <p:cNvSpPr/>
          <p:nvPr/>
        </p:nvSpPr>
        <p:spPr>
          <a:xfrm>
            <a:off x="1482639" y="5576888"/>
            <a:ext cx="12041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thirsty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E766F796-2C8E-44E6-96D4-2175CC7AEB87}"/>
              </a:ext>
            </a:extLst>
          </p:cNvPr>
          <p:cNvSpPr/>
          <p:nvPr/>
        </p:nvSpPr>
        <p:spPr>
          <a:xfrm>
            <a:off x="6403317" y="6012831"/>
            <a:ext cx="9156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tired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6BA65FB4-EC45-4C87-A943-1C3A13233404}"/>
              </a:ext>
            </a:extLst>
          </p:cNvPr>
          <p:cNvSpPr/>
          <p:nvPr/>
        </p:nvSpPr>
        <p:spPr>
          <a:xfrm rot="1610957">
            <a:off x="3169178" y="5954917"/>
            <a:ext cx="10342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happy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2E97E71C-0BEA-4039-B335-F8ACCD63F551}"/>
              </a:ext>
            </a:extLst>
          </p:cNvPr>
          <p:cNvSpPr/>
          <p:nvPr/>
        </p:nvSpPr>
        <p:spPr>
          <a:xfrm>
            <a:off x="251520" y="5047729"/>
            <a:ext cx="17091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good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/ OK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63BA315-7C6B-410C-9DE9-6EB27E786E26}"/>
              </a:ext>
            </a:extLst>
          </p:cNvPr>
          <p:cNvSpPr/>
          <p:nvPr/>
        </p:nvSpPr>
        <p:spPr>
          <a:xfrm rot="695468">
            <a:off x="8133372" y="5411223"/>
            <a:ext cx="7200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bad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AA1D3C6F-BFEE-4407-A7A3-1DC08C4302AA}"/>
              </a:ext>
            </a:extLst>
          </p:cNvPr>
          <p:cNvSpPr/>
          <p:nvPr/>
        </p:nvSpPr>
        <p:spPr>
          <a:xfrm rot="20620728">
            <a:off x="5015374" y="5419615"/>
            <a:ext cx="15616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energetic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582120CA-5F2E-4822-A7A4-289488B60A16}"/>
              </a:ext>
            </a:extLst>
          </p:cNvPr>
          <p:cNvSpPr/>
          <p:nvPr/>
        </p:nvSpPr>
        <p:spPr>
          <a:xfrm rot="20834503">
            <a:off x="2915102" y="5159517"/>
            <a:ext cx="15424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surprised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1" name="Resim 30">
            <a:extLst>
              <a:ext uri="{FF2B5EF4-FFF2-40B4-BE49-F238E27FC236}">
                <a16:creationId xmlns:a16="http://schemas.microsoft.com/office/drawing/2014/main" id="{565B62A9-7273-49CD-89B4-B9CDB8E36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55" y="2714915"/>
            <a:ext cx="2514285" cy="2514285"/>
          </a:xfrm>
          <a:prstGeom prst="rect">
            <a:avLst/>
          </a:prstGeom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id="{46287627-3AF2-4290-A638-02CD6DCD88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-27384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9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64 -0.0176 L 0.69723 -0.45857 L 0.69723 -0.4583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29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37 -0.02963 L 0.45677 0.327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0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2FCC1AC-5A0B-49B9-988B-B97564892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2514286" cy="2514286"/>
          </a:xfrm>
          <a:prstGeom prst="rect">
            <a:avLst/>
          </a:prstGeom>
        </p:spPr>
      </p:pic>
      <p:sp>
        <p:nvSpPr>
          <p:cNvPr id="8" name="Konuşma Balonu: Oval 7">
            <a:extLst>
              <a:ext uri="{FF2B5EF4-FFF2-40B4-BE49-F238E27FC236}">
                <a16:creationId xmlns:a16="http://schemas.microsoft.com/office/drawing/2014/main" id="{5094D512-2568-4B7B-A230-CE3E8DA91131}"/>
              </a:ext>
            </a:extLst>
          </p:cNvPr>
          <p:cNvSpPr/>
          <p:nvPr/>
        </p:nvSpPr>
        <p:spPr>
          <a:xfrm>
            <a:off x="2151140" y="1965346"/>
            <a:ext cx="3650991" cy="999380"/>
          </a:xfrm>
          <a:prstGeom prst="wedgeEllipseCallout">
            <a:avLst>
              <a:gd name="adj1" fmla="val -34800"/>
              <a:gd name="adj2" fmla="val 750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Hello</a:t>
            </a:r>
            <a:r>
              <a:rPr lang="tr-TR" sz="2400" dirty="0">
                <a:latin typeface="Comic Sans MS" panose="030F0702030302020204" pitchFamily="66" charset="0"/>
              </a:rPr>
              <a:t> ! How </a:t>
            </a:r>
            <a:r>
              <a:rPr lang="tr-TR" sz="2400" dirty="0" err="1">
                <a:latin typeface="Comic Sans MS" panose="030F0702030302020204" pitchFamily="66" charset="0"/>
              </a:rPr>
              <a:t>are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you</a:t>
            </a:r>
            <a:r>
              <a:rPr lang="tr-TR" sz="24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Konuşma Balonu: Köşeleri Yuvarlanmış Dikdörtgen 8">
            <a:extLst>
              <a:ext uri="{FF2B5EF4-FFF2-40B4-BE49-F238E27FC236}">
                <a16:creationId xmlns:a16="http://schemas.microsoft.com/office/drawing/2014/main" id="{D3B4B1AE-545F-490B-BC74-54F6D20D6677}"/>
              </a:ext>
            </a:extLst>
          </p:cNvPr>
          <p:cNvSpPr/>
          <p:nvPr/>
        </p:nvSpPr>
        <p:spPr>
          <a:xfrm>
            <a:off x="5931343" y="1924325"/>
            <a:ext cx="2277502" cy="580921"/>
          </a:xfrm>
          <a:prstGeom prst="wedgeRoundRectCallout">
            <a:avLst>
              <a:gd name="adj1" fmla="val 12199"/>
              <a:gd name="adj2" fmla="val 9960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I’m ……………….</a:t>
            </a:r>
          </a:p>
        </p:txBody>
      </p:sp>
      <p:sp>
        <p:nvSpPr>
          <p:cNvPr id="2" name="Konuşma Balonu: Oval 1">
            <a:extLst>
              <a:ext uri="{FF2B5EF4-FFF2-40B4-BE49-F238E27FC236}">
                <a16:creationId xmlns:a16="http://schemas.microsoft.com/office/drawing/2014/main" id="{DCDA5B4B-BCA6-4BBD-BC28-B2B723201983}"/>
              </a:ext>
            </a:extLst>
          </p:cNvPr>
          <p:cNvSpPr/>
          <p:nvPr/>
        </p:nvSpPr>
        <p:spPr>
          <a:xfrm>
            <a:off x="2877610" y="3875539"/>
            <a:ext cx="3295200" cy="864096"/>
          </a:xfrm>
          <a:prstGeom prst="wedgeEllipseCallout">
            <a:avLst>
              <a:gd name="adj1" fmla="val -50197"/>
              <a:gd name="adj2" fmla="val -539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Let’s</a:t>
            </a:r>
            <a:r>
              <a:rPr lang="tr-TR" sz="2400" dirty="0">
                <a:latin typeface="Comic Sans MS" panose="030F0702030302020204" pitchFamily="66" charset="0"/>
              </a:rPr>
              <a:t> ………………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7A47B99-A497-4CFF-8C77-738534DE014A}"/>
              </a:ext>
            </a:extLst>
          </p:cNvPr>
          <p:cNvSpPr/>
          <p:nvPr/>
        </p:nvSpPr>
        <p:spPr>
          <a:xfrm>
            <a:off x="-349065" y="130461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listen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to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music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85056151-C7AB-42E4-BED0-56AFC13E7255}"/>
              </a:ext>
            </a:extLst>
          </p:cNvPr>
          <p:cNvSpPr/>
          <p:nvPr/>
        </p:nvSpPr>
        <p:spPr>
          <a:xfrm rot="2407822">
            <a:off x="6536269" y="3185758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cook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eat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38A672DF-1627-4F0D-80C7-3CF422A90052}"/>
              </a:ext>
            </a:extLst>
          </p:cNvPr>
          <p:cNvSpPr/>
          <p:nvPr/>
        </p:nvSpPr>
        <p:spPr>
          <a:xfrm>
            <a:off x="3891350" y="662290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drink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water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57820ED-5F2B-4E3E-AE26-CD502AF8BD75}"/>
              </a:ext>
            </a:extLst>
          </p:cNvPr>
          <p:cNvSpPr/>
          <p:nvPr/>
        </p:nvSpPr>
        <p:spPr>
          <a:xfrm rot="3288668">
            <a:off x="7257794" y="1676333"/>
            <a:ext cx="2703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ride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bike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6A153D0A-0939-435F-965C-3129F5660EB8}"/>
              </a:ext>
            </a:extLst>
          </p:cNvPr>
          <p:cNvSpPr/>
          <p:nvPr/>
        </p:nvSpPr>
        <p:spPr>
          <a:xfrm>
            <a:off x="153945" y="2780761"/>
            <a:ext cx="15121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sleep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B11356D7-A5C7-4D67-9770-B2E78FC7135C}"/>
              </a:ext>
            </a:extLst>
          </p:cNvPr>
          <p:cNvSpPr/>
          <p:nvPr/>
        </p:nvSpPr>
        <p:spPr>
          <a:xfrm rot="807938">
            <a:off x="5242703" y="280759"/>
            <a:ext cx="44689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dance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sing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songs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C2C3FFC5-2BE5-455D-85BF-5D0DB9A06B4F}"/>
              </a:ext>
            </a:extLst>
          </p:cNvPr>
          <p:cNvSpPr/>
          <p:nvPr/>
        </p:nvSpPr>
        <p:spPr>
          <a:xfrm rot="20124077">
            <a:off x="2598701" y="410705"/>
            <a:ext cx="26612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watch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TV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AA79537E-784D-43C0-A922-26C1218548A3}"/>
              </a:ext>
            </a:extLst>
          </p:cNvPr>
          <p:cNvSpPr/>
          <p:nvPr/>
        </p:nvSpPr>
        <p:spPr>
          <a:xfrm rot="673514">
            <a:off x="-464204" y="998744"/>
            <a:ext cx="453964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cut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birthday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cake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15315DB3-033A-4EF9-8158-87D0C5DAF229}"/>
              </a:ext>
            </a:extLst>
          </p:cNvPr>
          <p:cNvSpPr/>
          <p:nvPr/>
        </p:nvSpPr>
        <p:spPr>
          <a:xfrm rot="20873721">
            <a:off x="4536759" y="1267734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watch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comedy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ACFC7360-0D67-488A-8553-4407FF1A8E7A}"/>
              </a:ext>
            </a:extLst>
          </p:cNvPr>
          <p:cNvSpPr/>
          <p:nvPr/>
        </p:nvSpPr>
        <p:spPr>
          <a:xfrm>
            <a:off x="-503890" y="1746136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play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guitar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C45844AF-521C-4AE8-8E2B-633B5E08DDDB}"/>
              </a:ext>
            </a:extLst>
          </p:cNvPr>
          <p:cNvSpPr/>
          <p:nvPr/>
        </p:nvSpPr>
        <p:spPr>
          <a:xfrm>
            <a:off x="119511" y="6265874"/>
            <a:ext cx="23455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sad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/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unhappy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CCDCCC63-AE54-48FB-B1C0-30D9529EF765}"/>
              </a:ext>
            </a:extLst>
          </p:cNvPr>
          <p:cNvSpPr/>
          <p:nvPr/>
        </p:nvSpPr>
        <p:spPr>
          <a:xfrm>
            <a:off x="7946340" y="6243664"/>
            <a:ext cx="9989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angry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3B26BE9D-CB57-4AEE-906D-112A5950EBEE}"/>
              </a:ext>
            </a:extLst>
          </p:cNvPr>
          <p:cNvSpPr/>
          <p:nvPr/>
        </p:nvSpPr>
        <p:spPr>
          <a:xfrm>
            <a:off x="4622830" y="6296698"/>
            <a:ext cx="11657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hungry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E514147C-A18E-4918-88D4-D9ED981E9216}"/>
              </a:ext>
            </a:extLst>
          </p:cNvPr>
          <p:cNvSpPr/>
          <p:nvPr/>
        </p:nvSpPr>
        <p:spPr>
          <a:xfrm>
            <a:off x="1482639" y="5576888"/>
            <a:ext cx="12041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thirsty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E766F796-2C8E-44E6-96D4-2175CC7AEB87}"/>
              </a:ext>
            </a:extLst>
          </p:cNvPr>
          <p:cNvSpPr/>
          <p:nvPr/>
        </p:nvSpPr>
        <p:spPr>
          <a:xfrm>
            <a:off x="6403317" y="6012831"/>
            <a:ext cx="9156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tired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6BA65FB4-EC45-4C87-A943-1C3A13233404}"/>
              </a:ext>
            </a:extLst>
          </p:cNvPr>
          <p:cNvSpPr/>
          <p:nvPr/>
        </p:nvSpPr>
        <p:spPr>
          <a:xfrm rot="1610957">
            <a:off x="3169178" y="5954917"/>
            <a:ext cx="10342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happy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2E97E71C-0BEA-4039-B335-F8ACCD63F551}"/>
              </a:ext>
            </a:extLst>
          </p:cNvPr>
          <p:cNvSpPr/>
          <p:nvPr/>
        </p:nvSpPr>
        <p:spPr>
          <a:xfrm>
            <a:off x="251520" y="5047729"/>
            <a:ext cx="17091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good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/ OK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63BA315-7C6B-410C-9DE9-6EB27E786E26}"/>
              </a:ext>
            </a:extLst>
          </p:cNvPr>
          <p:cNvSpPr/>
          <p:nvPr/>
        </p:nvSpPr>
        <p:spPr>
          <a:xfrm rot="695468">
            <a:off x="8133372" y="5411223"/>
            <a:ext cx="7200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bad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AA1D3C6F-BFEE-4407-A7A3-1DC08C4302AA}"/>
              </a:ext>
            </a:extLst>
          </p:cNvPr>
          <p:cNvSpPr/>
          <p:nvPr/>
        </p:nvSpPr>
        <p:spPr>
          <a:xfrm rot="20620728">
            <a:off x="5015374" y="5419615"/>
            <a:ext cx="15616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energetic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582120CA-5F2E-4822-A7A4-289488B60A16}"/>
              </a:ext>
            </a:extLst>
          </p:cNvPr>
          <p:cNvSpPr/>
          <p:nvPr/>
        </p:nvSpPr>
        <p:spPr>
          <a:xfrm rot="20834503">
            <a:off x="2915102" y="5159517"/>
            <a:ext cx="15424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surprised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2" name="Resim 31">
            <a:extLst>
              <a:ext uri="{FF2B5EF4-FFF2-40B4-BE49-F238E27FC236}">
                <a16:creationId xmlns:a16="http://schemas.microsoft.com/office/drawing/2014/main" id="{90BD449F-922E-4764-89F3-698E76ADC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4785">
            <a:off x="5558375" y="2643587"/>
            <a:ext cx="3153668" cy="3153668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5CFC40C8-3424-483B-9297-84F447448E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-27384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2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0579 L 0.58125 -0.52477 L 0.58125 -0.52477 " pathEditMode="relative" ptsTypes="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81 L -0.05365 0.49028 L -0.05226 0.49028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2FCC1AC-5A0B-49B9-988B-B97564892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2514286" cy="2514286"/>
          </a:xfrm>
          <a:prstGeom prst="rect">
            <a:avLst/>
          </a:prstGeom>
        </p:spPr>
      </p:pic>
      <p:sp>
        <p:nvSpPr>
          <p:cNvPr id="8" name="Konuşma Balonu: Oval 7">
            <a:extLst>
              <a:ext uri="{FF2B5EF4-FFF2-40B4-BE49-F238E27FC236}">
                <a16:creationId xmlns:a16="http://schemas.microsoft.com/office/drawing/2014/main" id="{5094D512-2568-4B7B-A230-CE3E8DA91131}"/>
              </a:ext>
            </a:extLst>
          </p:cNvPr>
          <p:cNvSpPr/>
          <p:nvPr/>
        </p:nvSpPr>
        <p:spPr>
          <a:xfrm>
            <a:off x="2151140" y="1965346"/>
            <a:ext cx="3650991" cy="999380"/>
          </a:xfrm>
          <a:prstGeom prst="wedgeEllipseCallout">
            <a:avLst>
              <a:gd name="adj1" fmla="val -34800"/>
              <a:gd name="adj2" fmla="val 750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Hello</a:t>
            </a:r>
            <a:r>
              <a:rPr lang="tr-TR" sz="2400" dirty="0">
                <a:latin typeface="Comic Sans MS" panose="030F0702030302020204" pitchFamily="66" charset="0"/>
              </a:rPr>
              <a:t> ! How do </a:t>
            </a:r>
            <a:r>
              <a:rPr lang="tr-TR" sz="2400" dirty="0" err="1">
                <a:latin typeface="Comic Sans MS" panose="030F0702030302020204" pitchFamily="66" charset="0"/>
              </a:rPr>
              <a:t>you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feel</a:t>
            </a:r>
            <a:r>
              <a:rPr lang="tr-TR" sz="24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Konuşma Balonu: Köşeleri Yuvarlanmış Dikdörtgen 8">
            <a:extLst>
              <a:ext uri="{FF2B5EF4-FFF2-40B4-BE49-F238E27FC236}">
                <a16:creationId xmlns:a16="http://schemas.microsoft.com/office/drawing/2014/main" id="{D3B4B1AE-545F-490B-BC74-54F6D20D6677}"/>
              </a:ext>
            </a:extLst>
          </p:cNvPr>
          <p:cNvSpPr/>
          <p:nvPr/>
        </p:nvSpPr>
        <p:spPr>
          <a:xfrm>
            <a:off x="5931343" y="1924325"/>
            <a:ext cx="2502798" cy="580921"/>
          </a:xfrm>
          <a:prstGeom prst="wedgeRoundRectCallout">
            <a:avLst>
              <a:gd name="adj1" fmla="val 12199"/>
              <a:gd name="adj2" fmla="val 9960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I </a:t>
            </a:r>
            <a:r>
              <a:rPr lang="tr-TR" sz="2400" dirty="0" err="1">
                <a:latin typeface="Comic Sans MS" panose="030F0702030302020204" pitchFamily="66" charset="0"/>
              </a:rPr>
              <a:t>feel</a:t>
            </a:r>
            <a:r>
              <a:rPr lang="tr-TR" sz="2400" dirty="0">
                <a:latin typeface="Comic Sans MS" panose="030F0702030302020204" pitchFamily="66" charset="0"/>
              </a:rPr>
              <a:t> ……………….</a:t>
            </a:r>
          </a:p>
        </p:txBody>
      </p:sp>
      <p:sp>
        <p:nvSpPr>
          <p:cNvPr id="2" name="Konuşma Balonu: Oval 1">
            <a:extLst>
              <a:ext uri="{FF2B5EF4-FFF2-40B4-BE49-F238E27FC236}">
                <a16:creationId xmlns:a16="http://schemas.microsoft.com/office/drawing/2014/main" id="{DCDA5B4B-BCA6-4BBD-BC28-B2B723201983}"/>
              </a:ext>
            </a:extLst>
          </p:cNvPr>
          <p:cNvSpPr/>
          <p:nvPr/>
        </p:nvSpPr>
        <p:spPr>
          <a:xfrm>
            <a:off x="2877610" y="3875539"/>
            <a:ext cx="3295200" cy="864096"/>
          </a:xfrm>
          <a:prstGeom prst="wedgeEllipseCallout">
            <a:avLst>
              <a:gd name="adj1" fmla="val -50197"/>
              <a:gd name="adj2" fmla="val -539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Let’s</a:t>
            </a:r>
            <a:r>
              <a:rPr lang="tr-TR" sz="2400" dirty="0">
                <a:latin typeface="Comic Sans MS" panose="030F0702030302020204" pitchFamily="66" charset="0"/>
              </a:rPr>
              <a:t> ………………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7A47B99-A497-4CFF-8C77-738534DE014A}"/>
              </a:ext>
            </a:extLst>
          </p:cNvPr>
          <p:cNvSpPr/>
          <p:nvPr/>
        </p:nvSpPr>
        <p:spPr>
          <a:xfrm>
            <a:off x="-349065" y="130461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listen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to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music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85056151-C7AB-42E4-BED0-56AFC13E7255}"/>
              </a:ext>
            </a:extLst>
          </p:cNvPr>
          <p:cNvSpPr/>
          <p:nvPr/>
        </p:nvSpPr>
        <p:spPr>
          <a:xfrm rot="2407822">
            <a:off x="6536269" y="3185758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cook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eat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38A672DF-1627-4F0D-80C7-3CF422A90052}"/>
              </a:ext>
            </a:extLst>
          </p:cNvPr>
          <p:cNvSpPr/>
          <p:nvPr/>
        </p:nvSpPr>
        <p:spPr>
          <a:xfrm>
            <a:off x="3891350" y="662290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drink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water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57820ED-5F2B-4E3E-AE26-CD502AF8BD75}"/>
              </a:ext>
            </a:extLst>
          </p:cNvPr>
          <p:cNvSpPr/>
          <p:nvPr/>
        </p:nvSpPr>
        <p:spPr>
          <a:xfrm rot="3288668">
            <a:off x="7257794" y="1676333"/>
            <a:ext cx="2703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ride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bike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6A153D0A-0939-435F-965C-3129F5660EB8}"/>
              </a:ext>
            </a:extLst>
          </p:cNvPr>
          <p:cNvSpPr/>
          <p:nvPr/>
        </p:nvSpPr>
        <p:spPr>
          <a:xfrm>
            <a:off x="153945" y="2780761"/>
            <a:ext cx="15121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sleep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B11356D7-A5C7-4D67-9770-B2E78FC7135C}"/>
              </a:ext>
            </a:extLst>
          </p:cNvPr>
          <p:cNvSpPr/>
          <p:nvPr/>
        </p:nvSpPr>
        <p:spPr>
          <a:xfrm rot="807938">
            <a:off x="5242703" y="280759"/>
            <a:ext cx="44689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dance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sing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songs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C2C3FFC5-2BE5-455D-85BF-5D0DB9A06B4F}"/>
              </a:ext>
            </a:extLst>
          </p:cNvPr>
          <p:cNvSpPr/>
          <p:nvPr/>
        </p:nvSpPr>
        <p:spPr>
          <a:xfrm rot="20124077">
            <a:off x="2598701" y="410705"/>
            <a:ext cx="26612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watch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TV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AA79537E-784D-43C0-A922-26C1218548A3}"/>
              </a:ext>
            </a:extLst>
          </p:cNvPr>
          <p:cNvSpPr/>
          <p:nvPr/>
        </p:nvSpPr>
        <p:spPr>
          <a:xfrm rot="673514">
            <a:off x="-464204" y="998744"/>
            <a:ext cx="453964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cut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birthday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cake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15315DB3-033A-4EF9-8158-87D0C5DAF229}"/>
              </a:ext>
            </a:extLst>
          </p:cNvPr>
          <p:cNvSpPr/>
          <p:nvPr/>
        </p:nvSpPr>
        <p:spPr>
          <a:xfrm rot="20873721">
            <a:off x="4536759" y="1267734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watch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comedy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ACFC7360-0D67-488A-8553-4407FF1A8E7A}"/>
              </a:ext>
            </a:extLst>
          </p:cNvPr>
          <p:cNvSpPr/>
          <p:nvPr/>
        </p:nvSpPr>
        <p:spPr>
          <a:xfrm>
            <a:off x="-503890" y="1746136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play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guitar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C45844AF-521C-4AE8-8E2B-633B5E08DDDB}"/>
              </a:ext>
            </a:extLst>
          </p:cNvPr>
          <p:cNvSpPr/>
          <p:nvPr/>
        </p:nvSpPr>
        <p:spPr>
          <a:xfrm>
            <a:off x="119511" y="6265874"/>
            <a:ext cx="23455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sad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/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unhappy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CCDCCC63-AE54-48FB-B1C0-30D9529EF765}"/>
              </a:ext>
            </a:extLst>
          </p:cNvPr>
          <p:cNvSpPr/>
          <p:nvPr/>
        </p:nvSpPr>
        <p:spPr>
          <a:xfrm>
            <a:off x="7946340" y="6243664"/>
            <a:ext cx="9989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angry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3B26BE9D-CB57-4AEE-906D-112A5950EBEE}"/>
              </a:ext>
            </a:extLst>
          </p:cNvPr>
          <p:cNvSpPr/>
          <p:nvPr/>
        </p:nvSpPr>
        <p:spPr>
          <a:xfrm>
            <a:off x="4622830" y="6296698"/>
            <a:ext cx="11657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hungry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E514147C-A18E-4918-88D4-D9ED981E9216}"/>
              </a:ext>
            </a:extLst>
          </p:cNvPr>
          <p:cNvSpPr/>
          <p:nvPr/>
        </p:nvSpPr>
        <p:spPr>
          <a:xfrm>
            <a:off x="1482639" y="5576888"/>
            <a:ext cx="12041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thirsty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E766F796-2C8E-44E6-96D4-2175CC7AEB87}"/>
              </a:ext>
            </a:extLst>
          </p:cNvPr>
          <p:cNvSpPr/>
          <p:nvPr/>
        </p:nvSpPr>
        <p:spPr>
          <a:xfrm>
            <a:off x="6403317" y="6012831"/>
            <a:ext cx="9156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tired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6BA65FB4-EC45-4C87-A943-1C3A13233404}"/>
              </a:ext>
            </a:extLst>
          </p:cNvPr>
          <p:cNvSpPr/>
          <p:nvPr/>
        </p:nvSpPr>
        <p:spPr>
          <a:xfrm rot="1610957">
            <a:off x="3169178" y="5954917"/>
            <a:ext cx="10342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happy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2E97E71C-0BEA-4039-B335-F8ACCD63F551}"/>
              </a:ext>
            </a:extLst>
          </p:cNvPr>
          <p:cNvSpPr/>
          <p:nvPr/>
        </p:nvSpPr>
        <p:spPr>
          <a:xfrm>
            <a:off x="251520" y="5047729"/>
            <a:ext cx="17091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good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/ OK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63BA315-7C6B-410C-9DE9-6EB27E786E26}"/>
              </a:ext>
            </a:extLst>
          </p:cNvPr>
          <p:cNvSpPr/>
          <p:nvPr/>
        </p:nvSpPr>
        <p:spPr>
          <a:xfrm rot="695468">
            <a:off x="8133372" y="5411223"/>
            <a:ext cx="7200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bad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AA1D3C6F-BFEE-4407-A7A3-1DC08C4302AA}"/>
              </a:ext>
            </a:extLst>
          </p:cNvPr>
          <p:cNvSpPr/>
          <p:nvPr/>
        </p:nvSpPr>
        <p:spPr>
          <a:xfrm rot="20620728">
            <a:off x="5015374" y="5419615"/>
            <a:ext cx="15616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energetic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582120CA-5F2E-4822-A7A4-289488B60A16}"/>
              </a:ext>
            </a:extLst>
          </p:cNvPr>
          <p:cNvSpPr/>
          <p:nvPr/>
        </p:nvSpPr>
        <p:spPr>
          <a:xfrm rot="20834503">
            <a:off x="2915102" y="5159517"/>
            <a:ext cx="15424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surprised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1" name="Resim 30">
            <a:extLst>
              <a:ext uri="{FF2B5EF4-FFF2-40B4-BE49-F238E27FC236}">
                <a16:creationId xmlns:a16="http://schemas.microsoft.com/office/drawing/2014/main" id="{EE85FEC1-7B3B-4C89-9AF7-2206C835E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3974" y="2544787"/>
            <a:ext cx="2616079" cy="2534404"/>
          </a:xfrm>
          <a:prstGeom prst="rect">
            <a:avLst/>
          </a:prstGeom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id="{3891D9EF-3B28-44F4-854D-1E18E6FAB5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-27384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0.00856 L -0.08976 -0.62199 " pathEditMode="relative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6 -0.00301 L 0.43212 0.57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2FCC1AC-5A0B-49B9-988B-B97564892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2514286" cy="2514286"/>
          </a:xfrm>
          <a:prstGeom prst="rect">
            <a:avLst/>
          </a:prstGeom>
        </p:spPr>
      </p:pic>
      <p:sp>
        <p:nvSpPr>
          <p:cNvPr id="8" name="Konuşma Balonu: Oval 7">
            <a:extLst>
              <a:ext uri="{FF2B5EF4-FFF2-40B4-BE49-F238E27FC236}">
                <a16:creationId xmlns:a16="http://schemas.microsoft.com/office/drawing/2014/main" id="{5094D512-2568-4B7B-A230-CE3E8DA91131}"/>
              </a:ext>
            </a:extLst>
          </p:cNvPr>
          <p:cNvSpPr/>
          <p:nvPr/>
        </p:nvSpPr>
        <p:spPr>
          <a:xfrm>
            <a:off x="2151140" y="1965346"/>
            <a:ext cx="3650991" cy="999380"/>
          </a:xfrm>
          <a:prstGeom prst="wedgeEllipseCallout">
            <a:avLst>
              <a:gd name="adj1" fmla="val -34800"/>
              <a:gd name="adj2" fmla="val 750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Hello</a:t>
            </a:r>
            <a:r>
              <a:rPr lang="tr-TR" sz="2400" dirty="0">
                <a:latin typeface="Comic Sans MS" panose="030F0702030302020204" pitchFamily="66" charset="0"/>
              </a:rPr>
              <a:t> ! How do </a:t>
            </a:r>
            <a:r>
              <a:rPr lang="tr-TR" sz="2400" dirty="0" err="1">
                <a:latin typeface="Comic Sans MS" panose="030F0702030302020204" pitchFamily="66" charset="0"/>
              </a:rPr>
              <a:t>you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feel</a:t>
            </a:r>
            <a:r>
              <a:rPr lang="tr-TR" sz="24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Konuşma Balonu: Köşeleri Yuvarlanmış Dikdörtgen 8">
            <a:extLst>
              <a:ext uri="{FF2B5EF4-FFF2-40B4-BE49-F238E27FC236}">
                <a16:creationId xmlns:a16="http://schemas.microsoft.com/office/drawing/2014/main" id="{D3B4B1AE-545F-490B-BC74-54F6D20D6677}"/>
              </a:ext>
            </a:extLst>
          </p:cNvPr>
          <p:cNvSpPr/>
          <p:nvPr/>
        </p:nvSpPr>
        <p:spPr>
          <a:xfrm>
            <a:off x="5931343" y="1924325"/>
            <a:ext cx="2502798" cy="580921"/>
          </a:xfrm>
          <a:prstGeom prst="wedgeRoundRectCallout">
            <a:avLst>
              <a:gd name="adj1" fmla="val 12199"/>
              <a:gd name="adj2" fmla="val 9960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I </a:t>
            </a:r>
            <a:r>
              <a:rPr lang="tr-TR" sz="2400" dirty="0" err="1">
                <a:latin typeface="Comic Sans MS" panose="030F0702030302020204" pitchFamily="66" charset="0"/>
              </a:rPr>
              <a:t>feel</a:t>
            </a:r>
            <a:r>
              <a:rPr lang="tr-TR" sz="2400" dirty="0">
                <a:latin typeface="Comic Sans MS" panose="030F0702030302020204" pitchFamily="66" charset="0"/>
              </a:rPr>
              <a:t> ……………….</a:t>
            </a:r>
          </a:p>
        </p:txBody>
      </p:sp>
      <p:sp>
        <p:nvSpPr>
          <p:cNvPr id="2" name="Konuşma Balonu: Oval 1">
            <a:extLst>
              <a:ext uri="{FF2B5EF4-FFF2-40B4-BE49-F238E27FC236}">
                <a16:creationId xmlns:a16="http://schemas.microsoft.com/office/drawing/2014/main" id="{DCDA5B4B-BCA6-4BBD-BC28-B2B723201983}"/>
              </a:ext>
            </a:extLst>
          </p:cNvPr>
          <p:cNvSpPr/>
          <p:nvPr/>
        </p:nvSpPr>
        <p:spPr>
          <a:xfrm>
            <a:off x="2877610" y="3875539"/>
            <a:ext cx="3295200" cy="864096"/>
          </a:xfrm>
          <a:prstGeom prst="wedgeEllipseCallout">
            <a:avLst>
              <a:gd name="adj1" fmla="val -50197"/>
              <a:gd name="adj2" fmla="val -539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Let’s</a:t>
            </a:r>
            <a:r>
              <a:rPr lang="tr-TR" sz="2400" dirty="0">
                <a:latin typeface="Comic Sans MS" panose="030F0702030302020204" pitchFamily="66" charset="0"/>
              </a:rPr>
              <a:t> ………………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7A47B99-A497-4CFF-8C77-738534DE014A}"/>
              </a:ext>
            </a:extLst>
          </p:cNvPr>
          <p:cNvSpPr/>
          <p:nvPr/>
        </p:nvSpPr>
        <p:spPr>
          <a:xfrm>
            <a:off x="-349065" y="130461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listen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to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music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85056151-C7AB-42E4-BED0-56AFC13E7255}"/>
              </a:ext>
            </a:extLst>
          </p:cNvPr>
          <p:cNvSpPr/>
          <p:nvPr/>
        </p:nvSpPr>
        <p:spPr>
          <a:xfrm rot="2407822">
            <a:off x="6536269" y="3185758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cook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eat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38A672DF-1627-4F0D-80C7-3CF422A90052}"/>
              </a:ext>
            </a:extLst>
          </p:cNvPr>
          <p:cNvSpPr/>
          <p:nvPr/>
        </p:nvSpPr>
        <p:spPr>
          <a:xfrm>
            <a:off x="3891350" y="662290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drink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water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57820ED-5F2B-4E3E-AE26-CD502AF8BD75}"/>
              </a:ext>
            </a:extLst>
          </p:cNvPr>
          <p:cNvSpPr/>
          <p:nvPr/>
        </p:nvSpPr>
        <p:spPr>
          <a:xfrm rot="3288668">
            <a:off x="7257794" y="1676333"/>
            <a:ext cx="2703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ride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bike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6A153D0A-0939-435F-965C-3129F5660EB8}"/>
              </a:ext>
            </a:extLst>
          </p:cNvPr>
          <p:cNvSpPr/>
          <p:nvPr/>
        </p:nvSpPr>
        <p:spPr>
          <a:xfrm>
            <a:off x="153945" y="2780761"/>
            <a:ext cx="15121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sleep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B11356D7-A5C7-4D67-9770-B2E78FC7135C}"/>
              </a:ext>
            </a:extLst>
          </p:cNvPr>
          <p:cNvSpPr/>
          <p:nvPr/>
        </p:nvSpPr>
        <p:spPr>
          <a:xfrm rot="807938">
            <a:off x="5242703" y="280759"/>
            <a:ext cx="44689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dance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sing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songs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C2C3FFC5-2BE5-455D-85BF-5D0DB9A06B4F}"/>
              </a:ext>
            </a:extLst>
          </p:cNvPr>
          <p:cNvSpPr/>
          <p:nvPr/>
        </p:nvSpPr>
        <p:spPr>
          <a:xfrm rot="20124077">
            <a:off x="2598701" y="410705"/>
            <a:ext cx="26612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watch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TV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AA79537E-784D-43C0-A922-26C1218548A3}"/>
              </a:ext>
            </a:extLst>
          </p:cNvPr>
          <p:cNvSpPr/>
          <p:nvPr/>
        </p:nvSpPr>
        <p:spPr>
          <a:xfrm rot="673514">
            <a:off x="-464204" y="998744"/>
            <a:ext cx="453964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cut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birthday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cake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15315DB3-033A-4EF9-8158-87D0C5DAF229}"/>
              </a:ext>
            </a:extLst>
          </p:cNvPr>
          <p:cNvSpPr/>
          <p:nvPr/>
        </p:nvSpPr>
        <p:spPr>
          <a:xfrm>
            <a:off x="4536759" y="1267734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watch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comedy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ACFC7360-0D67-488A-8553-4407FF1A8E7A}"/>
              </a:ext>
            </a:extLst>
          </p:cNvPr>
          <p:cNvSpPr/>
          <p:nvPr/>
        </p:nvSpPr>
        <p:spPr>
          <a:xfrm>
            <a:off x="-503890" y="1746136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play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guitar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C45844AF-521C-4AE8-8E2B-633B5E08DDDB}"/>
              </a:ext>
            </a:extLst>
          </p:cNvPr>
          <p:cNvSpPr/>
          <p:nvPr/>
        </p:nvSpPr>
        <p:spPr>
          <a:xfrm>
            <a:off x="119511" y="6265874"/>
            <a:ext cx="23455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sad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/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unhappy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CCDCCC63-AE54-48FB-B1C0-30D9529EF765}"/>
              </a:ext>
            </a:extLst>
          </p:cNvPr>
          <p:cNvSpPr/>
          <p:nvPr/>
        </p:nvSpPr>
        <p:spPr>
          <a:xfrm>
            <a:off x="7946340" y="6243664"/>
            <a:ext cx="9989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angry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3B26BE9D-CB57-4AEE-906D-112A5950EBEE}"/>
              </a:ext>
            </a:extLst>
          </p:cNvPr>
          <p:cNvSpPr/>
          <p:nvPr/>
        </p:nvSpPr>
        <p:spPr>
          <a:xfrm>
            <a:off x="4622830" y="6296698"/>
            <a:ext cx="11657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hungry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E514147C-A18E-4918-88D4-D9ED981E9216}"/>
              </a:ext>
            </a:extLst>
          </p:cNvPr>
          <p:cNvSpPr/>
          <p:nvPr/>
        </p:nvSpPr>
        <p:spPr>
          <a:xfrm>
            <a:off x="1482639" y="5576888"/>
            <a:ext cx="12041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thirsty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E766F796-2C8E-44E6-96D4-2175CC7AEB87}"/>
              </a:ext>
            </a:extLst>
          </p:cNvPr>
          <p:cNvSpPr/>
          <p:nvPr/>
        </p:nvSpPr>
        <p:spPr>
          <a:xfrm>
            <a:off x="6403317" y="6012831"/>
            <a:ext cx="9156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tired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6BA65FB4-EC45-4C87-A943-1C3A13233404}"/>
              </a:ext>
            </a:extLst>
          </p:cNvPr>
          <p:cNvSpPr/>
          <p:nvPr/>
        </p:nvSpPr>
        <p:spPr>
          <a:xfrm rot="1610957">
            <a:off x="3169178" y="5954917"/>
            <a:ext cx="10342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happy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2E97E71C-0BEA-4039-B335-F8ACCD63F551}"/>
              </a:ext>
            </a:extLst>
          </p:cNvPr>
          <p:cNvSpPr/>
          <p:nvPr/>
        </p:nvSpPr>
        <p:spPr>
          <a:xfrm>
            <a:off x="251520" y="5047729"/>
            <a:ext cx="17091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good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/ OK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63BA315-7C6B-410C-9DE9-6EB27E786E26}"/>
              </a:ext>
            </a:extLst>
          </p:cNvPr>
          <p:cNvSpPr/>
          <p:nvPr/>
        </p:nvSpPr>
        <p:spPr>
          <a:xfrm rot="695468">
            <a:off x="8133372" y="5411223"/>
            <a:ext cx="7200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bad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AA1D3C6F-BFEE-4407-A7A3-1DC08C4302AA}"/>
              </a:ext>
            </a:extLst>
          </p:cNvPr>
          <p:cNvSpPr/>
          <p:nvPr/>
        </p:nvSpPr>
        <p:spPr>
          <a:xfrm rot="20620728">
            <a:off x="5015374" y="5419615"/>
            <a:ext cx="15616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energetic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582120CA-5F2E-4822-A7A4-289488B60A16}"/>
              </a:ext>
            </a:extLst>
          </p:cNvPr>
          <p:cNvSpPr/>
          <p:nvPr/>
        </p:nvSpPr>
        <p:spPr>
          <a:xfrm rot="20834503">
            <a:off x="2915102" y="5159517"/>
            <a:ext cx="15424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surprised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2" name="Resim 31">
            <a:extLst>
              <a:ext uri="{FF2B5EF4-FFF2-40B4-BE49-F238E27FC236}">
                <a16:creationId xmlns:a16="http://schemas.microsoft.com/office/drawing/2014/main" id="{7C236500-460D-4278-9698-B73DD193D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728" y="2878417"/>
            <a:ext cx="2711849" cy="2711849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D651CCBA-920D-4C60-B51D-177C39BCD8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-27384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0.7375 -0.63264 L 0.7375 -0.6324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75" y="-3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1.48148E-6 L 0.00035 0.00023 C -0.00017 0.01898 -0.00017 0.03819 -0.00104 0.05741 C -0.00122 0.06042 -0.00261 0.06273 -0.00313 0.06551 C -0.00399 0.06898 -0.00469 0.07222 -0.00538 0.07569 C -0.00608 0.07986 -0.0066 0.08426 -0.00764 0.08819 C -0.00851 0.09167 -0.00972 0.09491 -0.01076 0.09838 C -0.01163 0.10092 -0.01233 0.10393 -0.01302 0.10648 C -0.0132 0.10787 -0.01719 0.13958 -0.0184 0.1456 C -0.01927 0.14977 -0.02083 0.15347 -0.0217 0.15787 C -0.02274 0.1625 -0.02274 0.16782 -0.02396 0.17222 C -0.02517 0.17754 -0.02778 0.18148 -0.02934 0.18657 C -0.03733 0.21342 -0.02813 0.18842 -0.03472 0.21528 C -0.03576 0.21967 -0.03767 0.22361 -0.03906 0.22754 C -0.04149 0.2419 -0.04184 0.24629 -0.04566 0.25833 C -0.04705 0.26273 -0.04861 0.26643 -0.04983 0.2706 C -0.05208 0.27731 -0.05556 0.2912 -0.05556 0.29143 C -0.0559 0.29467 -0.05573 0.29838 -0.0566 0.30139 C -0.05729 0.30417 -0.05903 0.30532 -0.0599 0.30764 C -0.06076 0.31018 -0.06111 0.31319 -0.06198 0.31574 C -0.06267 0.31805 -0.06354 0.31991 -0.06424 0.32199 C -0.06458 0.32477 -0.06476 0.32754 -0.06528 0.33009 C -0.0658 0.33241 -0.06667 0.33449 -0.06736 0.33634 C -0.07066 0.34305 -0.07344 0.34792 -0.07726 0.35278 C -0.07899 0.35486 -0.0809 0.35671 -0.08264 0.35903 C -0.0842 0.36088 -0.08559 0.36296 -0.08715 0.36504 C -0.08993 0.37338 -0.08854 0.3706 -0.09358 0.37731 C -0.09566 0.38009 -0.1 0.38565 -0.1 0.38588 C -0.10122 0.3919 -0.10261 0.39352 -0.09896 0.4 C -0.09826 0.40139 -0.09653 0.40046 -0.09583 0.40208 L -0.09688 0.40417 L -0.09583 0.40417 " pathEditMode="relative" rAng="0" ptsTypes="AAAAAAAAAAAAAAAAAAAAAAAAAAAAAA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F383433-334C-4518-B94C-26165D49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F3D76B1-3C83-4FEA-BEED-595AF3A73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8168" cy="6851050"/>
          </a:xfrm>
        </p:spPr>
      </p:pic>
      <p:sp>
        <p:nvSpPr>
          <p:cNvPr id="6" name="Ok: Beşgen 5">
            <a:hlinkClick r:id="rId3" action="ppaction://hlinksldjump"/>
            <a:extLst>
              <a:ext uri="{FF2B5EF4-FFF2-40B4-BE49-F238E27FC236}">
                <a16:creationId xmlns:a16="http://schemas.microsoft.com/office/drawing/2014/main" id="{D2A16327-DA74-4869-A768-8D0987D94357}"/>
              </a:ext>
            </a:extLst>
          </p:cNvPr>
          <p:cNvSpPr/>
          <p:nvPr/>
        </p:nvSpPr>
        <p:spPr>
          <a:xfrm>
            <a:off x="7668344" y="5924363"/>
            <a:ext cx="1224136" cy="648072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979446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2FCC1AC-5A0B-49B9-988B-B97564892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2514286" cy="2514286"/>
          </a:xfrm>
          <a:prstGeom prst="rect">
            <a:avLst/>
          </a:prstGeom>
        </p:spPr>
      </p:pic>
      <p:sp>
        <p:nvSpPr>
          <p:cNvPr id="8" name="Konuşma Balonu: Oval 7">
            <a:extLst>
              <a:ext uri="{FF2B5EF4-FFF2-40B4-BE49-F238E27FC236}">
                <a16:creationId xmlns:a16="http://schemas.microsoft.com/office/drawing/2014/main" id="{5094D512-2568-4B7B-A230-CE3E8DA91131}"/>
              </a:ext>
            </a:extLst>
          </p:cNvPr>
          <p:cNvSpPr/>
          <p:nvPr/>
        </p:nvSpPr>
        <p:spPr>
          <a:xfrm>
            <a:off x="2151140" y="1965346"/>
            <a:ext cx="3650991" cy="999380"/>
          </a:xfrm>
          <a:prstGeom prst="wedgeEllipseCallout">
            <a:avLst>
              <a:gd name="adj1" fmla="val -34800"/>
              <a:gd name="adj2" fmla="val 750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Hello</a:t>
            </a:r>
            <a:r>
              <a:rPr lang="tr-TR" sz="2400" dirty="0">
                <a:latin typeface="Comic Sans MS" panose="030F0702030302020204" pitchFamily="66" charset="0"/>
              </a:rPr>
              <a:t> ! How do </a:t>
            </a:r>
            <a:r>
              <a:rPr lang="tr-TR" sz="2400" dirty="0" err="1">
                <a:latin typeface="Comic Sans MS" panose="030F0702030302020204" pitchFamily="66" charset="0"/>
              </a:rPr>
              <a:t>you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feel</a:t>
            </a:r>
            <a:r>
              <a:rPr lang="tr-TR" sz="24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Konuşma Balonu: Köşeleri Yuvarlanmış Dikdörtgen 8">
            <a:extLst>
              <a:ext uri="{FF2B5EF4-FFF2-40B4-BE49-F238E27FC236}">
                <a16:creationId xmlns:a16="http://schemas.microsoft.com/office/drawing/2014/main" id="{D3B4B1AE-545F-490B-BC74-54F6D20D6677}"/>
              </a:ext>
            </a:extLst>
          </p:cNvPr>
          <p:cNvSpPr/>
          <p:nvPr/>
        </p:nvSpPr>
        <p:spPr>
          <a:xfrm>
            <a:off x="5931343" y="1924325"/>
            <a:ext cx="2502798" cy="580921"/>
          </a:xfrm>
          <a:prstGeom prst="wedgeRoundRectCallout">
            <a:avLst>
              <a:gd name="adj1" fmla="val 12199"/>
              <a:gd name="adj2" fmla="val 9960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I </a:t>
            </a:r>
            <a:r>
              <a:rPr lang="tr-TR" sz="2400" dirty="0" err="1">
                <a:latin typeface="Comic Sans MS" panose="030F0702030302020204" pitchFamily="66" charset="0"/>
              </a:rPr>
              <a:t>feel</a:t>
            </a:r>
            <a:r>
              <a:rPr lang="tr-TR" sz="2400" dirty="0">
                <a:latin typeface="Comic Sans MS" panose="030F0702030302020204" pitchFamily="66" charset="0"/>
              </a:rPr>
              <a:t> ……………….</a:t>
            </a:r>
          </a:p>
        </p:txBody>
      </p:sp>
      <p:sp>
        <p:nvSpPr>
          <p:cNvPr id="2" name="Konuşma Balonu: Oval 1">
            <a:extLst>
              <a:ext uri="{FF2B5EF4-FFF2-40B4-BE49-F238E27FC236}">
                <a16:creationId xmlns:a16="http://schemas.microsoft.com/office/drawing/2014/main" id="{DCDA5B4B-BCA6-4BBD-BC28-B2B723201983}"/>
              </a:ext>
            </a:extLst>
          </p:cNvPr>
          <p:cNvSpPr/>
          <p:nvPr/>
        </p:nvSpPr>
        <p:spPr>
          <a:xfrm>
            <a:off x="2877610" y="3875539"/>
            <a:ext cx="3295200" cy="864096"/>
          </a:xfrm>
          <a:prstGeom prst="wedgeEllipseCallout">
            <a:avLst>
              <a:gd name="adj1" fmla="val -50197"/>
              <a:gd name="adj2" fmla="val -539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Let’s</a:t>
            </a:r>
            <a:r>
              <a:rPr lang="tr-TR" sz="2400" dirty="0">
                <a:latin typeface="Comic Sans MS" panose="030F0702030302020204" pitchFamily="66" charset="0"/>
              </a:rPr>
              <a:t> ………………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7A47B99-A497-4CFF-8C77-738534DE014A}"/>
              </a:ext>
            </a:extLst>
          </p:cNvPr>
          <p:cNvSpPr/>
          <p:nvPr/>
        </p:nvSpPr>
        <p:spPr>
          <a:xfrm>
            <a:off x="-349065" y="130461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listen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to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music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85056151-C7AB-42E4-BED0-56AFC13E7255}"/>
              </a:ext>
            </a:extLst>
          </p:cNvPr>
          <p:cNvSpPr/>
          <p:nvPr/>
        </p:nvSpPr>
        <p:spPr>
          <a:xfrm>
            <a:off x="2314284" y="49143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cook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eat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38A672DF-1627-4F0D-80C7-3CF422A90052}"/>
              </a:ext>
            </a:extLst>
          </p:cNvPr>
          <p:cNvSpPr/>
          <p:nvPr/>
        </p:nvSpPr>
        <p:spPr>
          <a:xfrm>
            <a:off x="3261328" y="873460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drink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water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57820ED-5F2B-4E3E-AE26-CD502AF8BD75}"/>
              </a:ext>
            </a:extLst>
          </p:cNvPr>
          <p:cNvSpPr/>
          <p:nvPr/>
        </p:nvSpPr>
        <p:spPr>
          <a:xfrm rot="3288668">
            <a:off x="7257794" y="1676333"/>
            <a:ext cx="2703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ride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bike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6A153D0A-0939-435F-965C-3129F5660EB8}"/>
              </a:ext>
            </a:extLst>
          </p:cNvPr>
          <p:cNvSpPr/>
          <p:nvPr/>
        </p:nvSpPr>
        <p:spPr>
          <a:xfrm>
            <a:off x="153945" y="2780761"/>
            <a:ext cx="15121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sleep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B11356D7-A5C7-4D67-9770-B2E78FC7135C}"/>
              </a:ext>
            </a:extLst>
          </p:cNvPr>
          <p:cNvSpPr/>
          <p:nvPr/>
        </p:nvSpPr>
        <p:spPr>
          <a:xfrm rot="807938">
            <a:off x="5242703" y="280759"/>
            <a:ext cx="44689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dance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sing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songs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C2C3FFC5-2BE5-455D-85BF-5D0DB9A06B4F}"/>
              </a:ext>
            </a:extLst>
          </p:cNvPr>
          <p:cNvSpPr/>
          <p:nvPr/>
        </p:nvSpPr>
        <p:spPr>
          <a:xfrm rot="20124077">
            <a:off x="6992490" y="3297847"/>
            <a:ext cx="26612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watch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TV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AA79537E-784D-43C0-A922-26C1218548A3}"/>
              </a:ext>
            </a:extLst>
          </p:cNvPr>
          <p:cNvSpPr/>
          <p:nvPr/>
        </p:nvSpPr>
        <p:spPr>
          <a:xfrm rot="673514">
            <a:off x="-464204" y="998744"/>
            <a:ext cx="453964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cut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birthday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cake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15315DB3-033A-4EF9-8158-87D0C5DAF229}"/>
              </a:ext>
            </a:extLst>
          </p:cNvPr>
          <p:cNvSpPr/>
          <p:nvPr/>
        </p:nvSpPr>
        <p:spPr>
          <a:xfrm rot="20873721">
            <a:off x="4536759" y="1267734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watch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comedy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ACFC7360-0D67-488A-8553-4407FF1A8E7A}"/>
              </a:ext>
            </a:extLst>
          </p:cNvPr>
          <p:cNvSpPr/>
          <p:nvPr/>
        </p:nvSpPr>
        <p:spPr>
          <a:xfrm>
            <a:off x="-503890" y="1746136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play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guitar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C45844AF-521C-4AE8-8E2B-633B5E08DDDB}"/>
              </a:ext>
            </a:extLst>
          </p:cNvPr>
          <p:cNvSpPr/>
          <p:nvPr/>
        </p:nvSpPr>
        <p:spPr>
          <a:xfrm>
            <a:off x="119511" y="6265874"/>
            <a:ext cx="23455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sad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/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unhappy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CCDCCC63-AE54-48FB-B1C0-30D9529EF765}"/>
              </a:ext>
            </a:extLst>
          </p:cNvPr>
          <p:cNvSpPr/>
          <p:nvPr/>
        </p:nvSpPr>
        <p:spPr>
          <a:xfrm>
            <a:off x="7946340" y="6243664"/>
            <a:ext cx="9989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angry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3B26BE9D-CB57-4AEE-906D-112A5950EBEE}"/>
              </a:ext>
            </a:extLst>
          </p:cNvPr>
          <p:cNvSpPr/>
          <p:nvPr/>
        </p:nvSpPr>
        <p:spPr>
          <a:xfrm>
            <a:off x="4622830" y="6296698"/>
            <a:ext cx="11657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hungry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E514147C-A18E-4918-88D4-D9ED981E9216}"/>
              </a:ext>
            </a:extLst>
          </p:cNvPr>
          <p:cNvSpPr/>
          <p:nvPr/>
        </p:nvSpPr>
        <p:spPr>
          <a:xfrm>
            <a:off x="1482639" y="5576888"/>
            <a:ext cx="12041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thirsty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E766F796-2C8E-44E6-96D4-2175CC7AEB87}"/>
              </a:ext>
            </a:extLst>
          </p:cNvPr>
          <p:cNvSpPr/>
          <p:nvPr/>
        </p:nvSpPr>
        <p:spPr>
          <a:xfrm>
            <a:off x="6403317" y="6012831"/>
            <a:ext cx="9156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tired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6BA65FB4-EC45-4C87-A943-1C3A13233404}"/>
              </a:ext>
            </a:extLst>
          </p:cNvPr>
          <p:cNvSpPr/>
          <p:nvPr/>
        </p:nvSpPr>
        <p:spPr>
          <a:xfrm rot="1610957">
            <a:off x="3169178" y="5954917"/>
            <a:ext cx="10342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happy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2E97E71C-0BEA-4039-B335-F8ACCD63F551}"/>
              </a:ext>
            </a:extLst>
          </p:cNvPr>
          <p:cNvSpPr/>
          <p:nvPr/>
        </p:nvSpPr>
        <p:spPr>
          <a:xfrm>
            <a:off x="251520" y="5047729"/>
            <a:ext cx="17091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good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/ OK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63BA315-7C6B-410C-9DE9-6EB27E786E26}"/>
              </a:ext>
            </a:extLst>
          </p:cNvPr>
          <p:cNvSpPr/>
          <p:nvPr/>
        </p:nvSpPr>
        <p:spPr>
          <a:xfrm rot="695468">
            <a:off x="8133372" y="5411223"/>
            <a:ext cx="7200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bad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AA1D3C6F-BFEE-4407-A7A3-1DC08C4302AA}"/>
              </a:ext>
            </a:extLst>
          </p:cNvPr>
          <p:cNvSpPr/>
          <p:nvPr/>
        </p:nvSpPr>
        <p:spPr>
          <a:xfrm rot="20620728">
            <a:off x="5015374" y="5419615"/>
            <a:ext cx="15616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energetic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582120CA-5F2E-4822-A7A4-289488B60A16}"/>
              </a:ext>
            </a:extLst>
          </p:cNvPr>
          <p:cNvSpPr/>
          <p:nvPr/>
        </p:nvSpPr>
        <p:spPr>
          <a:xfrm rot="20834503">
            <a:off x="2915102" y="5159517"/>
            <a:ext cx="15424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surprised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2" name="Resim 31">
            <a:extLst>
              <a:ext uri="{FF2B5EF4-FFF2-40B4-BE49-F238E27FC236}">
                <a16:creationId xmlns:a16="http://schemas.microsoft.com/office/drawing/2014/main" id="{2050B070-1416-469D-8C46-A87831F0B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7576">
            <a:off x="4979189" y="2269482"/>
            <a:ext cx="3710065" cy="3710065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F8FE9198-9A75-44EC-920D-21099FADBF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-27384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3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5 -0.01204 L 0.27066 -0.62963 " pathEditMode="relative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037 L 0.12795 0.58495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2FCC1AC-5A0B-49B9-988B-B97564892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2514286" cy="2514286"/>
          </a:xfrm>
          <a:prstGeom prst="rect">
            <a:avLst/>
          </a:prstGeom>
        </p:spPr>
      </p:pic>
      <p:sp>
        <p:nvSpPr>
          <p:cNvPr id="8" name="Konuşma Balonu: Oval 7">
            <a:extLst>
              <a:ext uri="{FF2B5EF4-FFF2-40B4-BE49-F238E27FC236}">
                <a16:creationId xmlns:a16="http://schemas.microsoft.com/office/drawing/2014/main" id="{5094D512-2568-4B7B-A230-CE3E8DA91131}"/>
              </a:ext>
            </a:extLst>
          </p:cNvPr>
          <p:cNvSpPr/>
          <p:nvPr/>
        </p:nvSpPr>
        <p:spPr>
          <a:xfrm>
            <a:off x="2151140" y="1965346"/>
            <a:ext cx="3650991" cy="999380"/>
          </a:xfrm>
          <a:prstGeom prst="wedgeEllipseCallout">
            <a:avLst>
              <a:gd name="adj1" fmla="val -34800"/>
              <a:gd name="adj2" fmla="val 750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Hello</a:t>
            </a:r>
            <a:r>
              <a:rPr lang="tr-TR" sz="2400" dirty="0">
                <a:latin typeface="Comic Sans MS" panose="030F0702030302020204" pitchFamily="66" charset="0"/>
              </a:rPr>
              <a:t> ! How do </a:t>
            </a:r>
            <a:r>
              <a:rPr lang="tr-TR" sz="2400" dirty="0" err="1">
                <a:latin typeface="Comic Sans MS" panose="030F0702030302020204" pitchFamily="66" charset="0"/>
              </a:rPr>
              <a:t>you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feel</a:t>
            </a:r>
            <a:r>
              <a:rPr lang="tr-TR" sz="24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Konuşma Balonu: Köşeleri Yuvarlanmış Dikdörtgen 8">
            <a:extLst>
              <a:ext uri="{FF2B5EF4-FFF2-40B4-BE49-F238E27FC236}">
                <a16:creationId xmlns:a16="http://schemas.microsoft.com/office/drawing/2014/main" id="{D3B4B1AE-545F-490B-BC74-54F6D20D6677}"/>
              </a:ext>
            </a:extLst>
          </p:cNvPr>
          <p:cNvSpPr/>
          <p:nvPr/>
        </p:nvSpPr>
        <p:spPr>
          <a:xfrm>
            <a:off x="5931343" y="1924325"/>
            <a:ext cx="2502798" cy="580921"/>
          </a:xfrm>
          <a:prstGeom prst="wedgeRoundRectCallout">
            <a:avLst>
              <a:gd name="adj1" fmla="val 12199"/>
              <a:gd name="adj2" fmla="val 9960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I </a:t>
            </a:r>
            <a:r>
              <a:rPr lang="tr-TR" sz="2400" dirty="0" err="1">
                <a:latin typeface="Comic Sans MS" panose="030F0702030302020204" pitchFamily="66" charset="0"/>
              </a:rPr>
              <a:t>feel</a:t>
            </a:r>
            <a:r>
              <a:rPr lang="tr-TR" sz="2400" dirty="0">
                <a:latin typeface="Comic Sans MS" panose="030F0702030302020204" pitchFamily="66" charset="0"/>
              </a:rPr>
              <a:t> ……………….</a:t>
            </a:r>
          </a:p>
        </p:txBody>
      </p:sp>
      <p:sp>
        <p:nvSpPr>
          <p:cNvPr id="2" name="Konuşma Balonu: Oval 1">
            <a:extLst>
              <a:ext uri="{FF2B5EF4-FFF2-40B4-BE49-F238E27FC236}">
                <a16:creationId xmlns:a16="http://schemas.microsoft.com/office/drawing/2014/main" id="{DCDA5B4B-BCA6-4BBD-BC28-B2B723201983}"/>
              </a:ext>
            </a:extLst>
          </p:cNvPr>
          <p:cNvSpPr/>
          <p:nvPr/>
        </p:nvSpPr>
        <p:spPr>
          <a:xfrm>
            <a:off x="2877610" y="3875539"/>
            <a:ext cx="3295200" cy="864096"/>
          </a:xfrm>
          <a:prstGeom prst="wedgeEllipseCallout">
            <a:avLst>
              <a:gd name="adj1" fmla="val -50197"/>
              <a:gd name="adj2" fmla="val -539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Let’s</a:t>
            </a:r>
            <a:r>
              <a:rPr lang="tr-TR" sz="2400" dirty="0">
                <a:latin typeface="Comic Sans MS" panose="030F0702030302020204" pitchFamily="66" charset="0"/>
              </a:rPr>
              <a:t> ………………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7A47B99-A497-4CFF-8C77-738534DE014A}"/>
              </a:ext>
            </a:extLst>
          </p:cNvPr>
          <p:cNvSpPr/>
          <p:nvPr/>
        </p:nvSpPr>
        <p:spPr>
          <a:xfrm>
            <a:off x="-349065" y="130461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listen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to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music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85056151-C7AB-42E4-BED0-56AFC13E7255}"/>
              </a:ext>
            </a:extLst>
          </p:cNvPr>
          <p:cNvSpPr/>
          <p:nvPr/>
        </p:nvSpPr>
        <p:spPr>
          <a:xfrm rot="2407822">
            <a:off x="6536269" y="3185758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cook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eat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38A672DF-1627-4F0D-80C7-3CF422A90052}"/>
              </a:ext>
            </a:extLst>
          </p:cNvPr>
          <p:cNvSpPr/>
          <p:nvPr/>
        </p:nvSpPr>
        <p:spPr>
          <a:xfrm>
            <a:off x="3891350" y="662290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drink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water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57820ED-5F2B-4E3E-AE26-CD502AF8BD75}"/>
              </a:ext>
            </a:extLst>
          </p:cNvPr>
          <p:cNvSpPr/>
          <p:nvPr/>
        </p:nvSpPr>
        <p:spPr>
          <a:xfrm rot="3288668">
            <a:off x="7257794" y="1676333"/>
            <a:ext cx="2703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ride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bike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6A153D0A-0939-435F-965C-3129F5660EB8}"/>
              </a:ext>
            </a:extLst>
          </p:cNvPr>
          <p:cNvSpPr/>
          <p:nvPr/>
        </p:nvSpPr>
        <p:spPr>
          <a:xfrm>
            <a:off x="153945" y="2780761"/>
            <a:ext cx="15121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sleep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B11356D7-A5C7-4D67-9770-B2E78FC7135C}"/>
              </a:ext>
            </a:extLst>
          </p:cNvPr>
          <p:cNvSpPr/>
          <p:nvPr/>
        </p:nvSpPr>
        <p:spPr>
          <a:xfrm rot="807938">
            <a:off x="5242703" y="280759"/>
            <a:ext cx="44689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dance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sing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songs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C2C3FFC5-2BE5-455D-85BF-5D0DB9A06B4F}"/>
              </a:ext>
            </a:extLst>
          </p:cNvPr>
          <p:cNvSpPr/>
          <p:nvPr/>
        </p:nvSpPr>
        <p:spPr>
          <a:xfrm rot="20124077">
            <a:off x="2598701" y="410705"/>
            <a:ext cx="26612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watch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TV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AA79537E-784D-43C0-A922-26C1218548A3}"/>
              </a:ext>
            </a:extLst>
          </p:cNvPr>
          <p:cNvSpPr/>
          <p:nvPr/>
        </p:nvSpPr>
        <p:spPr>
          <a:xfrm>
            <a:off x="-272971" y="1112332"/>
            <a:ext cx="45396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cut</a:t>
            </a:r>
            <a:r>
              <a:rPr lang="tr-T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birthday</a:t>
            </a:r>
            <a:r>
              <a:rPr lang="tr-T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cake</a:t>
            </a:r>
            <a:endParaRPr lang="tr-T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15315DB3-033A-4EF9-8158-87D0C5DAF229}"/>
              </a:ext>
            </a:extLst>
          </p:cNvPr>
          <p:cNvSpPr/>
          <p:nvPr/>
        </p:nvSpPr>
        <p:spPr>
          <a:xfrm rot="20873721">
            <a:off x="4536759" y="1267734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watch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comedy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ACFC7360-0D67-488A-8553-4407FF1A8E7A}"/>
              </a:ext>
            </a:extLst>
          </p:cNvPr>
          <p:cNvSpPr/>
          <p:nvPr/>
        </p:nvSpPr>
        <p:spPr>
          <a:xfrm>
            <a:off x="-503890" y="1746136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play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guitar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C45844AF-521C-4AE8-8E2B-633B5E08DDDB}"/>
              </a:ext>
            </a:extLst>
          </p:cNvPr>
          <p:cNvSpPr/>
          <p:nvPr/>
        </p:nvSpPr>
        <p:spPr>
          <a:xfrm>
            <a:off x="119511" y="6265874"/>
            <a:ext cx="23455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sad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/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unhappy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CCDCCC63-AE54-48FB-B1C0-30D9529EF765}"/>
              </a:ext>
            </a:extLst>
          </p:cNvPr>
          <p:cNvSpPr/>
          <p:nvPr/>
        </p:nvSpPr>
        <p:spPr>
          <a:xfrm>
            <a:off x="7946340" y="6243664"/>
            <a:ext cx="9989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angry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3B26BE9D-CB57-4AEE-906D-112A5950EBEE}"/>
              </a:ext>
            </a:extLst>
          </p:cNvPr>
          <p:cNvSpPr/>
          <p:nvPr/>
        </p:nvSpPr>
        <p:spPr>
          <a:xfrm>
            <a:off x="4622830" y="6296698"/>
            <a:ext cx="11657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hungry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E514147C-A18E-4918-88D4-D9ED981E9216}"/>
              </a:ext>
            </a:extLst>
          </p:cNvPr>
          <p:cNvSpPr/>
          <p:nvPr/>
        </p:nvSpPr>
        <p:spPr>
          <a:xfrm>
            <a:off x="1482639" y="5576888"/>
            <a:ext cx="12041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thirsty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E766F796-2C8E-44E6-96D4-2175CC7AEB87}"/>
              </a:ext>
            </a:extLst>
          </p:cNvPr>
          <p:cNvSpPr/>
          <p:nvPr/>
        </p:nvSpPr>
        <p:spPr>
          <a:xfrm>
            <a:off x="6403317" y="6012831"/>
            <a:ext cx="9156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tired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6BA65FB4-EC45-4C87-A943-1C3A13233404}"/>
              </a:ext>
            </a:extLst>
          </p:cNvPr>
          <p:cNvSpPr/>
          <p:nvPr/>
        </p:nvSpPr>
        <p:spPr>
          <a:xfrm rot="1610957">
            <a:off x="3169178" y="5954917"/>
            <a:ext cx="10342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happy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2E97E71C-0BEA-4039-B335-F8ACCD63F551}"/>
              </a:ext>
            </a:extLst>
          </p:cNvPr>
          <p:cNvSpPr/>
          <p:nvPr/>
        </p:nvSpPr>
        <p:spPr>
          <a:xfrm>
            <a:off x="251520" y="5047729"/>
            <a:ext cx="17091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good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/ OK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63BA315-7C6B-410C-9DE9-6EB27E786E26}"/>
              </a:ext>
            </a:extLst>
          </p:cNvPr>
          <p:cNvSpPr/>
          <p:nvPr/>
        </p:nvSpPr>
        <p:spPr>
          <a:xfrm rot="695468">
            <a:off x="8133372" y="5411223"/>
            <a:ext cx="7200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bad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AA1D3C6F-BFEE-4407-A7A3-1DC08C4302AA}"/>
              </a:ext>
            </a:extLst>
          </p:cNvPr>
          <p:cNvSpPr/>
          <p:nvPr/>
        </p:nvSpPr>
        <p:spPr>
          <a:xfrm rot="20620728">
            <a:off x="5015374" y="5419615"/>
            <a:ext cx="15616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energetic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582120CA-5F2E-4822-A7A4-289488B60A16}"/>
              </a:ext>
            </a:extLst>
          </p:cNvPr>
          <p:cNvSpPr/>
          <p:nvPr/>
        </p:nvSpPr>
        <p:spPr>
          <a:xfrm>
            <a:off x="2915102" y="5159517"/>
            <a:ext cx="15424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surprised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2" name="Resim 31">
            <a:extLst>
              <a:ext uri="{FF2B5EF4-FFF2-40B4-BE49-F238E27FC236}">
                <a16:creationId xmlns:a16="http://schemas.microsoft.com/office/drawing/2014/main" id="{8D55A55E-2334-41E3-BCDB-4C78C5B1B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8957" y="3069610"/>
            <a:ext cx="2560751" cy="247595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134CFAD-A5B8-481B-A2BD-27708F503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57" y="2780761"/>
            <a:ext cx="1205770" cy="1190657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503811EE-1B20-4FC0-B9E8-A11DD5D8F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-27384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3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185 L 0.45695 -0.46389 " pathEditMode="relative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6 -0.00509 L 0.38507 0.434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2FCC1AC-5A0B-49B9-988B-B97564892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2514286" cy="2514286"/>
          </a:xfrm>
          <a:prstGeom prst="rect">
            <a:avLst/>
          </a:prstGeom>
        </p:spPr>
      </p:pic>
      <p:sp>
        <p:nvSpPr>
          <p:cNvPr id="8" name="Konuşma Balonu: Oval 7">
            <a:extLst>
              <a:ext uri="{FF2B5EF4-FFF2-40B4-BE49-F238E27FC236}">
                <a16:creationId xmlns:a16="http://schemas.microsoft.com/office/drawing/2014/main" id="{5094D512-2568-4B7B-A230-CE3E8DA91131}"/>
              </a:ext>
            </a:extLst>
          </p:cNvPr>
          <p:cNvSpPr/>
          <p:nvPr/>
        </p:nvSpPr>
        <p:spPr>
          <a:xfrm>
            <a:off x="2151140" y="1965346"/>
            <a:ext cx="3650991" cy="999380"/>
          </a:xfrm>
          <a:prstGeom prst="wedgeEllipseCallout">
            <a:avLst>
              <a:gd name="adj1" fmla="val -34800"/>
              <a:gd name="adj2" fmla="val 750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Hello</a:t>
            </a:r>
            <a:r>
              <a:rPr lang="tr-TR" sz="2400" dirty="0">
                <a:latin typeface="Comic Sans MS" panose="030F0702030302020204" pitchFamily="66" charset="0"/>
              </a:rPr>
              <a:t> ! How do </a:t>
            </a:r>
            <a:r>
              <a:rPr lang="tr-TR" sz="2400" dirty="0" err="1">
                <a:latin typeface="Comic Sans MS" panose="030F0702030302020204" pitchFamily="66" charset="0"/>
              </a:rPr>
              <a:t>you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feel</a:t>
            </a:r>
            <a:r>
              <a:rPr lang="tr-TR" sz="24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Konuşma Balonu: Köşeleri Yuvarlanmış Dikdörtgen 8">
            <a:extLst>
              <a:ext uri="{FF2B5EF4-FFF2-40B4-BE49-F238E27FC236}">
                <a16:creationId xmlns:a16="http://schemas.microsoft.com/office/drawing/2014/main" id="{D3B4B1AE-545F-490B-BC74-54F6D20D6677}"/>
              </a:ext>
            </a:extLst>
          </p:cNvPr>
          <p:cNvSpPr/>
          <p:nvPr/>
        </p:nvSpPr>
        <p:spPr>
          <a:xfrm>
            <a:off x="5931343" y="1924325"/>
            <a:ext cx="2502798" cy="580921"/>
          </a:xfrm>
          <a:prstGeom prst="wedgeRoundRectCallout">
            <a:avLst>
              <a:gd name="adj1" fmla="val 12199"/>
              <a:gd name="adj2" fmla="val 9960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I </a:t>
            </a:r>
            <a:r>
              <a:rPr lang="tr-TR" sz="2400" dirty="0" err="1">
                <a:latin typeface="Comic Sans MS" panose="030F0702030302020204" pitchFamily="66" charset="0"/>
              </a:rPr>
              <a:t>feel</a:t>
            </a:r>
            <a:r>
              <a:rPr lang="tr-TR" sz="2400" dirty="0">
                <a:latin typeface="Comic Sans MS" panose="030F0702030302020204" pitchFamily="66" charset="0"/>
              </a:rPr>
              <a:t> ……………….</a:t>
            </a:r>
          </a:p>
        </p:txBody>
      </p:sp>
      <p:sp>
        <p:nvSpPr>
          <p:cNvPr id="2" name="Konuşma Balonu: Oval 1">
            <a:extLst>
              <a:ext uri="{FF2B5EF4-FFF2-40B4-BE49-F238E27FC236}">
                <a16:creationId xmlns:a16="http://schemas.microsoft.com/office/drawing/2014/main" id="{DCDA5B4B-BCA6-4BBD-BC28-B2B723201983}"/>
              </a:ext>
            </a:extLst>
          </p:cNvPr>
          <p:cNvSpPr/>
          <p:nvPr/>
        </p:nvSpPr>
        <p:spPr>
          <a:xfrm>
            <a:off x="2877610" y="3875539"/>
            <a:ext cx="3295200" cy="864096"/>
          </a:xfrm>
          <a:prstGeom prst="wedgeEllipseCallout">
            <a:avLst>
              <a:gd name="adj1" fmla="val -50197"/>
              <a:gd name="adj2" fmla="val -539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Let’s</a:t>
            </a:r>
            <a:r>
              <a:rPr lang="tr-TR" sz="2400" dirty="0">
                <a:latin typeface="Comic Sans MS" panose="030F0702030302020204" pitchFamily="66" charset="0"/>
              </a:rPr>
              <a:t> ………………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7A47B99-A497-4CFF-8C77-738534DE014A}"/>
              </a:ext>
            </a:extLst>
          </p:cNvPr>
          <p:cNvSpPr/>
          <p:nvPr/>
        </p:nvSpPr>
        <p:spPr>
          <a:xfrm>
            <a:off x="-349065" y="130461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listen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to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music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85056151-C7AB-42E4-BED0-56AFC13E7255}"/>
              </a:ext>
            </a:extLst>
          </p:cNvPr>
          <p:cNvSpPr/>
          <p:nvPr/>
        </p:nvSpPr>
        <p:spPr>
          <a:xfrm rot="2407822">
            <a:off x="6536269" y="3185758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cook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eat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38A672DF-1627-4F0D-80C7-3CF422A90052}"/>
              </a:ext>
            </a:extLst>
          </p:cNvPr>
          <p:cNvSpPr/>
          <p:nvPr/>
        </p:nvSpPr>
        <p:spPr>
          <a:xfrm>
            <a:off x="3891350" y="662290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drink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water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57820ED-5F2B-4E3E-AE26-CD502AF8BD75}"/>
              </a:ext>
            </a:extLst>
          </p:cNvPr>
          <p:cNvSpPr/>
          <p:nvPr/>
        </p:nvSpPr>
        <p:spPr>
          <a:xfrm rot="3288668">
            <a:off x="7257794" y="1676333"/>
            <a:ext cx="2703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ride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bike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6A153D0A-0939-435F-965C-3129F5660EB8}"/>
              </a:ext>
            </a:extLst>
          </p:cNvPr>
          <p:cNvSpPr/>
          <p:nvPr/>
        </p:nvSpPr>
        <p:spPr>
          <a:xfrm>
            <a:off x="153945" y="2780761"/>
            <a:ext cx="15121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sleep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B11356D7-A5C7-4D67-9770-B2E78FC7135C}"/>
              </a:ext>
            </a:extLst>
          </p:cNvPr>
          <p:cNvSpPr/>
          <p:nvPr/>
        </p:nvSpPr>
        <p:spPr>
          <a:xfrm rot="807938">
            <a:off x="5242703" y="280759"/>
            <a:ext cx="44689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dance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sing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songs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C2C3FFC5-2BE5-455D-85BF-5D0DB9A06B4F}"/>
              </a:ext>
            </a:extLst>
          </p:cNvPr>
          <p:cNvSpPr/>
          <p:nvPr/>
        </p:nvSpPr>
        <p:spPr>
          <a:xfrm>
            <a:off x="2809626" y="272684"/>
            <a:ext cx="26612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watch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TV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AA79537E-784D-43C0-A922-26C1218548A3}"/>
              </a:ext>
            </a:extLst>
          </p:cNvPr>
          <p:cNvSpPr/>
          <p:nvPr/>
        </p:nvSpPr>
        <p:spPr>
          <a:xfrm rot="673514">
            <a:off x="-464204" y="998744"/>
            <a:ext cx="453964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cut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birthday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cake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15315DB3-033A-4EF9-8158-87D0C5DAF229}"/>
              </a:ext>
            </a:extLst>
          </p:cNvPr>
          <p:cNvSpPr/>
          <p:nvPr/>
        </p:nvSpPr>
        <p:spPr>
          <a:xfrm rot="20873721">
            <a:off x="4536759" y="1267734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watch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comedy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ACFC7360-0D67-488A-8553-4407FF1A8E7A}"/>
              </a:ext>
            </a:extLst>
          </p:cNvPr>
          <p:cNvSpPr/>
          <p:nvPr/>
        </p:nvSpPr>
        <p:spPr>
          <a:xfrm>
            <a:off x="-503890" y="1746136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play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guitar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C45844AF-521C-4AE8-8E2B-633B5E08DDDB}"/>
              </a:ext>
            </a:extLst>
          </p:cNvPr>
          <p:cNvSpPr/>
          <p:nvPr/>
        </p:nvSpPr>
        <p:spPr>
          <a:xfrm>
            <a:off x="119511" y="6265874"/>
            <a:ext cx="23455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sad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/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unhappy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CCDCCC63-AE54-48FB-B1C0-30D9529EF765}"/>
              </a:ext>
            </a:extLst>
          </p:cNvPr>
          <p:cNvSpPr/>
          <p:nvPr/>
        </p:nvSpPr>
        <p:spPr>
          <a:xfrm>
            <a:off x="7946340" y="6243664"/>
            <a:ext cx="9989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angry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3B26BE9D-CB57-4AEE-906D-112A5950EBEE}"/>
              </a:ext>
            </a:extLst>
          </p:cNvPr>
          <p:cNvSpPr/>
          <p:nvPr/>
        </p:nvSpPr>
        <p:spPr>
          <a:xfrm>
            <a:off x="4622830" y="6296698"/>
            <a:ext cx="11657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hungry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E514147C-A18E-4918-88D4-D9ED981E9216}"/>
              </a:ext>
            </a:extLst>
          </p:cNvPr>
          <p:cNvSpPr/>
          <p:nvPr/>
        </p:nvSpPr>
        <p:spPr>
          <a:xfrm>
            <a:off x="1482639" y="5576888"/>
            <a:ext cx="12041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thirsty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E766F796-2C8E-44E6-96D4-2175CC7AEB87}"/>
              </a:ext>
            </a:extLst>
          </p:cNvPr>
          <p:cNvSpPr/>
          <p:nvPr/>
        </p:nvSpPr>
        <p:spPr>
          <a:xfrm>
            <a:off x="6403317" y="6012831"/>
            <a:ext cx="9156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tired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6BA65FB4-EC45-4C87-A943-1C3A13233404}"/>
              </a:ext>
            </a:extLst>
          </p:cNvPr>
          <p:cNvSpPr/>
          <p:nvPr/>
        </p:nvSpPr>
        <p:spPr>
          <a:xfrm rot="1610957">
            <a:off x="3169178" y="5954917"/>
            <a:ext cx="10342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happy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2E97E71C-0BEA-4039-B335-F8ACCD63F551}"/>
              </a:ext>
            </a:extLst>
          </p:cNvPr>
          <p:cNvSpPr/>
          <p:nvPr/>
        </p:nvSpPr>
        <p:spPr>
          <a:xfrm>
            <a:off x="251520" y="5047729"/>
            <a:ext cx="17091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good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/ OK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63BA315-7C6B-410C-9DE9-6EB27E786E26}"/>
              </a:ext>
            </a:extLst>
          </p:cNvPr>
          <p:cNvSpPr/>
          <p:nvPr/>
        </p:nvSpPr>
        <p:spPr>
          <a:xfrm>
            <a:off x="8249659" y="5618695"/>
            <a:ext cx="7200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bad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AA1D3C6F-BFEE-4407-A7A3-1DC08C4302AA}"/>
              </a:ext>
            </a:extLst>
          </p:cNvPr>
          <p:cNvSpPr/>
          <p:nvPr/>
        </p:nvSpPr>
        <p:spPr>
          <a:xfrm rot="20620728">
            <a:off x="5015374" y="5419615"/>
            <a:ext cx="15616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energetic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582120CA-5F2E-4822-A7A4-289488B60A16}"/>
              </a:ext>
            </a:extLst>
          </p:cNvPr>
          <p:cNvSpPr/>
          <p:nvPr/>
        </p:nvSpPr>
        <p:spPr>
          <a:xfrm rot="20834503">
            <a:off x="2915102" y="5159517"/>
            <a:ext cx="15424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surprised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2" name="Resim 31">
            <a:extLst>
              <a:ext uri="{FF2B5EF4-FFF2-40B4-BE49-F238E27FC236}">
                <a16:creationId xmlns:a16="http://schemas.microsoft.com/office/drawing/2014/main" id="{F15E08C4-4F34-497D-A9E8-B34A70560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3877" y="3003088"/>
            <a:ext cx="2765614" cy="2767732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3EBE0DAD-C819-495B-BF2D-810A079433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-27384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0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0347 L -0.1092 -0.53287 " pathEditMode="relative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671 L 0.11337 0.55231 " pathEditMode="relative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2FCC1AC-5A0B-49B9-988B-B97564892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2514286" cy="2514286"/>
          </a:xfrm>
          <a:prstGeom prst="rect">
            <a:avLst/>
          </a:prstGeom>
        </p:spPr>
      </p:pic>
      <p:sp>
        <p:nvSpPr>
          <p:cNvPr id="8" name="Konuşma Balonu: Oval 7">
            <a:extLst>
              <a:ext uri="{FF2B5EF4-FFF2-40B4-BE49-F238E27FC236}">
                <a16:creationId xmlns:a16="http://schemas.microsoft.com/office/drawing/2014/main" id="{5094D512-2568-4B7B-A230-CE3E8DA91131}"/>
              </a:ext>
            </a:extLst>
          </p:cNvPr>
          <p:cNvSpPr/>
          <p:nvPr/>
        </p:nvSpPr>
        <p:spPr>
          <a:xfrm>
            <a:off x="2151140" y="1965346"/>
            <a:ext cx="3650991" cy="999380"/>
          </a:xfrm>
          <a:prstGeom prst="wedgeEllipseCallout">
            <a:avLst>
              <a:gd name="adj1" fmla="val -34800"/>
              <a:gd name="adj2" fmla="val 750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Hello</a:t>
            </a:r>
            <a:r>
              <a:rPr lang="tr-TR" sz="2400" dirty="0">
                <a:latin typeface="Comic Sans MS" panose="030F0702030302020204" pitchFamily="66" charset="0"/>
              </a:rPr>
              <a:t> ! How do </a:t>
            </a:r>
            <a:r>
              <a:rPr lang="tr-TR" sz="2400" dirty="0" err="1">
                <a:latin typeface="Comic Sans MS" panose="030F0702030302020204" pitchFamily="66" charset="0"/>
              </a:rPr>
              <a:t>you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feel</a:t>
            </a:r>
            <a:r>
              <a:rPr lang="tr-TR" sz="24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Konuşma Balonu: Köşeleri Yuvarlanmış Dikdörtgen 8">
            <a:extLst>
              <a:ext uri="{FF2B5EF4-FFF2-40B4-BE49-F238E27FC236}">
                <a16:creationId xmlns:a16="http://schemas.microsoft.com/office/drawing/2014/main" id="{D3B4B1AE-545F-490B-BC74-54F6D20D6677}"/>
              </a:ext>
            </a:extLst>
          </p:cNvPr>
          <p:cNvSpPr/>
          <p:nvPr/>
        </p:nvSpPr>
        <p:spPr>
          <a:xfrm>
            <a:off x="5931343" y="1924325"/>
            <a:ext cx="2502798" cy="580921"/>
          </a:xfrm>
          <a:prstGeom prst="wedgeRoundRectCallout">
            <a:avLst>
              <a:gd name="adj1" fmla="val 12199"/>
              <a:gd name="adj2" fmla="val 9960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I </a:t>
            </a:r>
            <a:r>
              <a:rPr lang="tr-TR" sz="2400" dirty="0" err="1">
                <a:latin typeface="Comic Sans MS" panose="030F0702030302020204" pitchFamily="66" charset="0"/>
              </a:rPr>
              <a:t>feel</a:t>
            </a:r>
            <a:r>
              <a:rPr lang="tr-TR" sz="2400" dirty="0">
                <a:latin typeface="Comic Sans MS" panose="030F0702030302020204" pitchFamily="66" charset="0"/>
              </a:rPr>
              <a:t> ……………….</a:t>
            </a:r>
          </a:p>
        </p:txBody>
      </p:sp>
      <p:sp>
        <p:nvSpPr>
          <p:cNvPr id="2" name="Konuşma Balonu: Oval 1">
            <a:extLst>
              <a:ext uri="{FF2B5EF4-FFF2-40B4-BE49-F238E27FC236}">
                <a16:creationId xmlns:a16="http://schemas.microsoft.com/office/drawing/2014/main" id="{DCDA5B4B-BCA6-4BBD-BC28-B2B723201983}"/>
              </a:ext>
            </a:extLst>
          </p:cNvPr>
          <p:cNvSpPr/>
          <p:nvPr/>
        </p:nvSpPr>
        <p:spPr>
          <a:xfrm>
            <a:off x="2877610" y="3875539"/>
            <a:ext cx="3295200" cy="864096"/>
          </a:xfrm>
          <a:prstGeom prst="wedgeEllipseCallout">
            <a:avLst>
              <a:gd name="adj1" fmla="val -50197"/>
              <a:gd name="adj2" fmla="val -539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Let’s</a:t>
            </a:r>
            <a:r>
              <a:rPr lang="tr-TR" sz="2400" dirty="0">
                <a:latin typeface="Comic Sans MS" panose="030F0702030302020204" pitchFamily="66" charset="0"/>
              </a:rPr>
              <a:t> ………………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7A47B99-A497-4CFF-8C77-738534DE014A}"/>
              </a:ext>
            </a:extLst>
          </p:cNvPr>
          <p:cNvSpPr/>
          <p:nvPr/>
        </p:nvSpPr>
        <p:spPr>
          <a:xfrm>
            <a:off x="-349065" y="130461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listen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to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music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85056151-C7AB-42E4-BED0-56AFC13E7255}"/>
              </a:ext>
            </a:extLst>
          </p:cNvPr>
          <p:cNvSpPr/>
          <p:nvPr/>
        </p:nvSpPr>
        <p:spPr>
          <a:xfrm rot="2407822">
            <a:off x="6536269" y="3185758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cook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eat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38A672DF-1627-4F0D-80C7-3CF422A90052}"/>
              </a:ext>
            </a:extLst>
          </p:cNvPr>
          <p:cNvSpPr/>
          <p:nvPr/>
        </p:nvSpPr>
        <p:spPr>
          <a:xfrm>
            <a:off x="3891350" y="662290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drink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water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57820ED-5F2B-4E3E-AE26-CD502AF8BD75}"/>
              </a:ext>
            </a:extLst>
          </p:cNvPr>
          <p:cNvSpPr/>
          <p:nvPr/>
        </p:nvSpPr>
        <p:spPr>
          <a:xfrm>
            <a:off x="6453265" y="1205737"/>
            <a:ext cx="2703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ride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bike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6A153D0A-0939-435F-965C-3129F5660EB8}"/>
              </a:ext>
            </a:extLst>
          </p:cNvPr>
          <p:cNvSpPr/>
          <p:nvPr/>
        </p:nvSpPr>
        <p:spPr>
          <a:xfrm>
            <a:off x="153945" y="2780761"/>
            <a:ext cx="15121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sleep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B11356D7-A5C7-4D67-9770-B2E78FC7135C}"/>
              </a:ext>
            </a:extLst>
          </p:cNvPr>
          <p:cNvSpPr/>
          <p:nvPr/>
        </p:nvSpPr>
        <p:spPr>
          <a:xfrm rot="807938">
            <a:off x="5242703" y="280759"/>
            <a:ext cx="44689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dance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sing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songs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C2C3FFC5-2BE5-455D-85BF-5D0DB9A06B4F}"/>
              </a:ext>
            </a:extLst>
          </p:cNvPr>
          <p:cNvSpPr/>
          <p:nvPr/>
        </p:nvSpPr>
        <p:spPr>
          <a:xfrm rot="20124077">
            <a:off x="2598701" y="410705"/>
            <a:ext cx="26612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watch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TV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AA79537E-784D-43C0-A922-26C1218548A3}"/>
              </a:ext>
            </a:extLst>
          </p:cNvPr>
          <p:cNvSpPr/>
          <p:nvPr/>
        </p:nvSpPr>
        <p:spPr>
          <a:xfrm rot="673514">
            <a:off x="-464204" y="998744"/>
            <a:ext cx="453964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cut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birthday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cake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15315DB3-033A-4EF9-8158-87D0C5DAF229}"/>
              </a:ext>
            </a:extLst>
          </p:cNvPr>
          <p:cNvSpPr/>
          <p:nvPr/>
        </p:nvSpPr>
        <p:spPr>
          <a:xfrm rot="20873721">
            <a:off x="3253909" y="1282140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watch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comedy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ACFC7360-0D67-488A-8553-4407FF1A8E7A}"/>
              </a:ext>
            </a:extLst>
          </p:cNvPr>
          <p:cNvSpPr/>
          <p:nvPr/>
        </p:nvSpPr>
        <p:spPr>
          <a:xfrm>
            <a:off x="-503890" y="1746136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play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guitar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C45844AF-521C-4AE8-8E2B-633B5E08DDDB}"/>
              </a:ext>
            </a:extLst>
          </p:cNvPr>
          <p:cNvSpPr/>
          <p:nvPr/>
        </p:nvSpPr>
        <p:spPr>
          <a:xfrm>
            <a:off x="119511" y="6265874"/>
            <a:ext cx="23455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sad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/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unhappy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CCDCCC63-AE54-48FB-B1C0-30D9529EF765}"/>
              </a:ext>
            </a:extLst>
          </p:cNvPr>
          <p:cNvSpPr/>
          <p:nvPr/>
        </p:nvSpPr>
        <p:spPr>
          <a:xfrm>
            <a:off x="7946340" y="6243664"/>
            <a:ext cx="9989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angry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3B26BE9D-CB57-4AEE-906D-112A5950EBEE}"/>
              </a:ext>
            </a:extLst>
          </p:cNvPr>
          <p:cNvSpPr/>
          <p:nvPr/>
        </p:nvSpPr>
        <p:spPr>
          <a:xfrm>
            <a:off x="4622830" y="6296698"/>
            <a:ext cx="11657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hungry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E514147C-A18E-4918-88D4-D9ED981E9216}"/>
              </a:ext>
            </a:extLst>
          </p:cNvPr>
          <p:cNvSpPr/>
          <p:nvPr/>
        </p:nvSpPr>
        <p:spPr>
          <a:xfrm>
            <a:off x="1482639" y="5576888"/>
            <a:ext cx="12041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thirsty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E766F796-2C8E-44E6-96D4-2175CC7AEB87}"/>
              </a:ext>
            </a:extLst>
          </p:cNvPr>
          <p:cNvSpPr/>
          <p:nvPr/>
        </p:nvSpPr>
        <p:spPr>
          <a:xfrm>
            <a:off x="6403317" y="6012831"/>
            <a:ext cx="9156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tired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6BA65FB4-EC45-4C87-A943-1C3A13233404}"/>
              </a:ext>
            </a:extLst>
          </p:cNvPr>
          <p:cNvSpPr/>
          <p:nvPr/>
        </p:nvSpPr>
        <p:spPr>
          <a:xfrm rot="1610957">
            <a:off x="3169178" y="5954917"/>
            <a:ext cx="10342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happy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2E97E71C-0BEA-4039-B335-F8ACCD63F551}"/>
              </a:ext>
            </a:extLst>
          </p:cNvPr>
          <p:cNvSpPr/>
          <p:nvPr/>
        </p:nvSpPr>
        <p:spPr>
          <a:xfrm>
            <a:off x="251520" y="5047729"/>
            <a:ext cx="17091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good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/ OK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63BA315-7C6B-410C-9DE9-6EB27E786E26}"/>
              </a:ext>
            </a:extLst>
          </p:cNvPr>
          <p:cNvSpPr/>
          <p:nvPr/>
        </p:nvSpPr>
        <p:spPr>
          <a:xfrm rot="695468">
            <a:off x="8133372" y="5411223"/>
            <a:ext cx="7200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bad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AA1D3C6F-BFEE-4407-A7A3-1DC08C4302AA}"/>
              </a:ext>
            </a:extLst>
          </p:cNvPr>
          <p:cNvSpPr/>
          <p:nvPr/>
        </p:nvSpPr>
        <p:spPr>
          <a:xfrm>
            <a:off x="4193486" y="5532825"/>
            <a:ext cx="15616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energetic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582120CA-5F2E-4822-A7A4-289488B60A16}"/>
              </a:ext>
            </a:extLst>
          </p:cNvPr>
          <p:cNvSpPr/>
          <p:nvPr/>
        </p:nvSpPr>
        <p:spPr>
          <a:xfrm rot="20834503">
            <a:off x="2915102" y="5159517"/>
            <a:ext cx="15424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surprised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2" name="Resim 31">
            <a:extLst>
              <a:ext uri="{FF2B5EF4-FFF2-40B4-BE49-F238E27FC236}">
                <a16:creationId xmlns:a16="http://schemas.microsoft.com/office/drawing/2014/main" id="{3306A514-8C04-47CC-A982-37A67F5E8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441">
            <a:off x="5741318" y="3209061"/>
            <a:ext cx="3350269" cy="3350269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314B6998-69C4-40D2-9255-9A880E2431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-27384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139 L 0.31754 -0.52037 " pathEditMode="relative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-0.00023 L -0.26423 0.42014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2FCC1AC-5A0B-49B9-988B-B97564892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2514286" cy="2514286"/>
          </a:xfrm>
          <a:prstGeom prst="rect">
            <a:avLst/>
          </a:prstGeom>
        </p:spPr>
      </p:pic>
      <p:sp>
        <p:nvSpPr>
          <p:cNvPr id="8" name="Konuşma Balonu: Oval 7">
            <a:extLst>
              <a:ext uri="{FF2B5EF4-FFF2-40B4-BE49-F238E27FC236}">
                <a16:creationId xmlns:a16="http://schemas.microsoft.com/office/drawing/2014/main" id="{5094D512-2568-4B7B-A230-CE3E8DA91131}"/>
              </a:ext>
            </a:extLst>
          </p:cNvPr>
          <p:cNvSpPr/>
          <p:nvPr/>
        </p:nvSpPr>
        <p:spPr>
          <a:xfrm>
            <a:off x="2151140" y="1965346"/>
            <a:ext cx="3650991" cy="999380"/>
          </a:xfrm>
          <a:prstGeom prst="wedgeEllipseCallout">
            <a:avLst>
              <a:gd name="adj1" fmla="val -34800"/>
              <a:gd name="adj2" fmla="val 750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>
                <a:latin typeface="Comic Sans MS" panose="030F0702030302020204" pitchFamily="66" charset="0"/>
              </a:rPr>
              <a:t>Hello</a:t>
            </a:r>
            <a:r>
              <a:rPr lang="tr-TR" sz="2000" dirty="0">
                <a:latin typeface="Comic Sans MS" panose="030F0702030302020204" pitchFamily="66" charset="0"/>
              </a:rPr>
              <a:t> ! How </a:t>
            </a:r>
            <a:r>
              <a:rPr lang="tr-TR" sz="2000" dirty="0" err="1">
                <a:latin typeface="Comic Sans MS" panose="030F0702030302020204" pitchFamily="66" charset="0"/>
              </a:rPr>
              <a:t>are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you</a:t>
            </a:r>
            <a:r>
              <a:rPr lang="tr-TR" sz="20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Konuşma Balonu: Köşeleri Yuvarlanmış Dikdörtgen 8">
            <a:extLst>
              <a:ext uri="{FF2B5EF4-FFF2-40B4-BE49-F238E27FC236}">
                <a16:creationId xmlns:a16="http://schemas.microsoft.com/office/drawing/2014/main" id="{D3B4B1AE-545F-490B-BC74-54F6D20D6677}"/>
              </a:ext>
            </a:extLst>
          </p:cNvPr>
          <p:cNvSpPr/>
          <p:nvPr/>
        </p:nvSpPr>
        <p:spPr>
          <a:xfrm>
            <a:off x="5931343" y="1924325"/>
            <a:ext cx="2502798" cy="580921"/>
          </a:xfrm>
          <a:prstGeom prst="wedgeRoundRectCallout">
            <a:avLst>
              <a:gd name="adj1" fmla="val 12199"/>
              <a:gd name="adj2" fmla="val 9960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I’m ……………….</a:t>
            </a:r>
          </a:p>
        </p:txBody>
      </p:sp>
      <p:sp>
        <p:nvSpPr>
          <p:cNvPr id="2" name="Konuşma Balonu: Oval 1">
            <a:extLst>
              <a:ext uri="{FF2B5EF4-FFF2-40B4-BE49-F238E27FC236}">
                <a16:creationId xmlns:a16="http://schemas.microsoft.com/office/drawing/2014/main" id="{DCDA5B4B-BCA6-4BBD-BC28-B2B723201983}"/>
              </a:ext>
            </a:extLst>
          </p:cNvPr>
          <p:cNvSpPr/>
          <p:nvPr/>
        </p:nvSpPr>
        <p:spPr>
          <a:xfrm>
            <a:off x="2877610" y="3875539"/>
            <a:ext cx="3295200" cy="864096"/>
          </a:xfrm>
          <a:prstGeom prst="wedgeEllipseCallout">
            <a:avLst>
              <a:gd name="adj1" fmla="val -50197"/>
              <a:gd name="adj2" fmla="val -539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Let’s</a:t>
            </a:r>
            <a:r>
              <a:rPr lang="tr-TR" sz="2400" dirty="0">
                <a:latin typeface="Comic Sans MS" panose="030F0702030302020204" pitchFamily="66" charset="0"/>
              </a:rPr>
              <a:t> ………………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7A47B99-A497-4CFF-8C77-738534DE014A}"/>
              </a:ext>
            </a:extLst>
          </p:cNvPr>
          <p:cNvSpPr/>
          <p:nvPr/>
        </p:nvSpPr>
        <p:spPr>
          <a:xfrm>
            <a:off x="-349065" y="130461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listen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to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music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85056151-C7AB-42E4-BED0-56AFC13E7255}"/>
              </a:ext>
            </a:extLst>
          </p:cNvPr>
          <p:cNvSpPr/>
          <p:nvPr/>
        </p:nvSpPr>
        <p:spPr>
          <a:xfrm rot="2407822">
            <a:off x="6536269" y="3185758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cook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eat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38A672DF-1627-4F0D-80C7-3CF422A90052}"/>
              </a:ext>
            </a:extLst>
          </p:cNvPr>
          <p:cNvSpPr/>
          <p:nvPr/>
        </p:nvSpPr>
        <p:spPr>
          <a:xfrm>
            <a:off x="3891350" y="662290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drink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water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57820ED-5F2B-4E3E-AE26-CD502AF8BD75}"/>
              </a:ext>
            </a:extLst>
          </p:cNvPr>
          <p:cNvSpPr/>
          <p:nvPr/>
        </p:nvSpPr>
        <p:spPr>
          <a:xfrm rot="3288668">
            <a:off x="7257794" y="1676333"/>
            <a:ext cx="2703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ride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bike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6A153D0A-0939-435F-965C-3129F5660EB8}"/>
              </a:ext>
            </a:extLst>
          </p:cNvPr>
          <p:cNvSpPr/>
          <p:nvPr/>
        </p:nvSpPr>
        <p:spPr>
          <a:xfrm>
            <a:off x="153945" y="2780761"/>
            <a:ext cx="15121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sleep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B11356D7-A5C7-4D67-9770-B2E78FC7135C}"/>
              </a:ext>
            </a:extLst>
          </p:cNvPr>
          <p:cNvSpPr/>
          <p:nvPr/>
        </p:nvSpPr>
        <p:spPr>
          <a:xfrm>
            <a:off x="5326449" y="79988"/>
            <a:ext cx="44689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dance</a:t>
            </a:r>
            <a:r>
              <a:rPr lang="tr-T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sing</a:t>
            </a:r>
            <a:r>
              <a:rPr lang="tr-T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songs</a:t>
            </a:r>
            <a:r>
              <a:rPr lang="tr-T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C2C3FFC5-2BE5-455D-85BF-5D0DB9A06B4F}"/>
              </a:ext>
            </a:extLst>
          </p:cNvPr>
          <p:cNvSpPr/>
          <p:nvPr/>
        </p:nvSpPr>
        <p:spPr>
          <a:xfrm rot="20124077">
            <a:off x="2598701" y="410705"/>
            <a:ext cx="26612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watch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TV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AA79537E-784D-43C0-A922-26C1218548A3}"/>
              </a:ext>
            </a:extLst>
          </p:cNvPr>
          <p:cNvSpPr/>
          <p:nvPr/>
        </p:nvSpPr>
        <p:spPr>
          <a:xfrm rot="673514">
            <a:off x="-464204" y="998744"/>
            <a:ext cx="453964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cut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birthday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cake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15315DB3-033A-4EF9-8158-87D0C5DAF229}"/>
              </a:ext>
            </a:extLst>
          </p:cNvPr>
          <p:cNvSpPr/>
          <p:nvPr/>
        </p:nvSpPr>
        <p:spPr>
          <a:xfrm rot="20873721">
            <a:off x="4536759" y="1267734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watch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comedy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ACFC7360-0D67-488A-8553-4407FF1A8E7A}"/>
              </a:ext>
            </a:extLst>
          </p:cNvPr>
          <p:cNvSpPr/>
          <p:nvPr/>
        </p:nvSpPr>
        <p:spPr>
          <a:xfrm>
            <a:off x="-503890" y="1746136"/>
            <a:ext cx="3525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play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guitar</a:t>
            </a:r>
            <a:endParaRPr lang="tr-T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C45844AF-521C-4AE8-8E2B-633B5E08DDDB}"/>
              </a:ext>
            </a:extLst>
          </p:cNvPr>
          <p:cNvSpPr/>
          <p:nvPr/>
        </p:nvSpPr>
        <p:spPr>
          <a:xfrm>
            <a:off x="119511" y="6265874"/>
            <a:ext cx="23455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sad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/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unhappy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CCDCCC63-AE54-48FB-B1C0-30D9529EF765}"/>
              </a:ext>
            </a:extLst>
          </p:cNvPr>
          <p:cNvSpPr/>
          <p:nvPr/>
        </p:nvSpPr>
        <p:spPr>
          <a:xfrm>
            <a:off x="7946340" y="6243664"/>
            <a:ext cx="9989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angry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3B26BE9D-CB57-4AEE-906D-112A5950EBEE}"/>
              </a:ext>
            </a:extLst>
          </p:cNvPr>
          <p:cNvSpPr/>
          <p:nvPr/>
        </p:nvSpPr>
        <p:spPr>
          <a:xfrm>
            <a:off x="4622830" y="6296698"/>
            <a:ext cx="11657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hungry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E514147C-A18E-4918-88D4-D9ED981E9216}"/>
              </a:ext>
            </a:extLst>
          </p:cNvPr>
          <p:cNvSpPr/>
          <p:nvPr/>
        </p:nvSpPr>
        <p:spPr>
          <a:xfrm>
            <a:off x="1482639" y="5576888"/>
            <a:ext cx="12041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thirsty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E766F796-2C8E-44E6-96D4-2175CC7AEB87}"/>
              </a:ext>
            </a:extLst>
          </p:cNvPr>
          <p:cNvSpPr/>
          <p:nvPr/>
        </p:nvSpPr>
        <p:spPr>
          <a:xfrm>
            <a:off x="6403317" y="6012831"/>
            <a:ext cx="9156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tired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6BA65FB4-EC45-4C87-A943-1C3A13233404}"/>
              </a:ext>
            </a:extLst>
          </p:cNvPr>
          <p:cNvSpPr/>
          <p:nvPr/>
        </p:nvSpPr>
        <p:spPr>
          <a:xfrm>
            <a:off x="3169178" y="5954917"/>
            <a:ext cx="10342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happy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2E97E71C-0BEA-4039-B335-F8ACCD63F551}"/>
              </a:ext>
            </a:extLst>
          </p:cNvPr>
          <p:cNvSpPr/>
          <p:nvPr/>
        </p:nvSpPr>
        <p:spPr>
          <a:xfrm>
            <a:off x="251520" y="5047729"/>
            <a:ext cx="17091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good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/ OK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63BA315-7C6B-410C-9DE9-6EB27E786E26}"/>
              </a:ext>
            </a:extLst>
          </p:cNvPr>
          <p:cNvSpPr/>
          <p:nvPr/>
        </p:nvSpPr>
        <p:spPr>
          <a:xfrm rot="695468">
            <a:off x="8133372" y="5411223"/>
            <a:ext cx="7200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bad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AA1D3C6F-BFEE-4407-A7A3-1DC08C4302AA}"/>
              </a:ext>
            </a:extLst>
          </p:cNvPr>
          <p:cNvSpPr/>
          <p:nvPr/>
        </p:nvSpPr>
        <p:spPr>
          <a:xfrm rot="20620728">
            <a:off x="5015374" y="5419615"/>
            <a:ext cx="15616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energetic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582120CA-5F2E-4822-A7A4-289488B60A16}"/>
              </a:ext>
            </a:extLst>
          </p:cNvPr>
          <p:cNvSpPr/>
          <p:nvPr/>
        </p:nvSpPr>
        <p:spPr>
          <a:xfrm rot="20834503">
            <a:off x="2915102" y="5159517"/>
            <a:ext cx="15424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surprised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2" name="Resim 31">
            <a:extLst>
              <a:ext uri="{FF2B5EF4-FFF2-40B4-BE49-F238E27FC236}">
                <a16:creationId xmlns:a16="http://schemas.microsoft.com/office/drawing/2014/main" id="{4C2D4DFE-71F0-41F9-AA34-22E542021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6869" y="2991487"/>
            <a:ext cx="2571019" cy="2514286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F037CC7E-562C-47CF-B822-F5E115EA37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-27384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7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5 -0.01366 L 0.42605 -0.57986 " pathEditMode="relative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5 0.00208 L -0.23282 0.582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47" y="2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F869FC-3555-4614-8B16-5DA2C530C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62001"/>
            <a:ext cx="7596336" cy="4747710"/>
          </a:xfrm>
          <a:prstGeom prst="rect">
            <a:avLst/>
          </a:prstGeom>
        </p:spPr>
      </p:pic>
      <p:sp>
        <p:nvSpPr>
          <p:cNvPr id="2" name="Düşünce Balonu: Bulut 1">
            <a:extLst>
              <a:ext uri="{FF2B5EF4-FFF2-40B4-BE49-F238E27FC236}">
                <a16:creationId xmlns:a16="http://schemas.microsoft.com/office/drawing/2014/main" id="{4BFE73D1-7EA6-4C8C-B649-865890C8D5C0}"/>
              </a:ext>
            </a:extLst>
          </p:cNvPr>
          <p:cNvSpPr/>
          <p:nvPr/>
        </p:nvSpPr>
        <p:spPr>
          <a:xfrm>
            <a:off x="3923928" y="4653136"/>
            <a:ext cx="2880320" cy="1584176"/>
          </a:xfrm>
          <a:prstGeom prst="cloudCallout">
            <a:avLst>
              <a:gd name="adj1" fmla="val 62196"/>
              <a:gd name="adj2" fmla="val -564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Comic Sans MS" panose="030F0702030302020204" pitchFamily="66" charset="0"/>
              </a:rPr>
              <a:t>I’m </a:t>
            </a:r>
            <a:r>
              <a:rPr lang="tr-TR" sz="3600" dirty="0" err="1">
                <a:latin typeface="Comic Sans MS" panose="030F0702030302020204" pitchFamily="66" charset="0"/>
              </a:rPr>
              <a:t>scared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2779BD9-7924-4B46-A25C-8A8238566C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1399460" cy="13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2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1F82D5C-2C4A-43D9-A046-B139E6DE45C2}"/>
              </a:ext>
            </a:extLst>
          </p:cNvPr>
          <p:cNvSpPr txBox="1"/>
          <p:nvPr/>
        </p:nvSpPr>
        <p:spPr>
          <a:xfrm>
            <a:off x="683568" y="2564904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latin typeface="Comic Sans MS" panose="030F0702030302020204" pitchFamily="66" charset="0"/>
              </a:rPr>
              <a:t>Verilen duygu ifadesine uygun yumurtayı tıklayın.</a:t>
            </a:r>
          </a:p>
        </p:txBody>
      </p:sp>
      <p:sp>
        <p:nvSpPr>
          <p:cNvPr id="5" name="Dikdörtgen: Yuvarlatılmış Üst Köşeler 4">
            <a:hlinkClick r:id="rId2" action="ppaction://hlinksldjump"/>
            <a:extLst>
              <a:ext uri="{FF2B5EF4-FFF2-40B4-BE49-F238E27FC236}">
                <a16:creationId xmlns:a16="http://schemas.microsoft.com/office/drawing/2014/main" id="{E41DBBE8-F864-4A78-9841-B56F2A378855}"/>
              </a:ext>
            </a:extLst>
          </p:cNvPr>
          <p:cNvSpPr/>
          <p:nvPr/>
        </p:nvSpPr>
        <p:spPr>
          <a:xfrm>
            <a:off x="2699792" y="4365104"/>
            <a:ext cx="3384376" cy="1152128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Comic Sans MS" panose="030F0702030302020204" pitchFamily="66" charset="0"/>
              </a:rPr>
              <a:t>START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A37137E-E753-49DA-AA89-C50AF11257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30" y="-27384"/>
            <a:ext cx="1199182" cy="119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CE17FC5D-9125-441C-BAEA-AA9BBAD39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635" y="2816590"/>
            <a:ext cx="5616624" cy="1160126"/>
          </a:xfrm>
        </p:spPr>
        <p:txBody>
          <a:bodyPr>
            <a:normAutofit/>
          </a:bodyPr>
          <a:lstStyle/>
          <a:p>
            <a:r>
              <a:rPr lang="tr-TR" sz="4800" dirty="0">
                <a:latin typeface="Comic Sans MS" panose="030F0702030302020204" pitchFamily="66" charset="0"/>
              </a:rPr>
              <a:t>I’m </a:t>
            </a:r>
            <a:r>
              <a:rPr lang="tr-TR" sz="4800" dirty="0" err="1">
                <a:latin typeface="Comic Sans MS" panose="030F0702030302020204" pitchFamily="66" charset="0"/>
              </a:rPr>
              <a:t>angry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6F2C0012-9D04-4060-8723-9E0933247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84" y="4500702"/>
            <a:ext cx="2232249" cy="2232249"/>
          </a:xfrm>
          <a:prstGeom prst="rect">
            <a:avLst/>
          </a:prstGeom>
        </p:spPr>
      </p:pic>
      <p:pic>
        <p:nvPicPr>
          <p:cNvPr id="7" name="Resim 6">
            <a:hlinkClick r:id="rId2" action="ppaction://hlinksldjump"/>
            <a:extLst>
              <a:ext uri="{FF2B5EF4-FFF2-40B4-BE49-F238E27FC236}">
                <a16:creationId xmlns:a16="http://schemas.microsoft.com/office/drawing/2014/main" id="{27F36BF9-6998-4A42-BB9C-7D6E8844D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67" y="4476549"/>
            <a:ext cx="1686405" cy="1686405"/>
          </a:xfrm>
          <a:prstGeom prst="rect">
            <a:avLst/>
          </a:prstGeom>
        </p:spPr>
      </p:pic>
      <p:pic>
        <p:nvPicPr>
          <p:cNvPr id="9" name="Resim 8">
            <a:hlinkClick r:id="rId5" action="ppaction://hlinksldjump"/>
            <a:extLst>
              <a:ext uri="{FF2B5EF4-FFF2-40B4-BE49-F238E27FC236}">
                <a16:creationId xmlns:a16="http://schemas.microsoft.com/office/drawing/2014/main" id="{C2E2126D-3A13-48B5-87E3-C2EB0BBDA0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69" y="5178146"/>
            <a:ext cx="1655763" cy="1655763"/>
          </a:xfrm>
          <a:prstGeom prst="rect">
            <a:avLst/>
          </a:prstGeom>
        </p:spPr>
      </p:pic>
      <p:pic>
        <p:nvPicPr>
          <p:cNvPr id="11" name="Resim 10">
            <a:hlinkClick r:id="rId2" action="ppaction://hlinksldjump"/>
            <a:extLst>
              <a:ext uri="{FF2B5EF4-FFF2-40B4-BE49-F238E27FC236}">
                <a16:creationId xmlns:a16="http://schemas.microsoft.com/office/drawing/2014/main" id="{EEA26760-C002-401F-8978-BB4BF42416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7" y="4415066"/>
            <a:ext cx="1607512" cy="1607512"/>
          </a:xfrm>
          <a:prstGeom prst="rect">
            <a:avLst/>
          </a:prstGeom>
        </p:spPr>
      </p:pic>
      <p:pic>
        <p:nvPicPr>
          <p:cNvPr id="13" name="Resim 12">
            <a:hlinkClick r:id="rId2" action="ppaction://hlinksldjump"/>
            <a:extLst>
              <a:ext uri="{FF2B5EF4-FFF2-40B4-BE49-F238E27FC236}">
                <a16:creationId xmlns:a16="http://schemas.microsoft.com/office/drawing/2014/main" id="{9B1B2EF6-7E4F-437F-A3E6-2A964DEE8D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441">
            <a:off x="7406537" y="1120821"/>
            <a:ext cx="1758871" cy="1758871"/>
          </a:xfrm>
          <a:prstGeom prst="rect">
            <a:avLst/>
          </a:prstGeom>
        </p:spPr>
      </p:pic>
      <p:pic>
        <p:nvPicPr>
          <p:cNvPr id="15" name="Resim 14">
            <a:hlinkClick r:id="rId2" action="ppaction://hlinksldjump"/>
            <a:extLst>
              <a:ext uri="{FF2B5EF4-FFF2-40B4-BE49-F238E27FC236}">
                <a16:creationId xmlns:a16="http://schemas.microsoft.com/office/drawing/2014/main" id="{73F8BAB8-F7D2-49DB-A68A-52E59FA350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08" y="340944"/>
            <a:ext cx="1512168" cy="1512168"/>
          </a:xfrm>
          <a:prstGeom prst="rect">
            <a:avLst/>
          </a:prstGeom>
        </p:spPr>
      </p:pic>
      <p:pic>
        <p:nvPicPr>
          <p:cNvPr id="17" name="Resim 16">
            <a:hlinkClick r:id="rId2" action="ppaction://hlinksldjump"/>
            <a:extLst>
              <a:ext uri="{FF2B5EF4-FFF2-40B4-BE49-F238E27FC236}">
                <a16:creationId xmlns:a16="http://schemas.microsoft.com/office/drawing/2014/main" id="{309B6A59-0A77-4ED4-85C5-689DDBC675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2" y="2837260"/>
            <a:ext cx="1358723" cy="1358723"/>
          </a:xfrm>
          <a:prstGeom prst="rect">
            <a:avLst/>
          </a:prstGeom>
        </p:spPr>
      </p:pic>
      <p:pic>
        <p:nvPicPr>
          <p:cNvPr id="19" name="Resim 18">
            <a:hlinkClick r:id="rId2" action="ppaction://hlinksldjump"/>
            <a:extLst>
              <a:ext uri="{FF2B5EF4-FFF2-40B4-BE49-F238E27FC236}">
                <a16:creationId xmlns:a16="http://schemas.microsoft.com/office/drawing/2014/main" id="{C98C2739-C8FA-4749-A3F9-536E1B332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819">
            <a:off x="-222036" y="4500703"/>
            <a:ext cx="2232248" cy="2232248"/>
          </a:xfrm>
          <a:prstGeom prst="rect">
            <a:avLst/>
          </a:prstGeom>
        </p:spPr>
      </p:pic>
      <p:pic>
        <p:nvPicPr>
          <p:cNvPr id="21" name="Resim 20">
            <a:hlinkClick r:id="rId2" action="ppaction://hlinksldjump"/>
            <a:extLst>
              <a:ext uri="{FF2B5EF4-FFF2-40B4-BE49-F238E27FC236}">
                <a16:creationId xmlns:a16="http://schemas.microsoft.com/office/drawing/2014/main" id="{62EEE936-C40E-492E-B001-5D0DB66E5D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80" y="687811"/>
            <a:ext cx="1590452" cy="1590452"/>
          </a:xfrm>
          <a:prstGeom prst="rect">
            <a:avLst/>
          </a:prstGeom>
        </p:spPr>
      </p:pic>
      <p:pic>
        <p:nvPicPr>
          <p:cNvPr id="23" name="Resim 22">
            <a:hlinkClick r:id="rId2" action="ppaction://hlinksldjump"/>
            <a:extLst>
              <a:ext uri="{FF2B5EF4-FFF2-40B4-BE49-F238E27FC236}">
                <a16:creationId xmlns:a16="http://schemas.microsoft.com/office/drawing/2014/main" id="{0E32EAE1-616D-444C-8533-2BA0A89E44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380">
            <a:off x="-51320" y="108421"/>
            <a:ext cx="1448043" cy="1448043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8C72656F-4E65-417E-8810-9EBE7F9AA7A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-27384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CE17FC5D-9125-441C-BAEA-AA9BBAD39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635" y="2816590"/>
            <a:ext cx="5616624" cy="1160126"/>
          </a:xfrm>
        </p:spPr>
        <p:txBody>
          <a:bodyPr>
            <a:normAutofit/>
          </a:bodyPr>
          <a:lstStyle/>
          <a:p>
            <a:r>
              <a:rPr lang="tr-TR" sz="4800" dirty="0">
                <a:latin typeface="Comic Sans MS" panose="030F0702030302020204" pitchFamily="66" charset="0"/>
              </a:rPr>
              <a:t>I </a:t>
            </a:r>
            <a:r>
              <a:rPr lang="tr-TR" sz="4800" dirty="0" err="1">
                <a:latin typeface="Comic Sans MS" panose="030F0702030302020204" pitchFamily="66" charset="0"/>
              </a:rPr>
              <a:t>feel</a:t>
            </a:r>
            <a:r>
              <a:rPr lang="tr-TR" sz="4800" dirty="0">
                <a:latin typeface="Comic Sans MS" panose="030F0702030302020204" pitchFamily="66" charset="0"/>
              </a:rPr>
              <a:t> </a:t>
            </a:r>
            <a:r>
              <a:rPr lang="tr-TR" sz="4800" dirty="0" err="1">
                <a:latin typeface="Comic Sans MS" panose="030F0702030302020204" pitchFamily="66" charset="0"/>
              </a:rPr>
              <a:t>good</a:t>
            </a:r>
            <a:r>
              <a:rPr lang="tr-TR" sz="4800" dirty="0">
                <a:latin typeface="Comic Sans MS" panose="030F0702030302020204" pitchFamily="66" charset="0"/>
              </a:rPr>
              <a:t>/OK</a:t>
            </a:r>
          </a:p>
        </p:txBody>
      </p:sp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6F2C0012-9D04-4060-8723-9E0933247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84" y="4500702"/>
            <a:ext cx="2232249" cy="2232249"/>
          </a:xfrm>
          <a:prstGeom prst="rect">
            <a:avLst/>
          </a:prstGeom>
        </p:spPr>
      </p:pic>
      <p:pic>
        <p:nvPicPr>
          <p:cNvPr id="7" name="Resim 6">
            <a:hlinkClick r:id="rId2" action="ppaction://hlinksldjump"/>
            <a:extLst>
              <a:ext uri="{FF2B5EF4-FFF2-40B4-BE49-F238E27FC236}">
                <a16:creationId xmlns:a16="http://schemas.microsoft.com/office/drawing/2014/main" id="{27F36BF9-6998-4A42-BB9C-7D6E8844D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67" y="4476549"/>
            <a:ext cx="1686405" cy="1686405"/>
          </a:xfrm>
          <a:prstGeom prst="rect">
            <a:avLst/>
          </a:prstGeom>
        </p:spPr>
      </p:pic>
      <p:pic>
        <p:nvPicPr>
          <p:cNvPr id="9" name="Resim 8">
            <a:hlinkClick r:id="rId2" action="ppaction://hlinksldjump"/>
            <a:extLst>
              <a:ext uri="{FF2B5EF4-FFF2-40B4-BE49-F238E27FC236}">
                <a16:creationId xmlns:a16="http://schemas.microsoft.com/office/drawing/2014/main" id="{C2E2126D-3A13-48B5-87E3-C2EB0BBDA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69" y="5178146"/>
            <a:ext cx="1655763" cy="1655763"/>
          </a:xfrm>
          <a:prstGeom prst="rect">
            <a:avLst/>
          </a:prstGeom>
        </p:spPr>
      </p:pic>
      <p:pic>
        <p:nvPicPr>
          <p:cNvPr id="11" name="Resim 10">
            <a:hlinkClick r:id="rId2" action="ppaction://hlinksldjump"/>
            <a:extLst>
              <a:ext uri="{FF2B5EF4-FFF2-40B4-BE49-F238E27FC236}">
                <a16:creationId xmlns:a16="http://schemas.microsoft.com/office/drawing/2014/main" id="{EEA26760-C002-401F-8978-BB4BF4241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7" y="4415066"/>
            <a:ext cx="1607512" cy="1607512"/>
          </a:xfrm>
          <a:prstGeom prst="rect">
            <a:avLst/>
          </a:prstGeom>
        </p:spPr>
      </p:pic>
      <p:pic>
        <p:nvPicPr>
          <p:cNvPr id="13" name="Resim 12">
            <a:hlinkClick r:id="rId2" action="ppaction://hlinksldjump"/>
            <a:extLst>
              <a:ext uri="{FF2B5EF4-FFF2-40B4-BE49-F238E27FC236}">
                <a16:creationId xmlns:a16="http://schemas.microsoft.com/office/drawing/2014/main" id="{9B1B2EF6-7E4F-437F-A3E6-2A964DEE8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441">
            <a:off x="7406537" y="1120821"/>
            <a:ext cx="1758871" cy="1758871"/>
          </a:xfrm>
          <a:prstGeom prst="rect">
            <a:avLst/>
          </a:prstGeom>
        </p:spPr>
      </p:pic>
      <p:pic>
        <p:nvPicPr>
          <p:cNvPr id="15" name="Resim 14">
            <a:hlinkClick r:id="rId8" action="ppaction://hlinksldjump"/>
            <a:extLst>
              <a:ext uri="{FF2B5EF4-FFF2-40B4-BE49-F238E27FC236}">
                <a16:creationId xmlns:a16="http://schemas.microsoft.com/office/drawing/2014/main" id="{73F8BAB8-F7D2-49DB-A68A-52E59FA350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08" y="340944"/>
            <a:ext cx="1512168" cy="1512168"/>
          </a:xfrm>
          <a:prstGeom prst="rect">
            <a:avLst/>
          </a:prstGeom>
        </p:spPr>
      </p:pic>
      <p:pic>
        <p:nvPicPr>
          <p:cNvPr id="17" name="Resim 16">
            <a:hlinkClick r:id="rId2" action="ppaction://hlinksldjump"/>
            <a:extLst>
              <a:ext uri="{FF2B5EF4-FFF2-40B4-BE49-F238E27FC236}">
                <a16:creationId xmlns:a16="http://schemas.microsoft.com/office/drawing/2014/main" id="{309B6A59-0A77-4ED4-85C5-689DDBC675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2" y="2837260"/>
            <a:ext cx="1358723" cy="1358723"/>
          </a:xfrm>
          <a:prstGeom prst="rect">
            <a:avLst/>
          </a:prstGeom>
        </p:spPr>
      </p:pic>
      <p:pic>
        <p:nvPicPr>
          <p:cNvPr id="19" name="Resim 18">
            <a:hlinkClick r:id="rId2" action="ppaction://hlinksldjump"/>
            <a:extLst>
              <a:ext uri="{FF2B5EF4-FFF2-40B4-BE49-F238E27FC236}">
                <a16:creationId xmlns:a16="http://schemas.microsoft.com/office/drawing/2014/main" id="{C98C2739-C8FA-4749-A3F9-536E1B332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819">
            <a:off x="-222036" y="4500703"/>
            <a:ext cx="2232248" cy="2232248"/>
          </a:xfrm>
          <a:prstGeom prst="rect">
            <a:avLst/>
          </a:prstGeom>
        </p:spPr>
      </p:pic>
      <p:pic>
        <p:nvPicPr>
          <p:cNvPr id="21" name="Resim 20">
            <a:hlinkClick r:id="rId2" action="ppaction://hlinksldjump"/>
            <a:extLst>
              <a:ext uri="{FF2B5EF4-FFF2-40B4-BE49-F238E27FC236}">
                <a16:creationId xmlns:a16="http://schemas.microsoft.com/office/drawing/2014/main" id="{62EEE936-C40E-492E-B001-5D0DB66E5D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80" y="687811"/>
            <a:ext cx="1590452" cy="1590452"/>
          </a:xfrm>
          <a:prstGeom prst="rect">
            <a:avLst/>
          </a:prstGeom>
        </p:spPr>
      </p:pic>
      <p:pic>
        <p:nvPicPr>
          <p:cNvPr id="23" name="Resim 22">
            <a:hlinkClick r:id="rId2" action="ppaction://hlinksldjump"/>
            <a:extLst>
              <a:ext uri="{FF2B5EF4-FFF2-40B4-BE49-F238E27FC236}">
                <a16:creationId xmlns:a16="http://schemas.microsoft.com/office/drawing/2014/main" id="{0E32EAE1-616D-444C-8533-2BA0A89E44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380">
            <a:off x="-51320" y="108421"/>
            <a:ext cx="1448043" cy="1448043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2B1B2BCA-C5DF-422D-B35B-0DDFC17BFD9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-27384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CE17FC5D-9125-441C-BAEA-AA9BBAD39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635" y="2816590"/>
            <a:ext cx="5616624" cy="1160126"/>
          </a:xfrm>
        </p:spPr>
        <p:txBody>
          <a:bodyPr>
            <a:normAutofit/>
          </a:bodyPr>
          <a:lstStyle/>
          <a:p>
            <a:r>
              <a:rPr lang="tr-TR" sz="4800" dirty="0">
                <a:latin typeface="Comic Sans MS" panose="030F0702030302020204" pitchFamily="66" charset="0"/>
              </a:rPr>
              <a:t>I’m </a:t>
            </a:r>
            <a:r>
              <a:rPr lang="tr-TR" sz="4800" dirty="0" err="1">
                <a:latin typeface="Comic Sans MS" panose="030F0702030302020204" pitchFamily="66" charset="0"/>
              </a:rPr>
              <a:t>surprised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6F2C0012-9D04-4060-8723-9E0933247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84" y="4500702"/>
            <a:ext cx="2232249" cy="2232249"/>
          </a:xfrm>
          <a:prstGeom prst="rect">
            <a:avLst/>
          </a:prstGeom>
        </p:spPr>
      </p:pic>
      <p:pic>
        <p:nvPicPr>
          <p:cNvPr id="7" name="Resim 6">
            <a:hlinkClick r:id="rId2" action="ppaction://hlinksldjump"/>
            <a:extLst>
              <a:ext uri="{FF2B5EF4-FFF2-40B4-BE49-F238E27FC236}">
                <a16:creationId xmlns:a16="http://schemas.microsoft.com/office/drawing/2014/main" id="{27F36BF9-6998-4A42-BB9C-7D6E8844D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67" y="4476549"/>
            <a:ext cx="1686405" cy="1686405"/>
          </a:xfrm>
          <a:prstGeom prst="rect">
            <a:avLst/>
          </a:prstGeom>
        </p:spPr>
      </p:pic>
      <p:pic>
        <p:nvPicPr>
          <p:cNvPr id="9" name="Resim 8">
            <a:hlinkClick r:id="rId2" action="ppaction://hlinksldjump"/>
            <a:extLst>
              <a:ext uri="{FF2B5EF4-FFF2-40B4-BE49-F238E27FC236}">
                <a16:creationId xmlns:a16="http://schemas.microsoft.com/office/drawing/2014/main" id="{C2E2126D-3A13-48B5-87E3-C2EB0BBDA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69" y="5178146"/>
            <a:ext cx="1655763" cy="1655763"/>
          </a:xfrm>
          <a:prstGeom prst="rect">
            <a:avLst/>
          </a:prstGeom>
        </p:spPr>
      </p:pic>
      <p:pic>
        <p:nvPicPr>
          <p:cNvPr id="11" name="Resim 10">
            <a:hlinkClick r:id="rId2" action="ppaction://hlinksldjump"/>
            <a:extLst>
              <a:ext uri="{FF2B5EF4-FFF2-40B4-BE49-F238E27FC236}">
                <a16:creationId xmlns:a16="http://schemas.microsoft.com/office/drawing/2014/main" id="{EEA26760-C002-401F-8978-BB4BF4241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7" y="4415066"/>
            <a:ext cx="1607512" cy="1607512"/>
          </a:xfrm>
          <a:prstGeom prst="rect">
            <a:avLst/>
          </a:prstGeom>
        </p:spPr>
      </p:pic>
      <p:pic>
        <p:nvPicPr>
          <p:cNvPr id="13" name="Resim 12">
            <a:hlinkClick r:id="rId2" action="ppaction://hlinksldjump"/>
            <a:extLst>
              <a:ext uri="{FF2B5EF4-FFF2-40B4-BE49-F238E27FC236}">
                <a16:creationId xmlns:a16="http://schemas.microsoft.com/office/drawing/2014/main" id="{9B1B2EF6-7E4F-437F-A3E6-2A964DEE8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441">
            <a:off x="7406537" y="1120821"/>
            <a:ext cx="1758871" cy="1758871"/>
          </a:xfrm>
          <a:prstGeom prst="rect">
            <a:avLst/>
          </a:prstGeom>
        </p:spPr>
      </p:pic>
      <p:pic>
        <p:nvPicPr>
          <p:cNvPr id="15" name="Resim 14">
            <a:hlinkClick r:id="rId2" action="ppaction://hlinksldjump"/>
            <a:extLst>
              <a:ext uri="{FF2B5EF4-FFF2-40B4-BE49-F238E27FC236}">
                <a16:creationId xmlns:a16="http://schemas.microsoft.com/office/drawing/2014/main" id="{73F8BAB8-F7D2-49DB-A68A-52E59FA350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08" y="340944"/>
            <a:ext cx="1512168" cy="1512168"/>
          </a:xfrm>
          <a:prstGeom prst="rect">
            <a:avLst/>
          </a:prstGeom>
        </p:spPr>
      </p:pic>
      <p:pic>
        <p:nvPicPr>
          <p:cNvPr id="17" name="Resim 16">
            <a:hlinkClick r:id="rId2" action="ppaction://hlinksldjump"/>
            <a:extLst>
              <a:ext uri="{FF2B5EF4-FFF2-40B4-BE49-F238E27FC236}">
                <a16:creationId xmlns:a16="http://schemas.microsoft.com/office/drawing/2014/main" id="{309B6A59-0A77-4ED4-85C5-689DDBC675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2" y="2837260"/>
            <a:ext cx="1358723" cy="1358723"/>
          </a:xfrm>
          <a:prstGeom prst="rect">
            <a:avLst/>
          </a:prstGeom>
        </p:spPr>
      </p:pic>
      <p:pic>
        <p:nvPicPr>
          <p:cNvPr id="19" name="Resim 18">
            <a:hlinkClick r:id="rId2" action="ppaction://hlinksldjump"/>
            <a:extLst>
              <a:ext uri="{FF2B5EF4-FFF2-40B4-BE49-F238E27FC236}">
                <a16:creationId xmlns:a16="http://schemas.microsoft.com/office/drawing/2014/main" id="{C98C2739-C8FA-4749-A3F9-536E1B3327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819">
            <a:off x="-222036" y="4500703"/>
            <a:ext cx="2232248" cy="2232248"/>
          </a:xfrm>
          <a:prstGeom prst="rect">
            <a:avLst/>
          </a:prstGeom>
        </p:spPr>
      </p:pic>
      <p:pic>
        <p:nvPicPr>
          <p:cNvPr id="21" name="Resim 20">
            <a:hlinkClick r:id="rId2" action="ppaction://hlinksldjump"/>
            <a:extLst>
              <a:ext uri="{FF2B5EF4-FFF2-40B4-BE49-F238E27FC236}">
                <a16:creationId xmlns:a16="http://schemas.microsoft.com/office/drawing/2014/main" id="{62EEE936-C40E-492E-B001-5D0DB66E5D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80" y="687811"/>
            <a:ext cx="1590452" cy="1590452"/>
          </a:xfrm>
          <a:prstGeom prst="rect">
            <a:avLst/>
          </a:prstGeom>
        </p:spPr>
      </p:pic>
      <p:pic>
        <p:nvPicPr>
          <p:cNvPr id="23" name="Resim 22">
            <a:hlinkClick r:id="rId12" action="ppaction://hlinksldjump"/>
            <a:extLst>
              <a:ext uri="{FF2B5EF4-FFF2-40B4-BE49-F238E27FC236}">
                <a16:creationId xmlns:a16="http://schemas.microsoft.com/office/drawing/2014/main" id="{0E32EAE1-616D-444C-8533-2BA0A89E44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380">
            <a:off x="-51320" y="108421"/>
            <a:ext cx="1448043" cy="1448043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CE3C1C94-6A89-483F-AA34-275C22811F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-27384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1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CE17FC5D-9125-441C-BAEA-AA9BBAD39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635" y="2816590"/>
            <a:ext cx="5616624" cy="1160126"/>
          </a:xfrm>
        </p:spPr>
        <p:txBody>
          <a:bodyPr>
            <a:normAutofit/>
          </a:bodyPr>
          <a:lstStyle/>
          <a:p>
            <a:r>
              <a:rPr lang="tr-TR" sz="4800" dirty="0">
                <a:latin typeface="Comic Sans MS" panose="030F0702030302020204" pitchFamily="66" charset="0"/>
              </a:rPr>
              <a:t>I’m </a:t>
            </a:r>
            <a:r>
              <a:rPr lang="tr-TR" sz="4800" dirty="0" err="1">
                <a:latin typeface="Comic Sans MS" panose="030F0702030302020204" pitchFamily="66" charset="0"/>
              </a:rPr>
              <a:t>thirsty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6F2C0012-9D04-4060-8723-9E0933247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84" y="4500702"/>
            <a:ext cx="2232249" cy="2232249"/>
          </a:xfrm>
          <a:prstGeom prst="rect">
            <a:avLst/>
          </a:prstGeom>
        </p:spPr>
      </p:pic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27F36BF9-6998-4A42-BB9C-7D6E8844D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67" y="4476549"/>
            <a:ext cx="1686405" cy="1686405"/>
          </a:xfrm>
          <a:prstGeom prst="rect">
            <a:avLst/>
          </a:prstGeom>
        </p:spPr>
      </p:pic>
      <p:pic>
        <p:nvPicPr>
          <p:cNvPr id="9" name="Resim 8">
            <a:hlinkClick r:id="rId4" action="ppaction://hlinksldjump"/>
            <a:extLst>
              <a:ext uri="{FF2B5EF4-FFF2-40B4-BE49-F238E27FC236}">
                <a16:creationId xmlns:a16="http://schemas.microsoft.com/office/drawing/2014/main" id="{C2E2126D-3A13-48B5-87E3-C2EB0BBDA0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69" y="5178146"/>
            <a:ext cx="1655763" cy="1655763"/>
          </a:xfrm>
          <a:prstGeom prst="rect">
            <a:avLst/>
          </a:prstGeom>
        </p:spPr>
      </p:pic>
      <p:pic>
        <p:nvPicPr>
          <p:cNvPr id="11" name="Resim 10">
            <a:hlinkClick r:id="rId4" action="ppaction://hlinksldjump"/>
            <a:extLst>
              <a:ext uri="{FF2B5EF4-FFF2-40B4-BE49-F238E27FC236}">
                <a16:creationId xmlns:a16="http://schemas.microsoft.com/office/drawing/2014/main" id="{EEA26760-C002-401F-8978-BB4BF42416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7" y="4415066"/>
            <a:ext cx="1607512" cy="1607512"/>
          </a:xfrm>
          <a:prstGeom prst="rect">
            <a:avLst/>
          </a:prstGeom>
        </p:spPr>
      </p:pic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9B1B2EF6-7E4F-437F-A3E6-2A964DEE8D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441">
            <a:off x="7406537" y="1120821"/>
            <a:ext cx="1758871" cy="1758871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73F8BAB8-F7D2-49DB-A68A-52E59FA350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08" y="340944"/>
            <a:ext cx="1512168" cy="1512168"/>
          </a:xfrm>
          <a:prstGeom prst="rect">
            <a:avLst/>
          </a:prstGeom>
        </p:spPr>
      </p:pic>
      <p:pic>
        <p:nvPicPr>
          <p:cNvPr id="17" name="Resim 16">
            <a:hlinkClick r:id="rId4" action="ppaction://hlinksldjump"/>
            <a:extLst>
              <a:ext uri="{FF2B5EF4-FFF2-40B4-BE49-F238E27FC236}">
                <a16:creationId xmlns:a16="http://schemas.microsoft.com/office/drawing/2014/main" id="{309B6A59-0A77-4ED4-85C5-689DDBC675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2" y="2837260"/>
            <a:ext cx="1358723" cy="1358723"/>
          </a:xfrm>
          <a:prstGeom prst="rect">
            <a:avLst/>
          </a:prstGeom>
        </p:spPr>
      </p:pic>
      <p:pic>
        <p:nvPicPr>
          <p:cNvPr id="19" name="Resim 18">
            <a:hlinkClick r:id="rId4" action="ppaction://hlinksldjump"/>
            <a:extLst>
              <a:ext uri="{FF2B5EF4-FFF2-40B4-BE49-F238E27FC236}">
                <a16:creationId xmlns:a16="http://schemas.microsoft.com/office/drawing/2014/main" id="{C98C2739-C8FA-4749-A3F9-536E1B332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819">
            <a:off x="-222036" y="4500703"/>
            <a:ext cx="2232248" cy="2232248"/>
          </a:xfrm>
          <a:prstGeom prst="rect">
            <a:avLst/>
          </a:prstGeom>
        </p:spPr>
      </p:pic>
      <p:pic>
        <p:nvPicPr>
          <p:cNvPr id="21" name="Resim 20">
            <a:hlinkClick r:id="rId4" action="ppaction://hlinksldjump"/>
            <a:extLst>
              <a:ext uri="{FF2B5EF4-FFF2-40B4-BE49-F238E27FC236}">
                <a16:creationId xmlns:a16="http://schemas.microsoft.com/office/drawing/2014/main" id="{62EEE936-C40E-492E-B001-5D0DB66E5D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80" y="687811"/>
            <a:ext cx="1590452" cy="1590452"/>
          </a:xfrm>
          <a:prstGeom prst="rect">
            <a:avLst/>
          </a:prstGeom>
        </p:spPr>
      </p:pic>
      <p:pic>
        <p:nvPicPr>
          <p:cNvPr id="23" name="Resim 22">
            <a:hlinkClick r:id="rId4" action="ppaction://hlinksldjump"/>
            <a:extLst>
              <a:ext uri="{FF2B5EF4-FFF2-40B4-BE49-F238E27FC236}">
                <a16:creationId xmlns:a16="http://schemas.microsoft.com/office/drawing/2014/main" id="{0E32EAE1-616D-444C-8533-2BA0A89E44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380">
            <a:off x="-51320" y="108421"/>
            <a:ext cx="1448043" cy="1448043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7DFFC9C5-5302-4FC7-A049-F1DE9CC248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-27384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CE17FC5D-9125-441C-BAEA-AA9BBAD39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635" y="2816590"/>
            <a:ext cx="5616624" cy="1160126"/>
          </a:xfrm>
        </p:spPr>
        <p:txBody>
          <a:bodyPr>
            <a:normAutofit/>
          </a:bodyPr>
          <a:lstStyle/>
          <a:p>
            <a:r>
              <a:rPr lang="tr-TR" sz="4800" dirty="0">
                <a:latin typeface="Comic Sans MS" panose="030F0702030302020204" pitchFamily="66" charset="0"/>
              </a:rPr>
              <a:t>I’m </a:t>
            </a:r>
            <a:r>
              <a:rPr lang="tr-TR" sz="4800" dirty="0" err="1">
                <a:latin typeface="Comic Sans MS" panose="030F0702030302020204" pitchFamily="66" charset="0"/>
              </a:rPr>
              <a:t>hungry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6F2C0012-9D04-4060-8723-9E0933247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84" y="4500702"/>
            <a:ext cx="2232249" cy="2232249"/>
          </a:xfrm>
          <a:prstGeom prst="rect">
            <a:avLst/>
          </a:prstGeom>
        </p:spPr>
      </p:pic>
      <p:pic>
        <p:nvPicPr>
          <p:cNvPr id="7" name="Resim 6">
            <a:hlinkClick r:id="rId2" action="ppaction://hlinksldjump"/>
            <a:extLst>
              <a:ext uri="{FF2B5EF4-FFF2-40B4-BE49-F238E27FC236}">
                <a16:creationId xmlns:a16="http://schemas.microsoft.com/office/drawing/2014/main" id="{27F36BF9-6998-4A42-BB9C-7D6E8844D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67" y="4476549"/>
            <a:ext cx="1686405" cy="1686405"/>
          </a:xfrm>
          <a:prstGeom prst="rect">
            <a:avLst/>
          </a:prstGeom>
        </p:spPr>
      </p:pic>
      <p:pic>
        <p:nvPicPr>
          <p:cNvPr id="9" name="Resim 8">
            <a:hlinkClick r:id="rId2" action="ppaction://hlinksldjump"/>
            <a:extLst>
              <a:ext uri="{FF2B5EF4-FFF2-40B4-BE49-F238E27FC236}">
                <a16:creationId xmlns:a16="http://schemas.microsoft.com/office/drawing/2014/main" id="{C2E2126D-3A13-48B5-87E3-C2EB0BBDA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69" y="5178146"/>
            <a:ext cx="1655763" cy="1655763"/>
          </a:xfrm>
          <a:prstGeom prst="rect">
            <a:avLst/>
          </a:prstGeom>
        </p:spPr>
      </p:pic>
      <p:pic>
        <p:nvPicPr>
          <p:cNvPr id="11" name="Resim 10">
            <a:hlinkClick r:id="rId2" action="ppaction://hlinksldjump"/>
            <a:extLst>
              <a:ext uri="{FF2B5EF4-FFF2-40B4-BE49-F238E27FC236}">
                <a16:creationId xmlns:a16="http://schemas.microsoft.com/office/drawing/2014/main" id="{EEA26760-C002-401F-8978-BB4BF4241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7" y="4415066"/>
            <a:ext cx="1607512" cy="1607512"/>
          </a:xfrm>
          <a:prstGeom prst="rect">
            <a:avLst/>
          </a:prstGeom>
        </p:spPr>
      </p:pic>
      <p:pic>
        <p:nvPicPr>
          <p:cNvPr id="13" name="Resim 12">
            <a:hlinkClick r:id="rId2" action="ppaction://hlinksldjump"/>
            <a:extLst>
              <a:ext uri="{FF2B5EF4-FFF2-40B4-BE49-F238E27FC236}">
                <a16:creationId xmlns:a16="http://schemas.microsoft.com/office/drawing/2014/main" id="{9B1B2EF6-7E4F-437F-A3E6-2A964DEE8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441">
            <a:off x="7406537" y="1120821"/>
            <a:ext cx="1758871" cy="1758871"/>
          </a:xfrm>
          <a:prstGeom prst="rect">
            <a:avLst/>
          </a:prstGeom>
        </p:spPr>
      </p:pic>
      <p:pic>
        <p:nvPicPr>
          <p:cNvPr id="15" name="Resim 14">
            <a:hlinkClick r:id="rId2" action="ppaction://hlinksldjump"/>
            <a:extLst>
              <a:ext uri="{FF2B5EF4-FFF2-40B4-BE49-F238E27FC236}">
                <a16:creationId xmlns:a16="http://schemas.microsoft.com/office/drawing/2014/main" id="{73F8BAB8-F7D2-49DB-A68A-52E59FA350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08" y="340944"/>
            <a:ext cx="1512168" cy="1512168"/>
          </a:xfrm>
          <a:prstGeom prst="rect">
            <a:avLst/>
          </a:prstGeom>
        </p:spPr>
      </p:pic>
      <p:pic>
        <p:nvPicPr>
          <p:cNvPr id="17" name="Resim 16">
            <a:hlinkClick r:id="rId2" action="ppaction://hlinksldjump"/>
            <a:extLst>
              <a:ext uri="{FF2B5EF4-FFF2-40B4-BE49-F238E27FC236}">
                <a16:creationId xmlns:a16="http://schemas.microsoft.com/office/drawing/2014/main" id="{309B6A59-0A77-4ED4-85C5-689DDBC675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2" y="2837260"/>
            <a:ext cx="1358723" cy="1358723"/>
          </a:xfrm>
          <a:prstGeom prst="rect">
            <a:avLst/>
          </a:prstGeom>
        </p:spPr>
      </p:pic>
      <p:pic>
        <p:nvPicPr>
          <p:cNvPr id="19" name="Resim 18">
            <a:hlinkClick r:id="rId10" action="ppaction://hlinksldjump"/>
            <a:extLst>
              <a:ext uri="{FF2B5EF4-FFF2-40B4-BE49-F238E27FC236}">
                <a16:creationId xmlns:a16="http://schemas.microsoft.com/office/drawing/2014/main" id="{C98C2739-C8FA-4749-A3F9-536E1B332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819">
            <a:off x="-222036" y="4500703"/>
            <a:ext cx="2232248" cy="2232248"/>
          </a:xfrm>
          <a:prstGeom prst="rect">
            <a:avLst/>
          </a:prstGeom>
        </p:spPr>
      </p:pic>
      <p:pic>
        <p:nvPicPr>
          <p:cNvPr id="21" name="Resim 20">
            <a:hlinkClick r:id="rId2" action="ppaction://hlinksldjump"/>
            <a:extLst>
              <a:ext uri="{FF2B5EF4-FFF2-40B4-BE49-F238E27FC236}">
                <a16:creationId xmlns:a16="http://schemas.microsoft.com/office/drawing/2014/main" id="{62EEE936-C40E-492E-B001-5D0DB66E5D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80" y="687811"/>
            <a:ext cx="1590452" cy="1590452"/>
          </a:xfrm>
          <a:prstGeom prst="rect">
            <a:avLst/>
          </a:prstGeom>
        </p:spPr>
      </p:pic>
      <p:pic>
        <p:nvPicPr>
          <p:cNvPr id="23" name="Resim 22">
            <a:hlinkClick r:id="rId2" action="ppaction://hlinksldjump"/>
            <a:extLst>
              <a:ext uri="{FF2B5EF4-FFF2-40B4-BE49-F238E27FC236}">
                <a16:creationId xmlns:a16="http://schemas.microsoft.com/office/drawing/2014/main" id="{0E32EAE1-616D-444C-8533-2BA0A89E44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380">
            <a:off x="-51320" y="108421"/>
            <a:ext cx="1448043" cy="1448043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9FE56390-43F2-4D3E-9895-690FF8E8E4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-27384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CE17FC5D-9125-441C-BAEA-AA9BBAD39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4340" y="2746426"/>
            <a:ext cx="5616624" cy="1160126"/>
          </a:xfrm>
        </p:spPr>
        <p:txBody>
          <a:bodyPr>
            <a:normAutofit/>
          </a:bodyPr>
          <a:lstStyle/>
          <a:p>
            <a:r>
              <a:rPr lang="tr-TR" sz="4800" dirty="0">
                <a:latin typeface="Comic Sans MS" panose="030F0702030302020204" pitchFamily="66" charset="0"/>
              </a:rPr>
              <a:t>I </a:t>
            </a:r>
            <a:r>
              <a:rPr lang="tr-TR" sz="4800" dirty="0" err="1">
                <a:latin typeface="Comic Sans MS" panose="030F0702030302020204" pitchFamily="66" charset="0"/>
              </a:rPr>
              <a:t>feel</a:t>
            </a:r>
            <a:r>
              <a:rPr lang="tr-TR" sz="4800" dirty="0">
                <a:latin typeface="Comic Sans MS" panose="030F0702030302020204" pitchFamily="66" charset="0"/>
              </a:rPr>
              <a:t> </a:t>
            </a:r>
            <a:r>
              <a:rPr lang="tr-TR" sz="4800" dirty="0" err="1">
                <a:latin typeface="Comic Sans MS" panose="030F0702030302020204" pitchFamily="66" charset="0"/>
              </a:rPr>
              <a:t>energetic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6F2C0012-9D04-4060-8723-9E0933247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84" y="4500702"/>
            <a:ext cx="2232249" cy="2232249"/>
          </a:xfrm>
          <a:prstGeom prst="rect">
            <a:avLst/>
          </a:prstGeom>
        </p:spPr>
      </p:pic>
      <p:pic>
        <p:nvPicPr>
          <p:cNvPr id="7" name="Resim 6">
            <a:hlinkClick r:id="rId2" action="ppaction://hlinksldjump"/>
            <a:extLst>
              <a:ext uri="{FF2B5EF4-FFF2-40B4-BE49-F238E27FC236}">
                <a16:creationId xmlns:a16="http://schemas.microsoft.com/office/drawing/2014/main" id="{27F36BF9-6998-4A42-BB9C-7D6E8844D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67" y="4476549"/>
            <a:ext cx="1686405" cy="1686405"/>
          </a:xfrm>
          <a:prstGeom prst="rect">
            <a:avLst/>
          </a:prstGeom>
        </p:spPr>
      </p:pic>
      <p:pic>
        <p:nvPicPr>
          <p:cNvPr id="9" name="Resim 8">
            <a:hlinkClick r:id="rId2" action="ppaction://hlinksldjump"/>
            <a:extLst>
              <a:ext uri="{FF2B5EF4-FFF2-40B4-BE49-F238E27FC236}">
                <a16:creationId xmlns:a16="http://schemas.microsoft.com/office/drawing/2014/main" id="{C2E2126D-3A13-48B5-87E3-C2EB0BBDA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69" y="5178146"/>
            <a:ext cx="1655763" cy="1655763"/>
          </a:xfrm>
          <a:prstGeom prst="rect">
            <a:avLst/>
          </a:prstGeom>
        </p:spPr>
      </p:pic>
      <p:pic>
        <p:nvPicPr>
          <p:cNvPr id="11" name="Resim 10">
            <a:hlinkClick r:id="rId2" action="ppaction://hlinksldjump"/>
            <a:extLst>
              <a:ext uri="{FF2B5EF4-FFF2-40B4-BE49-F238E27FC236}">
                <a16:creationId xmlns:a16="http://schemas.microsoft.com/office/drawing/2014/main" id="{EEA26760-C002-401F-8978-BB4BF4241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7" y="4415066"/>
            <a:ext cx="1607512" cy="1607512"/>
          </a:xfrm>
          <a:prstGeom prst="rect">
            <a:avLst/>
          </a:prstGeom>
        </p:spPr>
      </p:pic>
      <p:pic>
        <p:nvPicPr>
          <p:cNvPr id="13" name="Resim 12">
            <a:hlinkClick r:id="rId7" action="ppaction://hlinksldjump"/>
            <a:extLst>
              <a:ext uri="{FF2B5EF4-FFF2-40B4-BE49-F238E27FC236}">
                <a16:creationId xmlns:a16="http://schemas.microsoft.com/office/drawing/2014/main" id="{9B1B2EF6-7E4F-437F-A3E6-2A964DEE8D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441">
            <a:off x="7406537" y="1120821"/>
            <a:ext cx="1758871" cy="1758871"/>
          </a:xfrm>
          <a:prstGeom prst="rect">
            <a:avLst/>
          </a:prstGeom>
        </p:spPr>
      </p:pic>
      <p:pic>
        <p:nvPicPr>
          <p:cNvPr id="15" name="Resim 14">
            <a:hlinkClick r:id="rId2" action="ppaction://hlinksldjump"/>
            <a:extLst>
              <a:ext uri="{FF2B5EF4-FFF2-40B4-BE49-F238E27FC236}">
                <a16:creationId xmlns:a16="http://schemas.microsoft.com/office/drawing/2014/main" id="{73F8BAB8-F7D2-49DB-A68A-52E59FA350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08" y="340944"/>
            <a:ext cx="1512168" cy="1512168"/>
          </a:xfrm>
          <a:prstGeom prst="rect">
            <a:avLst/>
          </a:prstGeom>
        </p:spPr>
      </p:pic>
      <p:pic>
        <p:nvPicPr>
          <p:cNvPr id="17" name="Resim 16">
            <a:hlinkClick r:id="rId2" action="ppaction://hlinksldjump"/>
            <a:extLst>
              <a:ext uri="{FF2B5EF4-FFF2-40B4-BE49-F238E27FC236}">
                <a16:creationId xmlns:a16="http://schemas.microsoft.com/office/drawing/2014/main" id="{309B6A59-0A77-4ED4-85C5-689DDBC675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2" y="2837260"/>
            <a:ext cx="1358723" cy="1358723"/>
          </a:xfrm>
          <a:prstGeom prst="rect">
            <a:avLst/>
          </a:prstGeom>
        </p:spPr>
      </p:pic>
      <p:pic>
        <p:nvPicPr>
          <p:cNvPr id="19" name="Resim 18">
            <a:hlinkClick r:id="rId2" action="ppaction://hlinksldjump"/>
            <a:extLst>
              <a:ext uri="{FF2B5EF4-FFF2-40B4-BE49-F238E27FC236}">
                <a16:creationId xmlns:a16="http://schemas.microsoft.com/office/drawing/2014/main" id="{C98C2739-C8FA-4749-A3F9-536E1B332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819">
            <a:off x="-222036" y="4500703"/>
            <a:ext cx="2232248" cy="2232248"/>
          </a:xfrm>
          <a:prstGeom prst="rect">
            <a:avLst/>
          </a:prstGeom>
        </p:spPr>
      </p:pic>
      <p:pic>
        <p:nvPicPr>
          <p:cNvPr id="21" name="Resim 20">
            <a:hlinkClick r:id="rId2" action="ppaction://hlinksldjump"/>
            <a:extLst>
              <a:ext uri="{FF2B5EF4-FFF2-40B4-BE49-F238E27FC236}">
                <a16:creationId xmlns:a16="http://schemas.microsoft.com/office/drawing/2014/main" id="{62EEE936-C40E-492E-B001-5D0DB66E5D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80" y="687811"/>
            <a:ext cx="1590452" cy="1590452"/>
          </a:xfrm>
          <a:prstGeom prst="rect">
            <a:avLst/>
          </a:prstGeom>
        </p:spPr>
      </p:pic>
      <p:pic>
        <p:nvPicPr>
          <p:cNvPr id="23" name="Resim 22">
            <a:hlinkClick r:id="rId2" action="ppaction://hlinksldjump"/>
            <a:extLst>
              <a:ext uri="{FF2B5EF4-FFF2-40B4-BE49-F238E27FC236}">
                <a16:creationId xmlns:a16="http://schemas.microsoft.com/office/drawing/2014/main" id="{0E32EAE1-616D-444C-8533-2BA0A89E44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380">
            <a:off x="-51320" y="108421"/>
            <a:ext cx="1448043" cy="1448043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B9E2914D-9645-4AF8-86EB-51C383BC92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-27384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1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191</TotalTime>
  <Words>593</Words>
  <Application>Microsoft Office PowerPoint</Application>
  <PresentationFormat>Ekran Gösterisi (4:3)</PresentationFormat>
  <Paragraphs>248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Bookman Old Style</vt:lpstr>
      <vt:lpstr>Comic Sans MS</vt:lpstr>
      <vt:lpstr>Rockwell</vt:lpstr>
      <vt:lpstr>Damask</vt:lpstr>
      <vt:lpstr>NUTTY EGGS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NUTTY EGGS</dc:title>
  <dc:creator>samsung</dc:creator>
  <cp:lastModifiedBy>nilgün kutluata</cp:lastModifiedBy>
  <cp:revision>28</cp:revision>
  <dcterms:created xsi:type="dcterms:W3CDTF">2018-12-14T22:12:23Z</dcterms:created>
  <dcterms:modified xsi:type="dcterms:W3CDTF">2020-12-07T22:32:01Z</dcterms:modified>
</cp:coreProperties>
</file>