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56" r:id="rId2"/>
    <p:sldId id="260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5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2CC2F-FAB9-47DA-AED6-62425F6ABB2A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980F2-6EC0-40EB-83EC-DB89414F7F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930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9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27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156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596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10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86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178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35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24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20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60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97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58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17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80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39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14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FF0921-876D-4964-A8D2-EC9D769470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NUMBERS (1-10)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C7F7D1-35A1-48B4-A0CA-7BD04E866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096" y="4050834"/>
            <a:ext cx="1521218" cy="1096899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Comic Sans MS" panose="030F0702030302020204" pitchFamily="66" charset="0"/>
              </a:rPr>
              <a:t>2-4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4D58CFE-3767-4B42-AE2F-F32B130A53C1}"/>
              </a:ext>
            </a:extLst>
          </p:cNvPr>
          <p:cNvSpPr txBox="1"/>
          <p:nvPr/>
        </p:nvSpPr>
        <p:spPr>
          <a:xfrm rot="20163160">
            <a:off x="477710" y="2495259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899E982-7EBD-4019-9DFB-C01E3A355287}"/>
              </a:ext>
            </a:extLst>
          </p:cNvPr>
          <p:cNvSpPr txBox="1"/>
          <p:nvPr/>
        </p:nvSpPr>
        <p:spPr>
          <a:xfrm rot="21328329">
            <a:off x="1123013" y="456840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44D120D-FA5F-4ABD-9107-217C37EA171A}"/>
              </a:ext>
            </a:extLst>
          </p:cNvPr>
          <p:cNvSpPr txBox="1"/>
          <p:nvPr/>
        </p:nvSpPr>
        <p:spPr>
          <a:xfrm>
            <a:off x="1918205" y="2095762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A980CA9-EE9E-4ABF-A254-E89AAC61F984}"/>
              </a:ext>
            </a:extLst>
          </p:cNvPr>
          <p:cNvSpPr txBox="1"/>
          <p:nvPr/>
        </p:nvSpPr>
        <p:spPr>
          <a:xfrm rot="340822">
            <a:off x="6351996" y="632475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96323FB-16A6-4074-849A-FB5EB1730A2B}"/>
              </a:ext>
            </a:extLst>
          </p:cNvPr>
          <p:cNvSpPr txBox="1"/>
          <p:nvPr/>
        </p:nvSpPr>
        <p:spPr>
          <a:xfrm rot="340822">
            <a:off x="7554797" y="2383758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6947CC2-BEE9-44A8-805C-7E4B582EDC1F}"/>
              </a:ext>
            </a:extLst>
          </p:cNvPr>
          <p:cNvSpPr txBox="1"/>
          <p:nvPr/>
        </p:nvSpPr>
        <p:spPr>
          <a:xfrm rot="20160665">
            <a:off x="759898" y="5192167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3DF643E-CB19-460F-80C8-55DC1428FF78}"/>
              </a:ext>
            </a:extLst>
          </p:cNvPr>
          <p:cNvSpPr txBox="1"/>
          <p:nvPr/>
        </p:nvSpPr>
        <p:spPr>
          <a:xfrm rot="21026711">
            <a:off x="2306652" y="5258534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154350A-26F7-4970-992E-0F8A7F4A07AD}"/>
              </a:ext>
            </a:extLst>
          </p:cNvPr>
          <p:cNvSpPr txBox="1"/>
          <p:nvPr/>
        </p:nvSpPr>
        <p:spPr>
          <a:xfrm>
            <a:off x="3964651" y="5258535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BBB981A-39F2-4345-9CE1-DD1E874853A7}"/>
              </a:ext>
            </a:extLst>
          </p:cNvPr>
          <p:cNvSpPr txBox="1"/>
          <p:nvPr/>
        </p:nvSpPr>
        <p:spPr>
          <a:xfrm rot="20961421">
            <a:off x="5872669" y="5697136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867ECA0-2728-4F56-B1CE-9464758E26AD}"/>
              </a:ext>
            </a:extLst>
          </p:cNvPr>
          <p:cNvSpPr txBox="1"/>
          <p:nvPr/>
        </p:nvSpPr>
        <p:spPr>
          <a:xfrm rot="19797967">
            <a:off x="6813101" y="4555155"/>
            <a:ext cx="1053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5" name="Dikdörtgen: Yuvarlatılmış Köşeler 14">
            <a:hlinkClick r:id="rId2" action="ppaction://hlinksldjump"/>
            <a:extLst>
              <a:ext uri="{FF2B5EF4-FFF2-40B4-BE49-F238E27FC236}">
                <a16:creationId xmlns:a16="http://schemas.microsoft.com/office/drawing/2014/main" id="{6A0608E6-7B4F-4707-9861-E456D515A7EA}"/>
              </a:ext>
            </a:extLst>
          </p:cNvPr>
          <p:cNvSpPr/>
          <p:nvPr/>
        </p:nvSpPr>
        <p:spPr>
          <a:xfrm>
            <a:off x="3137990" y="4238948"/>
            <a:ext cx="2418132" cy="7847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START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9A644321-6F5F-4E4A-9EAB-FA15BD8A5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74" y="-767581"/>
            <a:ext cx="4426052" cy="442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3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6516216" y="3232887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32367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err="1">
                  <a:latin typeface="Comic Sans MS" panose="030F0702030302020204" pitchFamily="66" charset="0"/>
                </a:rPr>
                <a:t>eight</a:t>
              </a:r>
              <a:endParaRPr lang="tr-TR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00D43086-71F9-4FA8-96AC-CF480FFB1C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E2FF5F8-D771-4948-AF75-CA8239DF1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" y="942161"/>
            <a:ext cx="1231498" cy="87061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96E7FE7-4CDF-408F-AFB2-E4D064EC8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44" y="899635"/>
            <a:ext cx="1231498" cy="87061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D0A17AF-F163-4DFE-89FA-1760E1149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12" y="917657"/>
            <a:ext cx="1231498" cy="87061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723733B-61CA-4105-8902-7B22290B0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9" y="208783"/>
            <a:ext cx="1231498" cy="87061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04B6059C-5804-4485-B448-F0B300A4B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6" y="168496"/>
            <a:ext cx="1231498" cy="87061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C19FAB3A-F242-457A-ACEC-CFE6FCA9E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51" y="226805"/>
            <a:ext cx="1231498" cy="87061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8D63E751-6BA6-4229-8D81-4261853AD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1 0.08195 L 0.08871 0.08241 C 0.07378 0.07963 0.05763 0.08172 0.04288 0.07246 C 0.03975 0.07084 0.0368 0.06783 0.0335 0.06644 C 0.03159 0.06551 0.02968 0.06436 0.0276 0.06343 C 0.0243 0.06135 0.0184 0.05695 0.0184 0.05741 C 0.01736 0.05487 0.01649 0.05255 0.01545 0.0507 C 0.0118 0.04537 0.00625 0.04005 0.00312 0.03195 C 0.00086 0.02593 -0.00174 0.02037 -0.00296 0.01343 C -0.00851 -0.02083 0.00034 0.03102 -0.00764 -0.00532 C -0.00886 -0.01134 -0.00955 -0.01805 -0.01077 -0.02407 C -0.01112 -0.02708 -0.01112 -0.03101 -0.01198 -0.03356 L -0.01528 -0.03981 L -0.01823 -0.05856 C -0.01875 -0.0618 -0.01875 -0.06527 -0.0198 -0.06805 C -0.02084 -0.07083 -0.02188 -0.07407 -0.02275 -0.07731 C -0.02674 -0.09351 -0.02136 -0.08078 -0.02726 -0.09282 C -0.02848 -0.09907 -0.02865 -0.10601 -0.03056 -0.1118 C -0.03264 -0.11782 -0.03525 -0.12338 -0.03646 -0.13032 C -0.03698 -0.13356 -0.03733 -0.1368 -0.03803 -0.13958 C -0.03889 -0.14305 -0.04028 -0.1456 -0.04115 -0.14907 C -0.04237 -0.15509 -0.04323 -0.16134 -0.0441 -0.16782 C -0.04462 -0.17083 -0.04462 -0.17476 -0.04549 -0.17731 L -0.04862 -0.18333 L -0.05191 -0.20231 C -0.05226 -0.20509 -0.05209 -0.20972 -0.0533 -0.21134 L -0.05782 -0.21782 C -0.05938 -0.22199 -0.06164 -0.23055 -0.06407 -0.23333 C -0.06546 -0.23495 -0.06684 -0.23541 -0.06841 -0.23634 L -0.07466 -0.24907 C -0.0757 -0.25092 -0.07639 -0.2537 -0.07761 -0.25509 C -0.09098 -0.27314 -0.07414 -0.25162 -0.08698 -0.26458 C -0.09862 -0.27662 -0.08438 -0.26597 -0.09601 -0.27384 C -0.10087 -0.28402 -0.09705 -0.27847 -0.10521 -0.28333 C -0.10834 -0.28495 -0.11112 -0.2875 -0.11441 -0.28958 C -0.11598 -0.29074 -0.11719 -0.29213 -0.11893 -0.29282 C -0.12188 -0.29398 -0.125 -0.29421 -0.12813 -0.2956 C -0.13108 -0.29745 -0.13421 -0.30046 -0.13733 -0.30208 C -0.13941 -0.30301 -0.1415 -0.30416 -0.14323 -0.30509 C -0.14497 -0.30625 -0.14636 -0.30787 -0.14792 -0.30833 C -0.15382 -0.31018 -0.16007 -0.31018 -0.16615 -0.31157 C -0.17101 -0.31226 -0.17553 -0.31365 -0.18004 -0.31458 L -0.19532 -0.31736 L -0.27483 -0.31458 C -0.27622 -0.31435 -0.27761 -0.31226 -0.279 -0.31157 C -0.28125 -0.31018 -0.28334 -0.30926 -0.28542 -0.30833 C -0.28664 -0.30625 -0.2882 -0.30347 -0.28976 -0.30208 C -0.29184 -0.30023 -0.29393 -0.30023 -0.29601 -0.29884 C -0.29757 -0.29814 -0.29914 -0.29676 -0.30035 -0.2956 C -0.30157 -0.29398 -0.30243 -0.29097 -0.30365 -0.28958 C -0.30521 -0.28796 -0.30695 -0.28796 -0.30816 -0.28657 C -0.31059 -0.28472 -0.31233 -0.28217 -0.31424 -0.28009 L -0.32032 -0.26157 C -0.32153 -0.25833 -0.32223 -0.25486 -0.32327 -0.25185 C -0.32448 -0.24976 -0.32553 -0.24814 -0.32657 -0.24606 C -0.33421 -0.22615 -0.32518 -0.24537 -0.33247 -0.23009 C -0.33542 -0.2125 -0.33212 -0.22824 -0.33716 -0.21458 C -0.34809 -0.18472 -0.33855 -0.20555 -0.34792 -0.18634 C -0.34827 -0.18333 -0.34844 -0.18009 -0.34948 -0.17731 C -0.35 -0.17476 -0.35157 -0.17338 -0.35243 -0.17083 C -0.35452 -0.16504 -0.35643 -0.15856 -0.35851 -0.15231 L -0.36771 -0.12407 C -0.36875 -0.12083 -0.36945 -0.11736 -0.37084 -0.11458 C -0.37223 -0.1118 -0.37379 -0.10902 -0.37518 -0.10532 C -0.37743 -0.1 -0.37848 -0.09351 -0.38143 -0.08981 C -0.38282 -0.08819 -0.38455 -0.08773 -0.38577 -0.0868 C -0.40226 -0.05324 -0.37535 -0.10671 -0.39809 -0.06805 C -0.39809 -0.06759 -0.41042 -0.04259 -0.41355 -0.0368 L -0.4165 -0.03032 C -0.41771 -0.02824 -0.41823 -0.02569 -0.41945 -0.02407 C -0.42639 -0.01458 -0.42275 -0.0206 -0.43004 -0.00532 L -0.43004 -0.00509 C -0.43212 -0.00208 -0.43421 0.00093 -0.43629 0.00371 C -0.43785 0.00602 -0.43941 0.00764 -0.4408 0.01019 C -0.44202 0.01181 -0.44289 0.01482 -0.44393 0.01644 C -0.44688 0.02107 -0.45 0.02454 -0.45313 0.02894 C -0.45469 0.03102 -0.45591 0.03403 -0.45764 0.03519 C -0.45921 0.03635 -0.46077 0.03658 -0.46233 0.03843 C -0.47709 0.05533 -0.46563 0.04792 -0.47743 0.05394 C -0.47848 0.05602 -0.47917 0.05903 -0.48056 0.06019 C -0.49237 0.06968 -0.48959 0.06274 -0.4974 0.06945 C -0.49966 0.07153 -0.50139 0.07385 -0.50348 0.0757 C -0.50712 0.07894 -0.51025 0.07963 -0.51407 0.08195 C -0.51563 0.08264 -0.51737 0.08403 -0.51875 0.08519 C -0.52657 0.08912 -0.5316 0.08936 -0.54011 0.09121 C -0.5415 0.09213 -0.54306 0.09375 -0.54462 0.09445 C -0.5507 0.09746 -0.55678 0.09885 -0.56285 0.1007 C -0.57622 0.10949 -0.56181 0.1007 -0.59202 0.10695 C -0.59914 0.10834 -0.60643 0.11088 -0.61337 0.11297 C -0.6165 0.11412 -0.61928 0.11621 -0.62257 0.11621 C -0.64844 0.11737 -0.67431 0.11621 -0.70035 0.11621 L -0.7382 0.11297 " pathEditMode="relative" rAng="0" ptsTypes="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54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6516216" y="3232887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32367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>
                  <a:latin typeface="Comic Sans MS" panose="030F0702030302020204" pitchFamily="66" charset="0"/>
                </a:rPr>
                <a:t>nine</a:t>
              </a: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2D765049-163D-46DF-A07E-5607C6261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9F9B3AD-D8B6-4182-875F-E744B99A29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" y="942161"/>
            <a:ext cx="1231498" cy="87061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0B27197-9A13-44E6-B5AE-0AE7DFC36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44" y="899635"/>
            <a:ext cx="1231498" cy="87061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06264F9-6018-4961-AF5E-5AE11C009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12" y="917657"/>
            <a:ext cx="1231498" cy="87061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838170E-19B1-4370-A508-9521557028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9" y="208783"/>
            <a:ext cx="1231498" cy="87061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1A899208-E066-4FF4-B3B1-9D4D27D6D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6" y="168496"/>
            <a:ext cx="1231498" cy="87061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D7315626-B298-414F-A3F5-46E7C15D4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51" y="226805"/>
            <a:ext cx="1231498" cy="87061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31F63BDD-9A11-4DBC-9AC0-00C82C920A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68" y="962365"/>
            <a:ext cx="1231498" cy="870614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10DC4CD-3B13-478C-9F32-A54FACA177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1 0.08195 L 0.08871 0.08241 C 0.07378 0.07963 0.05763 0.08172 0.04288 0.07246 C 0.03975 0.07084 0.0368 0.06783 0.0335 0.06644 C 0.03159 0.06551 0.02968 0.06436 0.0276 0.06343 C 0.0243 0.06135 0.0184 0.05695 0.0184 0.05741 C 0.01736 0.05487 0.01649 0.05255 0.01545 0.0507 C 0.0118 0.04537 0.00625 0.04005 0.00312 0.03195 C 0.00086 0.02593 -0.00174 0.02037 -0.00296 0.01343 C -0.00851 -0.02083 0.00034 0.03102 -0.00764 -0.00532 C -0.00886 -0.01134 -0.00955 -0.01805 -0.01077 -0.02407 C -0.01112 -0.02708 -0.01112 -0.03101 -0.01198 -0.03356 L -0.01528 -0.03981 L -0.01823 -0.05856 C -0.01875 -0.0618 -0.01875 -0.06527 -0.0198 -0.06805 C -0.02084 -0.07083 -0.02188 -0.07407 -0.02275 -0.07731 C -0.02674 -0.09351 -0.02136 -0.08078 -0.02726 -0.09282 C -0.02848 -0.09907 -0.02865 -0.10601 -0.03056 -0.1118 C -0.03264 -0.11782 -0.03525 -0.12338 -0.03646 -0.13032 C -0.03698 -0.13356 -0.03733 -0.1368 -0.03803 -0.13958 C -0.03889 -0.14305 -0.04028 -0.1456 -0.04115 -0.14907 C -0.04237 -0.15509 -0.04323 -0.16134 -0.0441 -0.16782 C -0.04462 -0.17083 -0.04462 -0.17476 -0.04549 -0.17731 L -0.04862 -0.18333 L -0.05191 -0.20231 C -0.05226 -0.20509 -0.05209 -0.20972 -0.0533 -0.21134 L -0.05782 -0.21782 C -0.05938 -0.22199 -0.06164 -0.23055 -0.06407 -0.23333 C -0.06546 -0.23495 -0.06684 -0.23541 -0.06841 -0.23634 L -0.07466 -0.24907 C -0.0757 -0.25092 -0.07639 -0.2537 -0.07761 -0.25509 C -0.09098 -0.27314 -0.07414 -0.25162 -0.08698 -0.26458 C -0.09862 -0.27662 -0.08438 -0.26597 -0.09601 -0.27384 C -0.10087 -0.28402 -0.09705 -0.27847 -0.10521 -0.28333 C -0.10834 -0.28495 -0.11112 -0.2875 -0.11441 -0.28958 C -0.11598 -0.29074 -0.11719 -0.29213 -0.11893 -0.29282 C -0.12188 -0.29398 -0.125 -0.29421 -0.12813 -0.2956 C -0.13108 -0.29745 -0.13421 -0.30046 -0.13733 -0.30208 C -0.13941 -0.30301 -0.1415 -0.30416 -0.14323 -0.30509 C -0.14497 -0.30625 -0.14636 -0.30787 -0.14792 -0.30833 C -0.15382 -0.31018 -0.16007 -0.31018 -0.16615 -0.31157 C -0.17101 -0.31226 -0.17553 -0.31365 -0.18004 -0.31458 L -0.19532 -0.31736 L -0.27483 -0.31458 C -0.27622 -0.31435 -0.27761 -0.31226 -0.279 -0.31157 C -0.28125 -0.31018 -0.28334 -0.30926 -0.28542 -0.30833 C -0.28664 -0.30625 -0.2882 -0.30347 -0.28976 -0.30208 C -0.29184 -0.30023 -0.29393 -0.30023 -0.29601 -0.29884 C -0.29757 -0.29814 -0.29914 -0.29676 -0.30035 -0.2956 C -0.30157 -0.29398 -0.30243 -0.29097 -0.30365 -0.28958 C -0.30521 -0.28796 -0.30695 -0.28796 -0.30816 -0.28657 C -0.31059 -0.28472 -0.31233 -0.28217 -0.31424 -0.28009 L -0.32032 -0.26157 C -0.32153 -0.25833 -0.32223 -0.25486 -0.32327 -0.25185 C -0.32448 -0.24976 -0.32553 -0.24814 -0.32657 -0.24606 C -0.33421 -0.22615 -0.32518 -0.24537 -0.33247 -0.23009 C -0.33542 -0.2125 -0.33212 -0.22824 -0.33716 -0.21458 C -0.34809 -0.18472 -0.33855 -0.20555 -0.34792 -0.18634 C -0.34827 -0.18333 -0.34844 -0.18009 -0.34948 -0.17731 C -0.35 -0.17476 -0.35157 -0.17338 -0.35243 -0.17083 C -0.35452 -0.16504 -0.35643 -0.15856 -0.35851 -0.15231 L -0.36771 -0.12407 C -0.36875 -0.12083 -0.36945 -0.11736 -0.37084 -0.11458 C -0.37223 -0.1118 -0.37379 -0.10902 -0.37518 -0.10532 C -0.37743 -0.1 -0.37848 -0.09351 -0.38143 -0.08981 C -0.38282 -0.08819 -0.38455 -0.08773 -0.38577 -0.0868 C -0.40226 -0.05324 -0.37535 -0.10671 -0.39809 -0.06805 C -0.39809 -0.06759 -0.41042 -0.04259 -0.41355 -0.0368 L -0.4165 -0.03032 C -0.41771 -0.02824 -0.41823 -0.02569 -0.41945 -0.02407 C -0.42639 -0.01458 -0.42275 -0.0206 -0.43004 -0.00532 L -0.43004 -0.00509 C -0.43212 -0.00208 -0.43421 0.00093 -0.43629 0.00371 C -0.43785 0.00602 -0.43941 0.00764 -0.4408 0.01019 C -0.44202 0.01181 -0.44289 0.01482 -0.44393 0.01644 C -0.44688 0.02107 -0.45 0.02454 -0.45313 0.02894 C -0.45469 0.03102 -0.45591 0.03403 -0.45764 0.03519 C -0.45921 0.03635 -0.46077 0.03658 -0.46233 0.03843 C -0.47709 0.05533 -0.46563 0.04792 -0.47743 0.05394 C -0.47848 0.05602 -0.47917 0.05903 -0.48056 0.06019 C -0.49237 0.06968 -0.48959 0.06274 -0.4974 0.06945 C -0.49966 0.07153 -0.50139 0.07385 -0.50348 0.0757 C -0.50712 0.07894 -0.51025 0.07963 -0.51407 0.08195 C -0.51563 0.08264 -0.51737 0.08403 -0.51875 0.08519 C -0.52657 0.08912 -0.5316 0.08936 -0.54011 0.09121 C -0.5415 0.09213 -0.54306 0.09375 -0.54462 0.09445 C -0.5507 0.09746 -0.55678 0.09885 -0.56285 0.1007 C -0.57622 0.10949 -0.56181 0.1007 -0.59202 0.10695 C -0.59914 0.10834 -0.60643 0.11088 -0.61337 0.11297 C -0.6165 0.11412 -0.61928 0.11621 -0.62257 0.11621 C -0.64844 0.11737 -0.67431 0.11621 -0.70035 0.11621 L -0.7382 0.11297 " pathEditMode="relative" rAng="0" ptsTypes="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54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6516216" y="3232887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32367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>
                  <a:latin typeface="Comic Sans MS" panose="030F0702030302020204" pitchFamily="66" charset="0"/>
                </a:rPr>
                <a:t>ten</a:t>
              </a: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84625CD1-FB7A-4878-94A7-4F71B158F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E86D113-19C3-4662-9A14-C6C08A594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" y="942161"/>
            <a:ext cx="1231498" cy="87061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DE41B56-E64F-45B2-8C65-BA03083C46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44" y="899635"/>
            <a:ext cx="1231498" cy="87061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7A0C38C-D51D-4909-8759-B325E6879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12" y="917657"/>
            <a:ext cx="1231498" cy="87061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38B00C3-81CC-4EBE-899A-2D3C97D0E9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9" y="208783"/>
            <a:ext cx="1231498" cy="87061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CD665FAE-4BCF-4E32-BD92-5C9483A29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6" y="168496"/>
            <a:ext cx="1231498" cy="87061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802B4177-18FE-4CF9-9373-947D4077A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51" y="226805"/>
            <a:ext cx="1231498" cy="87061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DDF915D5-34A4-416A-B5FA-8B118AC314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68" y="962365"/>
            <a:ext cx="1231498" cy="87061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593DBF5E-0D5C-4FDC-B05D-2AA5CBB4A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94" y="208783"/>
            <a:ext cx="1231498" cy="870614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A5C59403-42EC-49E0-AF0C-D894AED424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1 0.08195 L 0.08871 0.08241 C 0.07378 0.07963 0.05763 0.08172 0.04288 0.07246 C 0.03975 0.07084 0.0368 0.06783 0.0335 0.06644 C 0.03159 0.06551 0.02968 0.06436 0.0276 0.06343 C 0.0243 0.06135 0.0184 0.05695 0.0184 0.05741 C 0.01736 0.05487 0.01649 0.05255 0.01545 0.0507 C 0.0118 0.04537 0.00625 0.04005 0.00312 0.03195 C 0.00086 0.02593 -0.00174 0.02037 -0.00296 0.01343 C -0.00851 -0.02083 0.00034 0.03102 -0.00764 -0.00532 C -0.00886 -0.01134 -0.00955 -0.01805 -0.01077 -0.02407 C -0.01112 -0.02708 -0.01112 -0.03101 -0.01198 -0.03356 L -0.01528 -0.03981 L -0.01823 -0.05856 C -0.01875 -0.0618 -0.01875 -0.06527 -0.0198 -0.06805 C -0.02084 -0.07083 -0.02188 -0.07407 -0.02275 -0.07731 C -0.02674 -0.09351 -0.02136 -0.08078 -0.02726 -0.09282 C -0.02848 -0.09907 -0.02865 -0.10601 -0.03056 -0.1118 C -0.03264 -0.11782 -0.03525 -0.12338 -0.03646 -0.13032 C -0.03698 -0.13356 -0.03733 -0.1368 -0.03803 -0.13958 C -0.03889 -0.14305 -0.04028 -0.1456 -0.04115 -0.14907 C -0.04237 -0.15509 -0.04323 -0.16134 -0.0441 -0.16782 C -0.04462 -0.17083 -0.04462 -0.17476 -0.04549 -0.17731 L -0.04862 -0.18333 L -0.05191 -0.20231 C -0.05226 -0.20509 -0.05209 -0.20972 -0.0533 -0.21134 L -0.05782 -0.21782 C -0.05938 -0.22199 -0.06164 -0.23055 -0.06407 -0.23333 C -0.06546 -0.23495 -0.06684 -0.23541 -0.06841 -0.23634 L -0.07466 -0.24907 C -0.0757 -0.25092 -0.07639 -0.2537 -0.07761 -0.25509 C -0.09098 -0.27314 -0.07414 -0.25162 -0.08698 -0.26458 C -0.09862 -0.27662 -0.08438 -0.26597 -0.09601 -0.27384 C -0.10087 -0.28402 -0.09705 -0.27847 -0.10521 -0.28333 C -0.10834 -0.28495 -0.11112 -0.2875 -0.11441 -0.28958 C -0.11598 -0.29074 -0.11719 -0.29213 -0.11893 -0.29282 C -0.12188 -0.29398 -0.125 -0.29421 -0.12813 -0.2956 C -0.13108 -0.29745 -0.13421 -0.30046 -0.13733 -0.30208 C -0.13941 -0.30301 -0.1415 -0.30416 -0.14323 -0.30509 C -0.14497 -0.30625 -0.14636 -0.30787 -0.14792 -0.30833 C -0.15382 -0.31018 -0.16007 -0.31018 -0.16615 -0.31157 C -0.17101 -0.31226 -0.17553 -0.31365 -0.18004 -0.31458 L -0.19532 -0.31736 L -0.27483 -0.31458 C -0.27622 -0.31435 -0.27761 -0.31226 -0.279 -0.31157 C -0.28125 -0.31018 -0.28334 -0.30926 -0.28542 -0.30833 C -0.28664 -0.30625 -0.2882 -0.30347 -0.28976 -0.30208 C -0.29184 -0.30023 -0.29393 -0.30023 -0.29601 -0.29884 C -0.29757 -0.29814 -0.29914 -0.29676 -0.30035 -0.2956 C -0.30157 -0.29398 -0.30243 -0.29097 -0.30365 -0.28958 C -0.30521 -0.28796 -0.30695 -0.28796 -0.30816 -0.28657 C -0.31059 -0.28472 -0.31233 -0.28217 -0.31424 -0.28009 L -0.32032 -0.26157 C -0.32153 -0.25833 -0.32223 -0.25486 -0.32327 -0.25185 C -0.32448 -0.24976 -0.32553 -0.24814 -0.32657 -0.24606 C -0.33421 -0.22615 -0.32518 -0.24537 -0.33247 -0.23009 C -0.33542 -0.2125 -0.33212 -0.22824 -0.33716 -0.21458 C -0.34809 -0.18472 -0.33855 -0.20555 -0.34792 -0.18634 C -0.34827 -0.18333 -0.34844 -0.18009 -0.34948 -0.17731 C -0.35 -0.17476 -0.35157 -0.17338 -0.35243 -0.17083 C -0.35452 -0.16504 -0.35643 -0.15856 -0.35851 -0.15231 L -0.36771 -0.12407 C -0.36875 -0.12083 -0.36945 -0.11736 -0.37084 -0.11458 C -0.37223 -0.1118 -0.37379 -0.10902 -0.37518 -0.10532 C -0.37743 -0.1 -0.37848 -0.09351 -0.38143 -0.08981 C -0.38282 -0.08819 -0.38455 -0.08773 -0.38577 -0.0868 C -0.40226 -0.05324 -0.37535 -0.10671 -0.39809 -0.06805 C -0.39809 -0.06759 -0.41042 -0.04259 -0.41355 -0.0368 L -0.4165 -0.03032 C -0.41771 -0.02824 -0.41823 -0.02569 -0.41945 -0.02407 C -0.42639 -0.01458 -0.42275 -0.0206 -0.43004 -0.00532 L -0.43004 -0.00509 C -0.43212 -0.00208 -0.43421 0.00093 -0.43629 0.00371 C -0.43785 0.00602 -0.43941 0.00764 -0.4408 0.01019 C -0.44202 0.01181 -0.44289 0.01482 -0.44393 0.01644 C -0.44688 0.02107 -0.45 0.02454 -0.45313 0.02894 C -0.45469 0.03102 -0.45591 0.03403 -0.45764 0.03519 C -0.45921 0.03635 -0.46077 0.03658 -0.46233 0.03843 C -0.47709 0.05533 -0.46563 0.04792 -0.47743 0.05394 C -0.47848 0.05602 -0.47917 0.05903 -0.48056 0.06019 C -0.49237 0.06968 -0.48959 0.06274 -0.4974 0.06945 C -0.49966 0.07153 -0.50139 0.07385 -0.50348 0.0757 C -0.50712 0.07894 -0.51025 0.07963 -0.51407 0.08195 C -0.51563 0.08264 -0.51737 0.08403 -0.51875 0.08519 C -0.52657 0.08912 -0.5316 0.08936 -0.54011 0.09121 C -0.5415 0.09213 -0.54306 0.09375 -0.54462 0.09445 C -0.5507 0.09746 -0.55678 0.09885 -0.56285 0.1007 C -0.57622 0.10949 -0.56181 0.1007 -0.59202 0.10695 C -0.59914 0.10834 -0.60643 0.11088 -0.61337 0.11297 C -0.6165 0.11412 -0.61928 0.11621 -0.62257 0.11621 C -0.64844 0.11737 -0.67431 0.11621 -0.70035 0.11621 L -0.7382 0.11297 " pathEditMode="relative" rAng="0" ptsTypes="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54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3803503A-10CF-4A43-8570-583CD092C699}"/>
              </a:ext>
            </a:extLst>
          </p:cNvPr>
          <p:cNvSpPr txBox="1"/>
          <p:nvPr/>
        </p:nvSpPr>
        <p:spPr>
          <a:xfrm>
            <a:off x="251520" y="476672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err="1">
                <a:latin typeface="Comic Sans MS" panose="030F0702030302020204" pitchFamily="66" charset="0"/>
              </a:rPr>
              <a:t>Let's</a:t>
            </a:r>
            <a:r>
              <a:rPr lang="tr-TR" sz="4400" dirty="0">
                <a:latin typeface="Comic Sans MS" panose="030F0702030302020204" pitchFamily="66" charset="0"/>
              </a:rPr>
              <a:t> </a:t>
            </a:r>
            <a:r>
              <a:rPr lang="tr-TR" sz="4400" dirty="0" err="1">
                <a:latin typeface="Comic Sans MS" panose="030F0702030302020204" pitchFamily="66" charset="0"/>
              </a:rPr>
              <a:t>count</a:t>
            </a:r>
            <a:r>
              <a:rPr lang="tr-TR" sz="4400" dirty="0">
                <a:latin typeface="Comic Sans MS" panose="030F0702030302020204" pitchFamily="66" charset="0"/>
              </a:rPr>
              <a:t> </a:t>
            </a:r>
            <a:r>
              <a:rPr lang="tr-TR" sz="4400" dirty="0" err="1">
                <a:latin typeface="Comic Sans MS" panose="030F0702030302020204" pitchFamily="66" charset="0"/>
              </a:rPr>
              <a:t>back</a:t>
            </a:r>
            <a:r>
              <a:rPr lang="tr-TR" sz="4400" dirty="0">
                <a:latin typeface="Comic Sans MS" panose="030F0702030302020204" pitchFamily="66" charset="0"/>
              </a:rPr>
              <a:t> </a:t>
            </a:r>
            <a:r>
              <a:rPr lang="tr-TR" sz="4400" dirty="0" err="1">
                <a:latin typeface="Comic Sans MS" panose="030F0702030302020204" pitchFamily="66" charset="0"/>
              </a:rPr>
              <a:t>now</a:t>
            </a:r>
            <a:endParaRPr lang="tr-TR" sz="4400" dirty="0">
              <a:latin typeface="Comic Sans MS" panose="030F0702030302020204" pitchFamily="66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573B9F3-F89F-4E67-8F92-D6BB80099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4674"/>
            <a:ext cx="8208912" cy="58033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8FCFE50-5424-4820-9875-BB90BE04A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1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0" y="3826116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32367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>
                  <a:latin typeface="Comic Sans MS" panose="030F0702030302020204" pitchFamily="66" charset="0"/>
                </a:rPr>
                <a:t>ten</a:t>
              </a: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6834170A-6B62-4526-94C9-B9DA38F188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4971059-CBCD-4B31-A726-8E11C4C1F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" y="942161"/>
            <a:ext cx="1231498" cy="87061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4C8255A-88B1-435C-ACFD-B60A3ED4DE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44" y="899635"/>
            <a:ext cx="1231498" cy="87061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A7B07FD-3A8F-4A7D-8DC1-833568F35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12" y="917657"/>
            <a:ext cx="1231498" cy="87061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9409583-ED96-4D9B-BCEE-6AD432D24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9" y="208783"/>
            <a:ext cx="1231498" cy="87061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DEEA2E0-1B20-4504-93E9-310E529A8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6" y="168496"/>
            <a:ext cx="1231498" cy="87061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87981109-23E1-429C-A28A-1A8047ADA3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51" y="226805"/>
            <a:ext cx="1231498" cy="87061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B10A6ABC-E8CF-49A9-AD10-9D969AFBC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68" y="962365"/>
            <a:ext cx="1231498" cy="87061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321419A1-31DD-4B09-B643-DE1656BE8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94" y="208783"/>
            <a:ext cx="1231498" cy="870614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C93DAA2A-5DA3-43D4-90A9-4C5F044AD1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2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209 L -1.94444E-6 -0.00185 C 0.00816 -0.0007 0.01667 -0.00046 0.025 0.00254 C 0.02761 0.00347 0.02969 0.00416 0.03212 0.00509 C 0.03334 0.00579 0.0349 0.00741 0.03629 0.00764 C 0.04445 0.00903 0.05226 0.00926 0.06042 0.01041 C 0.06979 0.00926 0.07934 0.00903 0.08889 0.00764 C 0.09479 0.00648 0.09115 0.00486 0.09566 1.85185E-6 C 0.09705 -0.00116 0.09879 -0.00139 0.1 -0.00209 C 0.12153 -0.02685 0.09948 -0.00023 0.11302 -0.01945 C 0.1165 -0.02454 0.11823 -0.02477 0.12292 -0.02894 C 0.12413 -0.03079 0.12535 -0.03218 0.12691 -0.03403 C 0.12778 -0.03658 0.12847 -0.03889 0.12986 -0.04144 C 0.13143 -0.04468 0.13525 -0.05116 0.13525 -0.05093 C 0.13559 -0.05371 0.13646 -0.05625 0.13698 -0.05857 C 0.1375 -0.06181 0.13889 -0.06459 0.13976 -0.06829 C 0.14097 -0.07639 0.14167 -0.08449 0.14236 -0.09283 C 0.14306 -0.09931 0.14184 -0.10671 0.14393 -0.1125 C 0.14549 -0.11736 0.15 -0.11806 0.15226 -0.12222 L 0.15521 -0.12709 C 0.15556 -0.12963 0.1559 -0.13218 0.1566 -0.13449 C 0.15816 -0.13959 0.16059 -0.14445 0.16215 -0.14908 L 0.16493 -0.15648 C 0.16597 -0.15903 0.16702 -0.16111 0.16771 -0.16412 C 0.17639 -0.19352 0.16563 -0.15671 0.17361 -0.18102 C 0.17465 -0.18426 0.175 -0.18796 0.17622 -0.19074 C 0.17795 -0.19375 0.18021 -0.1956 0.18195 -0.19815 C 0.19236 -0.22477 0.17726 -0.18334 0.18611 -0.21528 C 0.18681 -0.21736 0.18837 -0.21829 0.18906 -0.22014 C 0.18993 -0.22246 0.19063 -0.22523 0.19184 -0.22755 C 0.19445 -0.23171 0.19618 -0.23658 0.19896 -0.23982 C 0.20521 -0.24676 0.20191 -0.24306 0.20886 -0.25185 C 0.21459 -0.26667 0.20851 -0.25301 0.21597 -0.26412 C 0.21597 -0.26389 0.22795 -0.28449 0.22865 -0.28634 C 0.22952 -0.28796 0.23038 -0.28982 0.2316 -0.29097 L 0.23594 -0.29607 C 0.23715 -0.29931 0.23837 -0.30301 0.23993 -0.30602 C 0.24132 -0.30764 0.24288 -0.30903 0.24427 -0.31065 C 0.24531 -0.31204 0.24618 -0.31412 0.24688 -0.31574 C 0.24861 -0.31736 0.25018 -0.31875 0.25139 -0.3206 C 0.25851 -0.33079 0.25243 -0.32616 0.2599 -0.33009 C 0.26268 -0.33727 0.26285 -0.33912 0.26702 -0.34491 C 0.26823 -0.34676 0.26997 -0.34792 0.27101 -0.34977 C 0.27674 -0.35741 0.27066 -0.35278 0.27813 -0.35718 C 0.27986 -0.35949 0.28177 -0.36273 0.28403 -0.36459 C 0.28663 -0.3669 0.28959 -0.36783 0.29254 -0.36945 L 0.3007 -0.37454 C 0.30209 -0.37523 0.30365 -0.37616 0.30504 -0.37662 C 0.30712 -0.37755 0.30886 -0.37801 0.31059 -0.37917 C 0.31285 -0.38033 0.31441 -0.3831 0.3165 -0.38426 C 0.32118 -0.38565 0.32587 -0.38565 0.33056 -0.38658 C 0.33594 -0.38889 0.33854 -0.39028 0.34479 -0.39167 C 0.35087 -0.39259 0.35677 -0.39306 0.36285 -0.39352 L 0.41129 -0.39167 C 0.41424 -0.39144 0.41771 -0.38959 0.42101 -0.38912 C 0.43229 -0.38681 0.43629 -0.3875 0.44618 -0.38426 C 0.44809 -0.38334 0.45052 -0.38241 0.45191 -0.38171 C 0.45677 -0.37986 0.46042 -0.37917 0.46493 -0.37662 C 0.4691 -0.37454 0.47344 -0.37153 0.47761 -0.36945 C 0.47952 -0.36875 0.4816 -0.36783 0.48351 -0.3669 C 0.48542 -0.36621 0.48802 -0.36551 0.49045 -0.36459 C 0.49445 -0.36227 0.49861 -0.35949 0.50295 -0.35718 C 0.50434 -0.35648 0.5059 -0.35533 0.50729 -0.35486 C 0.5092 -0.35394 0.51111 -0.35347 0.51302 -0.35232 C 0.51545 -0.35093 0.51771 -0.34908 0.51997 -0.34722 C 0.52292 -0.34584 0.5257 -0.34398 0.5283 -0.34236 C 0.54636 -0.33218 0.5283 -0.34283 0.54427 -0.33264 C 0.54549 -0.33195 0.54688 -0.33125 0.54827 -0.33009 C 0.5507 -0.32778 0.55261 -0.325 0.55538 -0.32315 C 0.55868 -0.31991 0.56215 -0.31806 0.56545 -0.31574 C 0.57986 -0.30417 0.56111 -0.31736 0.57813 -0.30602 C 0.58733 -0.28171 0.57292 -0.31898 0.58525 -0.28843 C 0.5882 -0.28102 0.59132 -0.2713 0.59497 -0.26412 C 0.60695 -0.24028 0.59097 -0.27593 0.60347 -0.24699 C 0.604 -0.24445 0.60417 -0.24167 0.60486 -0.23982 C 0.61198 -0.21806 0.60677 -0.24352 0.61476 -0.21528 C 0.61736 -0.20695 0.62031 -0.19607 0.62327 -0.1882 C 0.62413 -0.18611 0.62535 -0.18519 0.62639 -0.1831 C 0.62709 -0.18102 0.62813 -0.17847 0.62882 -0.17593 C 0.62952 -0.17269 0.62969 -0.16945 0.63038 -0.16597 C 0.63108 -0.16343 0.63229 -0.16158 0.63334 -0.15903 C 0.63959 -0.14005 0.63195 -0.1581 0.64028 -0.13935 C 0.64063 -0.13588 0.6408 -0.13241 0.64167 -0.12963 C 0.64271 -0.1257 0.64462 -0.12292 0.64584 -0.11968 C 0.65174 -0.10556 0.64531 -0.11829 0.65573 -0.1 C 0.65625 -0.09746 0.6566 -0.09514 0.65747 -0.09283 C 0.65938 -0.08704 0.66094 -0.08727 0.66424 -0.08542 C 0.66528 -0.0838 0.66632 -0.08264 0.66736 -0.08033 C 0.66806 -0.07824 0.66788 -0.075 0.66875 -0.07338 C 0.66945 -0.07084 0.67136 -0.06991 0.67275 -0.06829 C 0.67483 -0.06343 0.67622 -0.05764 0.67847 -0.05371 L 0.68698 -0.03889 C 0.69011 -0.02222 0.68559 -0.04144 0.69688 -0.02176 C 0.69792 -0.02037 0.69861 -0.01806 0.69983 -0.0169 C 0.70781 -0.00834 0.70156 -0.01875 0.70556 -0.01181 L 0.72136 -0.00926 " pathEditMode="relative" rAng="0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59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-14997" y="3789040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32367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>
                  <a:latin typeface="Comic Sans MS" panose="030F0702030302020204" pitchFamily="66" charset="0"/>
                </a:rPr>
                <a:t>nine</a:t>
              </a: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DBCDAF59-B4C1-4643-9E2C-31E0B5A9F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D49C6EB-572A-469E-958B-43F4F84D3D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" y="942161"/>
            <a:ext cx="1231498" cy="87061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BB4BEED-A54F-4AE1-A2C9-A4484D94A0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44" y="899635"/>
            <a:ext cx="1231498" cy="87061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450BE16-3E05-41DF-9349-DACC957D6B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12" y="917657"/>
            <a:ext cx="1231498" cy="87061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50596D9-F962-44E2-B447-BC78C0C604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9" y="208783"/>
            <a:ext cx="1231498" cy="87061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864D1DFE-14FB-4B6E-9FE2-BF8186FE1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6" y="168496"/>
            <a:ext cx="1231498" cy="87061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15C50E95-2ECA-4C3F-8F66-C51A36E36C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51" y="226805"/>
            <a:ext cx="1231498" cy="87061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D41B1CC0-198E-457D-8795-3AD81D5353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68" y="962365"/>
            <a:ext cx="1231498" cy="87061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0AED0A52-F7CC-4078-BCAE-EE136AD776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8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208 L 5.55556E-7 -0.00185 C 0.00816 -0.00069 0.01667 -0.00046 0.025 0.00255 C 0.0276 0.00348 0.02969 0.00417 0.03212 0.0051 C 0.03333 0.00579 0.0349 0.00741 0.03628 0.00764 C 0.04444 0.00903 0.05226 0.00926 0.06042 0.01042 C 0.06979 0.00926 0.07934 0.00903 0.08889 0.00764 C 0.09479 0.00649 0.09115 0.00487 0.09566 -4.07407E-6 C 0.09705 -0.00115 0.09878 -0.00138 0.1 -0.00208 C 0.12153 -0.02685 0.09948 -0.00023 0.11302 -0.01944 C 0.11649 -0.02453 0.11823 -0.02476 0.12292 -0.02893 C 0.12413 -0.03078 0.12535 -0.03217 0.12691 -0.03402 C 0.12778 -0.03657 0.12847 -0.03888 0.12986 -0.04143 C 0.13142 -0.04467 0.13524 -0.05115 0.13524 -0.05092 C 0.13559 -0.0537 0.13646 -0.05625 0.13698 -0.05856 C 0.1375 -0.0618 0.13889 -0.06458 0.13976 -0.06828 C 0.14097 -0.07638 0.14167 -0.08449 0.14236 -0.09282 C 0.14306 -0.0993 0.14184 -0.10671 0.14392 -0.1125 C 0.14549 -0.11736 0.15 -0.11805 0.15226 -0.12222 L 0.15521 -0.12708 C 0.15556 -0.12963 0.1559 -0.13217 0.1566 -0.13449 C 0.15816 -0.13958 0.16059 -0.14444 0.16215 -0.14907 L 0.16493 -0.15648 C 0.16597 -0.15902 0.16701 -0.16111 0.16771 -0.16412 C 0.17639 -0.19351 0.16562 -0.15671 0.17361 -0.18101 C 0.17465 -0.18426 0.175 -0.18796 0.17621 -0.19074 C 0.17795 -0.19375 0.18021 -0.1956 0.18194 -0.19814 C 0.19236 -0.22476 0.17726 -0.18333 0.18611 -0.21527 C 0.18681 -0.21736 0.18837 -0.21828 0.18906 -0.22013 C 0.18993 -0.22245 0.19062 -0.22523 0.19184 -0.22754 C 0.19444 -0.23171 0.19618 -0.23657 0.19896 -0.23981 C 0.20521 -0.24676 0.20191 -0.24305 0.20885 -0.25185 C 0.21458 -0.26666 0.20851 -0.25301 0.21597 -0.26412 C 0.21597 -0.26388 0.22795 -0.28449 0.22865 -0.28634 C 0.22951 -0.28796 0.23038 -0.28981 0.2316 -0.29097 L 0.23594 -0.29606 C 0.23715 -0.2993 0.23837 -0.30301 0.23993 -0.30601 C 0.24132 -0.30763 0.24288 -0.30902 0.24427 -0.31064 C 0.24531 -0.31203 0.24618 -0.31412 0.24687 -0.31574 C 0.24861 -0.31736 0.25017 -0.31875 0.25139 -0.3206 C 0.25851 -0.33078 0.25243 -0.32615 0.2599 -0.33009 C 0.26267 -0.33726 0.26285 -0.33912 0.26701 -0.3449 C 0.26823 -0.34676 0.26996 -0.34791 0.27101 -0.34976 C 0.27674 -0.3574 0.27066 -0.35277 0.27812 -0.35717 C 0.27986 -0.35949 0.28177 -0.36273 0.28403 -0.36458 C 0.28663 -0.36689 0.28958 -0.36782 0.29253 -0.36944 L 0.30069 -0.37453 C 0.30208 -0.37523 0.30365 -0.37615 0.30503 -0.37662 C 0.30712 -0.37754 0.30885 -0.37801 0.31059 -0.37916 C 0.31285 -0.38032 0.31441 -0.3831 0.31649 -0.38426 C 0.32118 -0.38564 0.32587 -0.38564 0.33056 -0.38657 C 0.33594 -0.38888 0.33854 -0.39027 0.34479 -0.39166 C 0.35087 -0.39259 0.35677 -0.39305 0.36285 -0.39351 L 0.41128 -0.39166 C 0.41424 -0.39143 0.41771 -0.38958 0.42101 -0.38912 C 0.43229 -0.3868 0.43628 -0.3875 0.44618 -0.38426 C 0.44809 -0.38333 0.45052 -0.3824 0.45191 -0.38171 C 0.45677 -0.37986 0.46042 -0.37916 0.46493 -0.37662 C 0.4691 -0.37453 0.47344 -0.37152 0.4776 -0.36944 C 0.47951 -0.36875 0.4816 -0.36782 0.48351 -0.36689 C 0.48542 -0.3662 0.48802 -0.36551 0.49045 -0.36458 C 0.49444 -0.36226 0.49861 -0.35949 0.50295 -0.35717 C 0.50434 -0.35648 0.5059 -0.35532 0.50729 -0.35486 C 0.5092 -0.35393 0.51111 -0.35347 0.51302 -0.35231 C 0.51545 -0.35092 0.51771 -0.34907 0.51996 -0.34722 C 0.52292 -0.34583 0.52569 -0.34398 0.5283 -0.34236 C 0.54635 -0.33217 0.5283 -0.34282 0.54427 -0.33263 C 0.54549 -0.33194 0.54687 -0.33125 0.54826 -0.33009 C 0.55069 -0.32777 0.5526 -0.325 0.55538 -0.32314 C 0.55868 -0.3199 0.56215 -0.31805 0.56545 -0.31574 C 0.57986 -0.30416 0.56111 -0.31736 0.57812 -0.30601 C 0.58733 -0.28171 0.57292 -0.31898 0.58524 -0.28842 C 0.58819 -0.28101 0.59132 -0.27129 0.59496 -0.26412 C 0.60694 -0.24027 0.59097 -0.27592 0.60347 -0.24699 C 0.60399 -0.24444 0.60417 -0.24166 0.60486 -0.23981 C 0.61198 -0.21805 0.60677 -0.24351 0.61476 -0.21527 C 0.61736 -0.20694 0.62031 -0.19606 0.62326 -0.18819 C 0.62413 -0.18611 0.62535 -0.18518 0.62639 -0.1831 C 0.62708 -0.18101 0.62812 -0.17847 0.62882 -0.17592 C 0.62951 -0.17268 0.62969 -0.16944 0.63038 -0.16597 C 0.63108 -0.16342 0.63229 -0.16157 0.63333 -0.15902 C 0.63958 -0.14004 0.63194 -0.1581 0.64028 -0.13935 C 0.64062 -0.13588 0.6408 -0.1324 0.64167 -0.12963 C 0.64271 -0.12569 0.64462 -0.12291 0.64583 -0.11967 C 0.65174 -0.10555 0.64531 -0.11828 0.65573 -0.1 C 0.65625 -0.09745 0.6566 -0.09513 0.65746 -0.09282 C 0.65937 -0.08703 0.66094 -0.08726 0.66424 -0.08541 C 0.66528 -0.08379 0.66632 -0.08263 0.66736 -0.08032 C 0.66806 -0.07824 0.66788 -0.075 0.66875 -0.07338 C 0.66944 -0.07083 0.67135 -0.0699 0.67274 -0.06828 C 0.67483 -0.06342 0.67621 -0.05763 0.67847 -0.0537 L 0.68698 -0.03888 C 0.6901 -0.02222 0.68559 -0.04143 0.69687 -0.02176 C 0.69792 -0.02037 0.69861 -0.01805 0.69983 -0.01689 C 0.70781 -0.00833 0.70156 -0.01875 0.70556 -0.0118 L 0.72135 -0.00926 " pathEditMode="relative" rAng="0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59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-14997" y="3789040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32367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err="1">
                  <a:latin typeface="Comic Sans MS" panose="030F0702030302020204" pitchFamily="66" charset="0"/>
                </a:rPr>
                <a:t>eight</a:t>
              </a:r>
              <a:endParaRPr lang="tr-TR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60F065E3-3BD5-4EE6-81AB-4F90C6D891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D968A2D-BE1B-4E90-A860-050D9A217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" y="942161"/>
            <a:ext cx="1231498" cy="87061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A04096B-97EF-4D55-AD16-449C83FDA7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44" y="899635"/>
            <a:ext cx="1231498" cy="87061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41344E5-C16A-43E1-98A9-B8785394E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12" y="917657"/>
            <a:ext cx="1231498" cy="87061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6156730-0650-47D1-9F6C-3FA12C6C4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9" y="208783"/>
            <a:ext cx="1231498" cy="87061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2EB94B27-36F0-4057-848F-E3A06D04D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6" y="168496"/>
            <a:ext cx="1231498" cy="87061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58EC26FD-AE76-41B9-AB95-E26B27F0A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51" y="226805"/>
            <a:ext cx="1231498" cy="87061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8CA82826-8C98-4692-AB61-2182502FC5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208 L 5.55556E-7 -0.00185 C 0.00816 -0.00069 0.01667 -0.00046 0.025 0.00255 C 0.0276 0.00348 0.02969 0.00417 0.03212 0.0051 C 0.03333 0.00579 0.0349 0.00741 0.03628 0.00764 C 0.04444 0.00903 0.05226 0.00926 0.06042 0.01042 C 0.06979 0.00926 0.07934 0.00903 0.08889 0.00764 C 0.09479 0.00649 0.09115 0.00487 0.09566 -4.07407E-6 C 0.09705 -0.00115 0.09878 -0.00138 0.1 -0.00208 C 0.12153 -0.02685 0.09948 -0.00023 0.11302 -0.01944 C 0.11649 -0.02453 0.11823 -0.02476 0.12292 -0.02893 C 0.12413 -0.03078 0.12535 -0.03217 0.12691 -0.03402 C 0.12778 -0.03657 0.12847 -0.03888 0.12986 -0.04143 C 0.13142 -0.04467 0.13524 -0.05115 0.13524 -0.05092 C 0.13559 -0.0537 0.13646 -0.05625 0.13698 -0.05856 C 0.1375 -0.0618 0.13889 -0.06458 0.13976 -0.06828 C 0.14097 -0.07638 0.14167 -0.08449 0.14236 -0.09282 C 0.14306 -0.0993 0.14184 -0.10671 0.14392 -0.1125 C 0.14549 -0.11736 0.15 -0.11805 0.15226 -0.12222 L 0.15521 -0.12708 C 0.15556 -0.12963 0.1559 -0.13217 0.1566 -0.13449 C 0.15816 -0.13958 0.16059 -0.14444 0.16215 -0.14907 L 0.16493 -0.15648 C 0.16597 -0.15902 0.16701 -0.16111 0.16771 -0.16412 C 0.17639 -0.19351 0.16562 -0.15671 0.17361 -0.18101 C 0.17465 -0.18426 0.175 -0.18796 0.17621 -0.19074 C 0.17795 -0.19375 0.18021 -0.1956 0.18194 -0.19814 C 0.19236 -0.22476 0.17726 -0.18333 0.18611 -0.21527 C 0.18681 -0.21736 0.18837 -0.21828 0.18906 -0.22013 C 0.18993 -0.22245 0.19062 -0.22523 0.19184 -0.22754 C 0.19444 -0.23171 0.19618 -0.23657 0.19896 -0.23981 C 0.20521 -0.24676 0.20191 -0.24305 0.20885 -0.25185 C 0.21458 -0.26666 0.20851 -0.25301 0.21597 -0.26412 C 0.21597 -0.26388 0.22795 -0.28449 0.22865 -0.28634 C 0.22951 -0.28796 0.23038 -0.28981 0.2316 -0.29097 L 0.23594 -0.29606 C 0.23715 -0.2993 0.23837 -0.30301 0.23993 -0.30601 C 0.24132 -0.30763 0.24288 -0.30902 0.24427 -0.31064 C 0.24531 -0.31203 0.24618 -0.31412 0.24687 -0.31574 C 0.24861 -0.31736 0.25017 -0.31875 0.25139 -0.3206 C 0.25851 -0.33078 0.25243 -0.32615 0.2599 -0.33009 C 0.26267 -0.33726 0.26285 -0.33912 0.26701 -0.3449 C 0.26823 -0.34676 0.26996 -0.34791 0.27101 -0.34976 C 0.27674 -0.3574 0.27066 -0.35277 0.27812 -0.35717 C 0.27986 -0.35949 0.28177 -0.36273 0.28403 -0.36458 C 0.28663 -0.36689 0.28958 -0.36782 0.29253 -0.36944 L 0.30069 -0.37453 C 0.30208 -0.37523 0.30365 -0.37615 0.30503 -0.37662 C 0.30712 -0.37754 0.30885 -0.37801 0.31059 -0.37916 C 0.31285 -0.38032 0.31441 -0.3831 0.31649 -0.38426 C 0.32118 -0.38564 0.32587 -0.38564 0.33056 -0.38657 C 0.33594 -0.38888 0.33854 -0.39027 0.34479 -0.39166 C 0.35087 -0.39259 0.35677 -0.39305 0.36285 -0.39351 L 0.41128 -0.39166 C 0.41424 -0.39143 0.41771 -0.38958 0.42101 -0.38912 C 0.43229 -0.3868 0.43628 -0.3875 0.44618 -0.38426 C 0.44809 -0.38333 0.45052 -0.3824 0.45191 -0.38171 C 0.45677 -0.37986 0.46042 -0.37916 0.46493 -0.37662 C 0.4691 -0.37453 0.47344 -0.37152 0.4776 -0.36944 C 0.47951 -0.36875 0.4816 -0.36782 0.48351 -0.36689 C 0.48542 -0.3662 0.48802 -0.36551 0.49045 -0.36458 C 0.49444 -0.36226 0.49861 -0.35949 0.50295 -0.35717 C 0.50434 -0.35648 0.5059 -0.35532 0.50729 -0.35486 C 0.5092 -0.35393 0.51111 -0.35347 0.51302 -0.35231 C 0.51545 -0.35092 0.51771 -0.34907 0.51996 -0.34722 C 0.52292 -0.34583 0.52569 -0.34398 0.5283 -0.34236 C 0.54635 -0.33217 0.5283 -0.34282 0.54427 -0.33263 C 0.54549 -0.33194 0.54687 -0.33125 0.54826 -0.33009 C 0.55069 -0.32777 0.5526 -0.325 0.55538 -0.32314 C 0.55868 -0.3199 0.56215 -0.31805 0.56545 -0.31574 C 0.57986 -0.30416 0.56111 -0.31736 0.57812 -0.30601 C 0.58733 -0.28171 0.57292 -0.31898 0.58524 -0.28842 C 0.58819 -0.28101 0.59132 -0.27129 0.59496 -0.26412 C 0.60694 -0.24027 0.59097 -0.27592 0.60347 -0.24699 C 0.60399 -0.24444 0.60417 -0.24166 0.60486 -0.23981 C 0.61198 -0.21805 0.60677 -0.24351 0.61476 -0.21527 C 0.61736 -0.20694 0.62031 -0.19606 0.62326 -0.18819 C 0.62413 -0.18611 0.62535 -0.18518 0.62639 -0.1831 C 0.62708 -0.18101 0.62812 -0.17847 0.62882 -0.17592 C 0.62951 -0.17268 0.62969 -0.16944 0.63038 -0.16597 C 0.63108 -0.16342 0.63229 -0.16157 0.63333 -0.15902 C 0.63958 -0.14004 0.63194 -0.1581 0.64028 -0.13935 C 0.64062 -0.13588 0.6408 -0.1324 0.64167 -0.12963 C 0.64271 -0.12569 0.64462 -0.12291 0.64583 -0.11967 C 0.65174 -0.10555 0.64531 -0.11828 0.65573 -0.1 C 0.65625 -0.09745 0.6566 -0.09513 0.65746 -0.09282 C 0.65937 -0.08703 0.66094 -0.08726 0.66424 -0.08541 C 0.66528 -0.08379 0.66632 -0.08263 0.66736 -0.08032 C 0.66806 -0.07824 0.66788 -0.075 0.66875 -0.07338 C 0.66944 -0.07083 0.67135 -0.0699 0.67274 -0.06828 C 0.67483 -0.06342 0.67621 -0.05763 0.67847 -0.0537 L 0.68698 -0.03888 C 0.6901 -0.02222 0.68559 -0.04143 0.69687 -0.02176 C 0.69792 -0.02037 0.69861 -0.01805 0.69983 -0.01689 C 0.70781 -0.00833 0.70156 -0.01875 0.70556 -0.0118 L 0.72135 -0.00926 " pathEditMode="relative" rAng="0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59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-14997" y="3789040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32367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>
                  <a:latin typeface="Comic Sans MS" panose="030F0702030302020204" pitchFamily="66" charset="0"/>
                </a:rPr>
                <a:t>seven</a:t>
              </a: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DA5C8A96-71BD-444A-9825-BFB131DF7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A041F2F-202C-4A3F-A9FA-EBA8B6EAC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" y="942161"/>
            <a:ext cx="1231498" cy="87061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4AA7D70-2B20-4D7C-A3D8-54741CC30D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44" y="899635"/>
            <a:ext cx="1231498" cy="87061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4085FC0-F836-42B1-8114-C78074B88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12" y="917657"/>
            <a:ext cx="1231498" cy="87061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76BA70A-7E37-4944-B764-6554AECA8A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9" y="208783"/>
            <a:ext cx="1231498" cy="87061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D6540EE7-50B8-4F04-86CB-088F06A24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6" y="168496"/>
            <a:ext cx="1231498" cy="87061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FDAFE0A1-B443-4338-A6F3-6E2AC67749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208 L 5.55556E-7 -0.00185 C 0.00816 -0.00069 0.01667 -0.00046 0.025 0.00255 C 0.0276 0.00348 0.02969 0.00417 0.03212 0.0051 C 0.03333 0.00579 0.0349 0.00741 0.03628 0.00764 C 0.04444 0.00903 0.05226 0.00926 0.06042 0.01042 C 0.06979 0.00926 0.07934 0.00903 0.08889 0.00764 C 0.09479 0.00649 0.09115 0.00487 0.09566 -4.07407E-6 C 0.09705 -0.00115 0.09878 -0.00138 0.1 -0.00208 C 0.12153 -0.02685 0.09948 -0.00023 0.11302 -0.01944 C 0.11649 -0.02453 0.11823 -0.02476 0.12292 -0.02893 C 0.12413 -0.03078 0.12535 -0.03217 0.12691 -0.03402 C 0.12778 -0.03657 0.12847 -0.03888 0.12986 -0.04143 C 0.13142 -0.04467 0.13524 -0.05115 0.13524 -0.05092 C 0.13559 -0.0537 0.13646 -0.05625 0.13698 -0.05856 C 0.1375 -0.0618 0.13889 -0.06458 0.13976 -0.06828 C 0.14097 -0.07638 0.14167 -0.08449 0.14236 -0.09282 C 0.14306 -0.0993 0.14184 -0.10671 0.14392 -0.1125 C 0.14549 -0.11736 0.15 -0.11805 0.15226 -0.12222 L 0.15521 -0.12708 C 0.15556 -0.12963 0.1559 -0.13217 0.1566 -0.13449 C 0.15816 -0.13958 0.16059 -0.14444 0.16215 -0.14907 L 0.16493 -0.15648 C 0.16597 -0.15902 0.16701 -0.16111 0.16771 -0.16412 C 0.17639 -0.19351 0.16562 -0.15671 0.17361 -0.18101 C 0.17465 -0.18426 0.175 -0.18796 0.17621 -0.19074 C 0.17795 -0.19375 0.18021 -0.1956 0.18194 -0.19814 C 0.19236 -0.22476 0.17726 -0.18333 0.18611 -0.21527 C 0.18681 -0.21736 0.18837 -0.21828 0.18906 -0.22013 C 0.18993 -0.22245 0.19062 -0.22523 0.19184 -0.22754 C 0.19444 -0.23171 0.19618 -0.23657 0.19896 -0.23981 C 0.20521 -0.24676 0.20191 -0.24305 0.20885 -0.25185 C 0.21458 -0.26666 0.20851 -0.25301 0.21597 -0.26412 C 0.21597 -0.26388 0.22795 -0.28449 0.22865 -0.28634 C 0.22951 -0.28796 0.23038 -0.28981 0.2316 -0.29097 L 0.23594 -0.29606 C 0.23715 -0.2993 0.23837 -0.30301 0.23993 -0.30601 C 0.24132 -0.30763 0.24288 -0.30902 0.24427 -0.31064 C 0.24531 -0.31203 0.24618 -0.31412 0.24687 -0.31574 C 0.24861 -0.31736 0.25017 -0.31875 0.25139 -0.3206 C 0.25851 -0.33078 0.25243 -0.32615 0.2599 -0.33009 C 0.26267 -0.33726 0.26285 -0.33912 0.26701 -0.3449 C 0.26823 -0.34676 0.26996 -0.34791 0.27101 -0.34976 C 0.27674 -0.3574 0.27066 -0.35277 0.27812 -0.35717 C 0.27986 -0.35949 0.28177 -0.36273 0.28403 -0.36458 C 0.28663 -0.36689 0.28958 -0.36782 0.29253 -0.36944 L 0.30069 -0.37453 C 0.30208 -0.37523 0.30365 -0.37615 0.30503 -0.37662 C 0.30712 -0.37754 0.30885 -0.37801 0.31059 -0.37916 C 0.31285 -0.38032 0.31441 -0.3831 0.31649 -0.38426 C 0.32118 -0.38564 0.32587 -0.38564 0.33056 -0.38657 C 0.33594 -0.38888 0.33854 -0.39027 0.34479 -0.39166 C 0.35087 -0.39259 0.35677 -0.39305 0.36285 -0.39351 L 0.41128 -0.39166 C 0.41424 -0.39143 0.41771 -0.38958 0.42101 -0.38912 C 0.43229 -0.3868 0.43628 -0.3875 0.44618 -0.38426 C 0.44809 -0.38333 0.45052 -0.3824 0.45191 -0.38171 C 0.45677 -0.37986 0.46042 -0.37916 0.46493 -0.37662 C 0.4691 -0.37453 0.47344 -0.37152 0.4776 -0.36944 C 0.47951 -0.36875 0.4816 -0.36782 0.48351 -0.36689 C 0.48542 -0.3662 0.48802 -0.36551 0.49045 -0.36458 C 0.49444 -0.36226 0.49861 -0.35949 0.50295 -0.35717 C 0.50434 -0.35648 0.5059 -0.35532 0.50729 -0.35486 C 0.5092 -0.35393 0.51111 -0.35347 0.51302 -0.35231 C 0.51545 -0.35092 0.51771 -0.34907 0.51996 -0.34722 C 0.52292 -0.34583 0.52569 -0.34398 0.5283 -0.34236 C 0.54635 -0.33217 0.5283 -0.34282 0.54427 -0.33263 C 0.54549 -0.33194 0.54687 -0.33125 0.54826 -0.33009 C 0.55069 -0.32777 0.5526 -0.325 0.55538 -0.32314 C 0.55868 -0.3199 0.56215 -0.31805 0.56545 -0.31574 C 0.57986 -0.30416 0.56111 -0.31736 0.57812 -0.30601 C 0.58733 -0.28171 0.57292 -0.31898 0.58524 -0.28842 C 0.58819 -0.28101 0.59132 -0.27129 0.59496 -0.26412 C 0.60694 -0.24027 0.59097 -0.27592 0.60347 -0.24699 C 0.60399 -0.24444 0.60417 -0.24166 0.60486 -0.23981 C 0.61198 -0.21805 0.60677 -0.24351 0.61476 -0.21527 C 0.61736 -0.20694 0.62031 -0.19606 0.62326 -0.18819 C 0.62413 -0.18611 0.62535 -0.18518 0.62639 -0.1831 C 0.62708 -0.18101 0.62812 -0.17847 0.62882 -0.17592 C 0.62951 -0.17268 0.62969 -0.16944 0.63038 -0.16597 C 0.63108 -0.16342 0.63229 -0.16157 0.63333 -0.15902 C 0.63958 -0.14004 0.63194 -0.1581 0.64028 -0.13935 C 0.64062 -0.13588 0.6408 -0.1324 0.64167 -0.12963 C 0.64271 -0.12569 0.64462 -0.12291 0.64583 -0.11967 C 0.65174 -0.10555 0.64531 -0.11828 0.65573 -0.1 C 0.65625 -0.09745 0.6566 -0.09513 0.65746 -0.09282 C 0.65937 -0.08703 0.66094 -0.08726 0.66424 -0.08541 C 0.66528 -0.08379 0.66632 -0.08263 0.66736 -0.08032 C 0.66806 -0.07824 0.66788 -0.075 0.66875 -0.07338 C 0.66944 -0.07083 0.67135 -0.0699 0.67274 -0.06828 C 0.67483 -0.06342 0.67621 -0.05763 0.67847 -0.0537 L 0.68698 -0.03888 C 0.6901 -0.02222 0.68559 -0.04143 0.69687 -0.02176 C 0.69792 -0.02037 0.69861 -0.01805 0.69983 -0.01689 C 0.70781 -0.00833 0.70156 -0.01875 0.70556 -0.0118 L 0.72135 -0.00926 " pathEditMode="relative" rAng="0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59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-14997" y="3789040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32367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err="1">
                  <a:latin typeface="Comic Sans MS" panose="030F0702030302020204" pitchFamily="66" charset="0"/>
                </a:rPr>
                <a:t>six</a:t>
              </a:r>
              <a:endParaRPr lang="tr-TR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A84293DE-0AA4-4661-AAD0-9929D0B6D4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2E18ED6-FC02-4B6F-8002-5A73F5F61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" y="942161"/>
            <a:ext cx="1231498" cy="87061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E458C53-EF91-4C89-A2D4-788CBBB89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44" y="899635"/>
            <a:ext cx="1231498" cy="87061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22537AD-909F-4BF2-BE4C-DA8D3F8F26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9" y="208783"/>
            <a:ext cx="1231498" cy="87061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3692F7F3-E947-4F7A-BDE1-4D1504CCC5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6" y="168496"/>
            <a:ext cx="1231498" cy="87061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39CEDBB1-FE5F-4FB5-93F4-F437551E8C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208 L 5.55556E-7 -0.00185 C 0.00816 -0.00069 0.01667 -0.00046 0.025 0.00255 C 0.0276 0.00348 0.02969 0.00417 0.03212 0.0051 C 0.03333 0.00579 0.0349 0.00741 0.03628 0.00764 C 0.04444 0.00903 0.05226 0.00926 0.06042 0.01042 C 0.06979 0.00926 0.07934 0.00903 0.08889 0.00764 C 0.09479 0.00649 0.09115 0.00487 0.09566 -4.07407E-6 C 0.09705 -0.00115 0.09878 -0.00138 0.1 -0.00208 C 0.12153 -0.02685 0.09948 -0.00023 0.11302 -0.01944 C 0.11649 -0.02453 0.11823 -0.02476 0.12292 -0.02893 C 0.12413 -0.03078 0.12535 -0.03217 0.12691 -0.03402 C 0.12778 -0.03657 0.12847 -0.03888 0.12986 -0.04143 C 0.13142 -0.04467 0.13524 -0.05115 0.13524 -0.05092 C 0.13559 -0.0537 0.13646 -0.05625 0.13698 -0.05856 C 0.1375 -0.0618 0.13889 -0.06458 0.13976 -0.06828 C 0.14097 -0.07638 0.14167 -0.08449 0.14236 -0.09282 C 0.14306 -0.0993 0.14184 -0.10671 0.14392 -0.1125 C 0.14549 -0.11736 0.15 -0.11805 0.15226 -0.12222 L 0.15521 -0.12708 C 0.15556 -0.12963 0.1559 -0.13217 0.1566 -0.13449 C 0.15816 -0.13958 0.16059 -0.14444 0.16215 -0.14907 L 0.16493 -0.15648 C 0.16597 -0.15902 0.16701 -0.16111 0.16771 -0.16412 C 0.17639 -0.19351 0.16562 -0.15671 0.17361 -0.18101 C 0.17465 -0.18426 0.175 -0.18796 0.17621 -0.19074 C 0.17795 -0.19375 0.18021 -0.1956 0.18194 -0.19814 C 0.19236 -0.22476 0.17726 -0.18333 0.18611 -0.21527 C 0.18681 -0.21736 0.18837 -0.21828 0.18906 -0.22013 C 0.18993 -0.22245 0.19062 -0.22523 0.19184 -0.22754 C 0.19444 -0.23171 0.19618 -0.23657 0.19896 -0.23981 C 0.20521 -0.24676 0.20191 -0.24305 0.20885 -0.25185 C 0.21458 -0.26666 0.20851 -0.25301 0.21597 -0.26412 C 0.21597 -0.26388 0.22795 -0.28449 0.22865 -0.28634 C 0.22951 -0.28796 0.23038 -0.28981 0.2316 -0.29097 L 0.23594 -0.29606 C 0.23715 -0.2993 0.23837 -0.30301 0.23993 -0.30601 C 0.24132 -0.30763 0.24288 -0.30902 0.24427 -0.31064 C 0.24531 -0.31203 0.24618 -0.31412 0.24687 -0.31574 C 0.24861 -0.31736 0.25017 -0.31875 0.25139 -0.3206 C 0.25851 -0.33078 0.25243 -0.32615 0.2599 -0.33009 C 0.26267 -0.33726 0.26285 -0.33912 0.26701 -0.3449 C 0.26823 -0.34676 0.26996 -0.34791 0.27101 -0.34976 C 0.27674 -0.3574 0.27066 -0.35277 0.27812 -0.35717 C 0.27986 -0.35949 0.28177 -0.36273 0.28403 -0.36458 C 0.28663 -0.36689 0.28958 -0.36782 0.29253 -0.36944 L 0.30069 -0.37453 C 0.30208 -0.37523 0.30365 -0.37615 0.30503 -0.37662 C 0.30712 -0.37754 0.30885 -0.37801 0.31059 -0.37916 C 0.31285 -0.38032 0.31441 -0.3831 0.31649 -0.38426 C 0.32118 -0.38564 0.32587 -0.38564 0.33056 -0.38657 C 0.33594 -0.38888 0.33854 -0.39027 0.34479 -0.39166 C 0.35087 -0.39259 0.35677 -0.39305 0.36285 -0.39351 L 0.41128 -0.39166 C 0.41424 -0.39143 0.41771 -0.38958 0.42101 -0.38912 C 0.43229 -0.3868 0.43628 -0.3875 0.44618 -0.38426 C 0.44809 -0.38333 0.45052 -0.3824 0.45191 -0.38171 C 0.45677 -0.37986 0.46042 -0.37916 0.46493 -0.37662 C 0.4691 -0.37453 0.47344 -0.37152 0.4776 -0.36944 C 0.47951 -0.36875 0.4816 -0.36782 0.48351 -0.36689 C 0.48542 -0.3662 0.48802 -0.36551 0.49045 -0.36458 C 0.49444 -0.36226 0.49861 -0.35949 0.50295 -0.35717 C 0.50434 -0.35648 0.5059 -0.35532 0.50729 -0.35486 C 0.5092 -0.35393 0.51111 -0.35347 0.51302 -0.35231 C 0.51545 -0.35092 0.51771 -0.34907 0.51996 -0.34722 C 0.52292 -0.34583 0.52569 -0.34398 0.5283 -0.34236 C 0.54635 -0.33217 0.5283 -0.34282 0.54427 -0.33263 C 0.54549 -0.33194 0.54687 -0.33125 0.54826 -0.33009 C 0.55069 -0.32777 0.5526 -0.325 0.55538 -0.32314 C 0.55868 -0.3199 0.56215 -0.31805 0.56545 -0.31574 C 0.57986 -0.30416 0.56111 -0.31736 0.57812 -0.30601 C 0.58733 -0.28171 0.57292 -0.31898 0.58524 -0.28842 C 0.58819 -0.28101 0.59132 -0.27129 0.59496 -0.26412 C 0.60694 -0.24027 0.59097 -0.27592 0.60347 -0.24699 C 0.60399 -0.24444 0.60417 -0.24166 0.60486 -0.23981 C 0.61198 -0.21805 0.60677 -0.24351 0.61476 -0.21527 C 0.61736 -0.20694 0.62031 -0.19606 0.62326 -0.18819 C 0.62413 -0.18611 0.62535 -0.18518 0.62639 -0.1831 C 0.62708 -0.18101 0.62812 -0.17847 0.62882 -0.17592 C 0.62951 -0.17268 0.62969 -0.16944 0.63038 -0.16597 C 0.63108 -0.16342 0.63229 -0.16157 0.63333 -0.15902 C 0.63958 -0.14004 0.63194 -0.1581 0.64028 -0.13935 C 0.64062 -0.13588 0.6408 -0.1324 0.64167 -0.12963 C 0.64271 -0.12569 0.64462 -0.12291 0.64583 -0.11967 C 0.65174 -0.10555 0.64531 -0.11828 0.65573 -0.1 C 0.65625 -0.09745 0.6566 -0.09513 0.65746 -0.09282 C 0.65937 -0.08703 0.66094 -0.08726 0.66424 -0.08541 C 0.66528 -0.08379 0.66632 -0.08263 0.66736 -0.08032 C 0.66806 -0.07824 0.66788 -0.075 0.66875 -0.07338 C 0.66944 -0.07083 0.67135 -0.0699 0.67274 -0.06828 C 0.67483 -0.06342 0.67621 -0.05763 0.67847 -0.0537 L 0.68698 -0.03888 C 0.6901 -0.02222 0.68559 -0.04143 0.69687 -0.02176 C 0.69792 -0.02037 0.69861 -0.01805 0.69983 -0.01689 C 0.70781 -0.00833 0.70156 -0.01875 0.70556 -0.0118 L 0.72135 -0.00926 " pathEditMode="relative" rAng="0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59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-14997" y="3789040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32367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err="1">
                  <a:latin typeface="Comic Sans MS" panose="030F0702030302020204" pitchFamily="66" charset="0"/>
                </a:rPr>
                <a:t>five</a:t>
              </a:r>
              <a:endParaRPr lang="tr-TR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E6A9C46B-05DA-4443-95F3-FAE8E7B61B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AF17FD3-7DBB-4E66-AF6C-F6270CE46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" y="942161"/>
            <a:ext cx="1231498" cy="87061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A1AB8A2-48FE-4FFF-BD6D-F6A673F48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44" y="899635"/>
            <a:ext cx="1231498" cy="87061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56C4EEB5-81D1-41D0-8F12-1BCD61CBA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6" y="168496"/>
            <a:ext cx="1231498" cy="87061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A28C68C5-5EEB-4BBE-B9A1-7D5ED17B95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208 L 5.55556E-7 -0.00185 C 0.00816 -0.00069 0.01667 -0.00046 0.025 0.00255 C 0.0276 0.00348 0.02969 0.00417 0.03212 0.0051 C 0.03333 0.00579 0.0349 0.00741 0.03628 0.00764 C 0.04444 0.00903 0.05226 0.00926 0.06042 0.01042 C 0.06979 0.00926 0.07934 0.00903 0.08889 0.00764 C 0.09479 0.00649 0.09115 0.00487 0.09566 -4.07407E-6 C 0.09705 -0.00115 0.09878 -0.00138 0.1 -0.00208 C 0.12153 -0.02685 0.09948 -0.00023 0.11302 -0.01944 C 0.11649 -0.02453 0.11823 -0.02476 0.12292 -0.02893 C 0.12413 -0.03078 0.12535 -0.03217 0.12691 -0.03402 C 0.12778 -0.03657 0.12847 -0.03888 0.12986 -0.04143 C 0.13142 -0.04467 0.13524 -0.05115 0.13524 -0.05092 C 0.13559 -0.0537 0.13646 -0.05625 0.13698 -0.05856 C 0.1375 -0.0618 0.13889 -0.06458 0.13976 -0.06828 C 0.14097 -0.07638 0.14167 -0.08449 0.14236 -0.09282 C 0.14306 -0.0993 0.14184 -0.10671 0.14392 -0.1125 C 0.14549 -0.11736 0.15 -0.11805 0.15226 -0.12222 L 0.15521 -0.12708 C 0.15556 -0.12963 0.1559 -0.13217 0.1566 -0.13449 C 0.15816 -0.13958 0.16059 -0.14444 0.16215 -0.14907 L 0.16493 -0.15648 C 0.16597 -0.15902 0.16701 -0.16111 0.16771 -0.16412 C 0.17639 -0.19351 0.16562 -0.15671 0.17361 -0.18101 C 0.17465 -0.18426 0.175 -0.18796 0.17621 -0.19074 C 0.17795 -0.19375 0.18021 -0.1956 0.18194 -0.19814 C 0.19236 -0.22476 0.17726 -0.18333 0.18611 -0.21527 C 0.18681 -0.21736 0.18837 -0.21828 0.18906 -0.22013 C 0.18993 -0.22245 0.19062 -0.22523 0.19184 -0.22754 C 0.19444 -0.23171 0.19618 -0.23657 0.19896 -0.23981 C 0.20521 -0.24676 0.20191 -0.24305 0.20885 -0.25185 C 0.21458 -0.26666 0.20851 -0.25301 0.21597 -0.26412 C 0.21597 -0.26388 0.22795 -0.28449 0.22865 -0.28634 C 0.22951 -0.28796 0.23038 -0.28981 0.2316 -0.29097 L 0.23594 -0.29606 C 0.23715 -0.2993 0.23837 -0.30301 0.23993 -0.30601 C 0.24132 -0.30763 0.24288 -0.30902 0.24427 -0.31064 C 0.24531 -0.31203 0.24618 -0.31412 0.24687 -0.31574 C 0.24861 -0.31736 0.25017 -0.31875 0.25139 -0.3206 C 0.25851 -0.33078 0.25243 -0.32615 0.2599 -0.33009 C 0.26267 -0.33726 0.26285 -0.33912 0.26701 -0.3449 C 0.26823 -0.34676 0.26996 -0.34791 0.27101 -0.34976 C 0.27674 -0.3574 0.27066 -0.35277 0.27812 -0.35717 C 0.27986 -0.35949 0.28177 -0.36273 0.28403 -0.36458 C 0.28663 -0.36689 0.28958 -0.36782 0.29253 -0.36944 L 0.30069 -0.37453 C 0.30208 -0.37523 0.30365 -0.37615 0.30503 -0.37662 C 0.30712 -0.37754 0.30885 -0.37801 0.31059 -0.37916 C 0.31285 -0.38032 0.31441 -0.3831 0.31649 -0.38426 C 0.32118 -0.38564 0.32587 -0.38564 0.33056 -0.38657 C 0.33594 -0.38888 0.33854 -0.39027 0.34479 -0.39166 C 0.35087 -0.39259 0.35677 -0.39305 0.36285 -0.39351 L 0.41128 -0.39166 C 0.41424 -0.39143 0.41771 -0.38958 0.42101 -0.38912 C 0.43229 -0.3868 0.43628 -0.3875 0.44618 -0.38426 C 0.44809 -0.38333 0.45052 -0.3824 0.45191 -0.38171 C 0.45677 -0.37986 0.46042 -0.37916 0.46493 -0.37662 C 0.4691 -0.37453 0.47344 -0.37152 0.4776 -0.36944 C 0.47951 -0.36875 0.4816 -0.36782 0.48351 -0.36689 C 0.48542 -0.3662 0.48802 -0.36551 0.49045 -0.36458 C 0.49444 -0.36226 0.49861 -0.35949 0.50295 -0.35717 C 0.50434 -0.35648 0.5059 -0.35532 0.50729 -0.35486 C 0.5092 -0.35393 0.51111 -0.35347 0.51302 -0.35231 C 0.51545 -0.35092 0.51771 -0.34907 0.51996 -0.34722 C 0.52292 -0.34583 0.52569 -0.34398 0.5283 -0.34236 C 0.54635 -0.33217 0.5283 -0.34282 0.54427 -0.33263 C 0.54549 -0.33194 0.54687 -0.33125 0.54826 -0.33009 C 0.55069 -0.32777 0.5526 -0.325 0.55538 -0.32314 C 0.55868 -0.3199 0.56215 -0.31805 0.56545 -0.31574 C 0.57986 -0.30416 0.56111 -0.31736 0.57812 -0.30601 C 0.58733 -0.28171 0.57292 -0.31898 0.58524 -0.28842 C 0.58819 -0.28101 0.59132 -0.27129 0.59496 -0.26412 C 0.60694 -0.24027 0.59097 -0.27592 0.60347 -0.24699 C 0.60399 -0.24444 0.60417 -0.24166 0.60486 -0.23981 C 0.61198 -0.21805 0.60677 -0.24351 0.61476 -0.21527 C 0.61736 -0.20694 0.62031 -0.19606 0.62326 -0.18819 C 0.62413 -0.18611 0.62535 -0.18518 0.62639 -0.1831 C 0.62708 -0.18101 0.62812 -0.17847 0.62882 -0.17592 C 0.62951 -0.17268 0.62969 -0.16944 0.63038 -0.16597 C 0.63108 -0.16342 0.63229 -0.16157 0.63333 -0.15902 C 0.63958 -0.14004 0.63194 -0.1581 0.64028 -0.13935 C 0.64062 -0.13588 0.6408 -0.1324 0.64167 -0.12963 C 0.64271 -0.12569 0.64462 -0.12291 0.64583 -0.11967 C 0.65174 -0.10555 0.64531 -0.11828 0.65573 -0.1 C 0.65625 -0.09745 0.6566 -0.09513 0.65746 -0.09282 C 0.65937 -0.08703 0.66094 -0.08726 0.66424 -0.08541 C 0.66528 -0.08379 0.66632 -0.08263 0.66736 -0.08032 C 0.66806 -0.07824 0.66788 -0.075 0.66875 -0.07338 C 0.66944 -0.07083 0.67135 -0.0699 0.67274 -0.06828 C 0.67483 -0.06342 0.67621 -0.05763 0.67847 -0.0537 L 0.68698 -0.03888 C 0.6901 -0.02222 0.68559 -0.04143 0.69687 -0.02176 C 0.69792 -0.02037 0.69861 -0.01805 0.69983 -0.01689 C 0.70781 -0.00833 0.70156 -0.01875 0.70556 -0.0118 L 0.72135 -0.00926 " pathEditMode="relative" rAng="0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59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E6BCCAE-9476-4B8F-A6FA-955DBFB9B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5112568" cy="446677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F681A5F-6471-4103-87FA-0B601F8D0F13}"/>
              </a:ext>
            </a:extLst>
          </p:cNvPr>
          <p:cNvSpPr txBox="1"/>
          <p:nvPr/>
        </p:nvSpPr>
        <p:spPr>
          <a:xfrm>
            <a:off x="611560" y="76470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err="1">
                <a:latin typeface="Comic Sans MS" panose="030F0702030302020204" pitchFamily="66" charset="0"/>
              </a:rPr>
              <a:t>Why</a:t>
            </a:r>
            <a:r>
              <a:rPr lang="tr-TR" sz="4000" dirty="0">
                <a:latin typeface="Comic Sans MS" panose="030F0702030302020204" pitchFamily="66" charset="0"/>
              </a:rPr>
              <a:t> </a:t>
            </a:r>
            <a:r>
              <a:rPr lang="tr-TR" sz="4000" dirty="0" err="1">
                <a:latin typeface="Comic Sans MS" panose="030F0702030302020204" pitchFamily="66" charset="0"/>
              </a:rPr>
              <a:t>don’t</a:t>
            </a:r>
            <a:r>
              <a:rPr lang="tr-TR" sz="4000" dirty="0">
                <a:latin typeface="Comic Sans MS" panose="030F0702030302020204" pitchFamily="66" charset="0"/>
              </a:rPr>
              <a:t> </a:t>
            </a:r>
            <a:r>
              <a:rPr lang="tr-TR" sz="4000" dirty="0" err="1">
                <a:latin typeface="Comic Sans MS" panose="030F0702030302020204" pitchFamily="66" charset="0"/>
              </a:rPr>
              <a:t>you</a:t>
            </a:r>
            <a:r>
              <a:rPr lang="tr-TR" sz="4000" dirty="0">
                <a:latin typeface="Comic Sans MS" panose="030F0702030302020204" pitchFamily="66" charset="0"/>
              </a:rPr>
              <a:t> </a:t>
            </a:r>
            <a:r>
              <a:rPr lang="tr-TR" sz="4000" dirty="0" err="1">
                <a:latin typeface="Comic Sans MS" panose="030F0702030302020204" pitchFamily="66" charset="0"/>
              </a:rPr>
              <a:t>sleep</a:t>
            </a:r>
            <a:r>
              <a:rPr lang="tr-TR" sz="40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505FA82-53BD-4932-A6F6-E52793D2955E}"/>
              </a:ext>
            </a:extLst>
          </p:cNvPr>
          <p:cNvSpPr txBox="1"/>
          <p:nvPr/>
        </p:nvSpPr>
        <p:spPr>
          <a:xfrm rot="18949382">
            <a:off x="-235548" y="3136612"/>
            <a:ext cx="4376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latin typeface="Comic Sans MS" panose="030F0702030302020204" pitchFamily="66" charset="0"/>
              </a:rPr>
              <a:t>Let’s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count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the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sheep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DBCA8B1-C472-4200-A5D1-62CB7B4DD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-14997" y="3789040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32367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err="1">
                  <a:latin typeface="Comic Sans MS" panose="030F0702030302020204" pitchFamily="66" charset="0"/>
                </a:rPr>
                <a:t>four</a:t>
              </a:r>
              <a:endParaRPr lang="tr-TR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B2D1886B-AB07-4881-867A-0D263A855E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7A01885-7062-40C1-9C81-1897568600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" y="942161"/>
            <a:ext cx="1231498" cy="87061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127DA57A-799C-4D5F-8D9D-A82FBD611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6" y="168496"/>
            <a:ext cx="1231498" cy="87061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DA1E97EC-1AE7-4BC9-B4EB-31B6ED2CF8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208 L 5.55556E-7 -0.00185 C 0.00816 -0.00069 0.01667 -0.00046 0.025 0.00255 C 0.0276 0.00348 0.02969 0.00417 0.03212 0.0051 C 0.03333 0.00579 0.0349 0.00741 0.03628 0.00764 C 0.04444 0.00903 0.05226 0.00926 0.06042 0.01042 C 0.06979 0.00926 0.07934 0.00903 0.08889 0.00764 C 0.09479 0.00649 0.09115 0.00487 0.09566 -4.07407E-6 C 0.09705 -0.00115 0.09878 -0.00138 0.1 -0.00208 C 0.12153 -0.02685 0.09948 -0.00023 0.11302 -0.01944 C 0.11649 -0.02453 0.11823 -0.02476 0.12292 -0.02893 C 0.12413 -0.03078 0.12535 -0.03217 0.12691 -0.03402 C 0.12778 -0.03657 0.12847 -0.03888 0.12986 -0.04143 C 0.13142 -0.04467 0.13524 -0.05115 0.13524 -0.05092 C 0.13559 -0.0537 0.13646 -0.05625 0.13698 -0.05856 C 0.1375 -0.0618 0.13889 -0.06458 0.13976 -0.06828 C 0.14097 -0.07638 0.14167 -0.08449 0.14236 -0.09282 C 0.14306 -0.0993 0.14184 -0.10671 0.14392 -0.1125 C 0.14549 -0.11736 0.15 -0.11805 0.15226 -0.12222 L 0.15521 -0.12708 C 0.15556 -0.12963 0.1559 -0.13217 0.1566 -0.13449 C 0.15816 -0.13958 0.16059 -0.14444 0.16215 -0.14907 L 0.16493 -0.15648 C 0.16597 -0.15902 0.16701 -0.16111 0.16771 -0.16412 C 0.17639 -0.19351 0.16562 -0.15671 0.17361 -0.18101 C 0.17465 -0.18426 0.175 -0.18796 0.17621 -0.19074 C 0.17795 -0.19375 0.18021 -0.1956 0.18194 -0.19814 C 0.19236 -0.22476 0.17726 -0.18333 0.18611 -0.21527 C 0.18681 -0.21736 0.18837 -0.21828 0.18906 -0.22013 C 0.18993 -0.22245 0.19062 -0.22523 0.19184 -0.22754 C 0.19444 -0.23171 0.19618 -0.23657 0.19896 -0.23981 C 0.20521 -0.24676 0.20191 -0.24305 0.20885 -0.25185 C 0.21458 -0.26666 0.20851 -0.25301 0.21597 -0.26412 C 0.21597 -0.26388 0.22795 -0.28449 0.22865 -0.28634 C 0.22951 -0.28796 0.23038 -0.28981 0.2316 -0.29097 L 0.23594 -0.29606 C 0.23715 -0.2993 0.23837 -0.30301 0.23993 -0.30601 C 0.24132 -0.30763 0.24288 -0.30902 0.24427 -0.31064 C 0.24531 -0.31203 0.24618 -0.31412 0.24687 -0.31574 C 0.24861 -0.31736 0.25017 -0.31875 0.25139 -0.3206 C 0.25851 -0.33078 0.25243 -0.32615 0.2599 -0.33009 C 0.26267 -0.33726 0.26285 -0.33912 0.26701 -0.3449 C 0.26823 -0.34676 0.26996 -0.34791 0.27101 -0.34976 C 0.27674 -0.3574 0.27066 -0.35277 0.27812 -0.35717 C 0.27986 -0.35949 0.28177 -0.36273 0.28403 -0.36458 C 0.28663 -0.36689 0.28958 -0.36782 0.29253 -0.36944 L 0.30069 -0.37453 C 0.30208 -0.37523 0.30365 -0.37615 0.30503 -0.37662 C 0.30712 -0.37754 0.30885 -0.37801 0.31059 -0.37916 C 0.31285 -0.38032 0.31441 -0.3831 0.31649 -0.38426 C 0.32118 -0.38564 0.32587 -0.38564 0.33056 -0.38657 C 0.33594 -0.38888 0.33854 -0.39027 0.34479 -0.39166 C 0.35087 -0.39259 0.35677 -0.39305 0.36285 -0.39351 L 0.41128 -0.39166 C 0.41424 -0.39143 0.41771 -0.38958 0.42101 -0.38912 C 0.43229 -0.3868 0.43628 -0.3875 0.44618 -0.38426 C 0.44809 -0.38333 0.45052 -0.3824 0.45191 -0.38171 C 0.45677 -0.37986 0.46042 -0.37916 0.46493 -0.37662 C 0.4691 -0.37453 0.47344 -0.37152 0.4776 -0.36944 C 0.47951 -0.36875 0.4816 -0.36782 0.48351 -0.36689 C 0.48542 -0.3662 0.48802 -0.36551 0.49045 -0.36458 C 0.49444 -0.36226 0.49861 -0.35949 0.50295 -0.35717 C 0.50434 -0.35648 0.5059 -0.35532 0.50729 -0.35486 C 0.5092 -0.35393 0.51111 -0.35347 0.51302 -0.35231 C 0.51545 -0.35092 0.51771 -0.34907 0.51996 -0.34722 C 0.52292 -0.34583 0.52569 -0.34398 0.5283 -0.34236 C 0.54635 -0.33217 0.5283 -0.34282 0.54427 -0.33263 C 0.54549 -0.33194 0.54687 -0.33125 0.54826 -0.33009 C 0.55069 -0.32777 0.5526 -0.325 0.55538 -0.32314 C 0.55868 -0.3199 0.56215 -0.31805 0.56545 -0.31574 C 0.57986 -0.30416 0.56111 -0.31736 0.57812 -0.30601 C 0.58733 -0.28171 0.57292 -0.31898 0.58524 -0.28842 C 0.58819 -0.28101 0.59132 -0.27129 0.59496 -0.26412 C 0.60694 -0.24027 0.59097 -0.27592 0.60347 -0.24699 C 0.60399 -0.24444 0.60417 -0.24166 0.60486 -0.23981 C 0.61198 -0.21805 0.60677 -0.24351 0.61476 -0.21527 C 0.61736 -0.20694 0.62031 -0.19606 0.62326 -0.18819 C 0.62413 -0.18611 0.62535 -0.18518 0.62639 -0.1831 C 0.62708 -0.18101 0.62812 -0.17847 0.62882 -0.17592 C 0.62951 -0.17268 0.62969 -0.16944 0.63038 -0.16597 C 0.63108 -0.16342 0.63229 -0.16157 0.63333 -0.15902 C 0.63958 -0.14004 0.63194 -0.1581 0.64028 -0.13935 C 0.64062 -0.13588 0.6408 -0.1324 0.64167 -0.12963 C 0.64271 -0.12569 0.64462 -0.12291 0.64583 -0.11967 C 0.65174 -0.10555 0.64531 -0.11828 0.65573 -0.1 C 0.65625 -0.09745 0.6566 -0.09513 0.65746 -0.09282 C 0.65937 -0.08703 0.66094 -0.08726 0.66424 -0.08541 C 0.66528 -0.08379 0.66632 -0.08263 0.66736 -0.08032 C 0.66806 -0.07824 0.66788 -0.075 0.66875 -0.07338 C 0.66944 -0.07083 0.67135 -0.0699 0.67274 -0.06828 C 0.67483 -0.06342 0.67621 -0.05763 0.67847 -0.0537 L 0.68698 -0.03888 C 0.6901 -0.02222 0.68559 -0.04143 0.69687 -0.02176 C 0.69792 -0.02037 0.69861 -0.01805 0.69983 -0.01689 C 0.70781 -0.00833 0.70156 -0.01875 0.70556 -0.0118 L 0.72135 -0.00926 " pathEditMode="relative" rAng="0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59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-14997" y="3789040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32367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err="1">
                  <a:latin typeface="Comic Sans MS" panose="030F0702030302020204" pitchFamily="66" charset="0"/>
                </a:rPr>
                <a:t>three</a:t>
              </a:r>
              <a:endParaRPr lang="tr-TR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213557DA-6333-44EB-894A-FDE79EC779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DDE49D2-36D9-47BA-A18F-E921F5FE58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" y="942161"/>
            <a:ext cx="1231498" cy="87061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6E2D21F-20AD-422E-8BF3-068EDA14D5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208 L 5.55556E-7 -0.00185 C 0.00816 -0.00069 0.01667 -0.00046 0.025 0.00255 C 0.0276 0.00348 0.02969 0.00417 0.03212 0.0051 C 0.03333 0.00579 0.0349 0.00741 0.03628 0.00764 C 0.04444 0.00903 0.05226 0.00926 0.06042 0.01042 C 0.06979 0.00926 0.07934 0.00903 0.08889 0.00764 C 0.09479 0.00649 0.09115 0.00487 0.09566 -4.07407E-6 C 0.09705 -0.00115 0.09878 -0.00138 0.1 -0.00208 C 0.12153 -0.02685 0.09948 -0.00023 0.11302 -0.01944 C 0.11649 -0.02453 0.11823 -0.02476 0.12292 -0.02893 C 0.12413 -0.03078 0.12535 -0.03217 0.12691 -0.03402 C 0.12778 -0.03657 0.12847 -0.03888 0.12986 -0.04143 C 0.13142 -0.04467 0.13524 -0.05115 0.13524 -0.05092 C 0.13559 -0.0537 0.13646 -0.05625 0.13698 -0.05856 C 0.1375 -0.0618 0.13889 -0.06458 0.13976 -0.06828 C 0.14097 -0.07638 0.14167 -0.08449 0.14236 -0.09282 C 0.14306 -0.0993 0.14184 -0.10671 0.14392 -0.1125 C 0.14549 -0.11736 0.15 -0.11805 0.15226 -0.12222 L 0.15521 -0.12708 C 0.15556 -0.12963 0.1559 -0.13217 0.1566 -0.13449 C 0.15816 -0.13958 0.16059 -0.14444 0.16215 -0.14907 L 0.16493 -0.15648 C 0.16597 -0.15902 0.16701 -0.16111 0.16771 -0.16412 C 0.17639 -0.19351 0.16562 -0.15671 0.17361 -0.18101 C 0.17465 -0.18426 0.175 -0.18796 0.17621 -0.19074 C 0.17795 -0.19375 0.18021 -0.1956 0.18194 -0.19814 C 0.19236 -0.22476 0.17726 -0.18333 0.18611 -0.21527 C 0.18681 -0.21736 0.18837 -0.21828 0.18906 -0.22013 C 0.18993 -0.22245 0.19062 -0.22523 0.19184 -0.22754 C 0.19444 -0.23171 0.19618 -0.23657 0.19896 -0.23981 C 0.20521 -0.24676 0.20191 -0.24305 0.20885 -0.25185 C 0.21458 -0.26666 0.20851 -0.25301 0.21597 -0.26412 C 0.21597 -0.26388 0.22795 -0.28449 0.22865 -0.28634 C 0.22951 -0.28796 0.23038 -0.28981 0.2316 -0.29097 L 0.23594 -0.29606 C 0.23715 -0.2993 0.23837 -0.30301 0.23993 -0.30601 C 0.24132 -0.30763 0.24288 -0.30902 0.24427 -0.31064 C 0.24531 -0.31203 0.24618 -0.31412 0.24687 -0.31574 C 0.24861 -0.31736 0.25017 -0.31875 0.25139 -0.3206 C 0.25851 -0.33078 0.25243 -0.32615 0.2599 -0.33009 C 0.26267 -0.33726 0.26285 -0.33912 0.26701 -0.3449 C 0.26823 -0.34676 0.26996 -0.34791 0.27101 -0.34976 C 0.27674 -0.3574 0.27066 -0.35277 0.27812 -0.35717 C 0.27986 -0.35949 0.28177 -0.36273 0.28403 -0.36458 C 0.28663 -0.36689 0.28958 -0.36782 0.29253 -0.36944 L 0.30069 -0.37453 C 0.30208 -0.37523 0.30365 -0.37615 0.30503 -0.37662 C 0.30712 -0.37754 0.30885 -0.37801 0.31059 -0.37916 C 0.31285 -0.38032 0.31441 -0.3831 0.31649 -0.38426 C 0.32118 -0.38564 0.32587 -0.38564 0.33056 -0.38657 C 0.33594 -0.38888 0.33854 -0.39027 0.34479 -0.39166 C 0.35087 -0.39259 0.35677 -0.39305 0.36285 -0.39351 L 0.41128 -0.39166 C 0.41424 -0.39143 0.41771 -0.38958 0.42101 -0.38912 C 0.43229 -0.3868 0.43628 -0.3875 0.44618 -0.38426 C 0.44809 -0.38333 0.45052 -0.3824 0.45191 -0.38171 C 0.45677 -0.37986 0.46042 -0.37916 0.46493 -0.37662 C 0.4691 -0.37453 0.47344 -0.37152 0.4776 -0.36944 C 0.47951 -0.36875 0.4816 -0.36782 0.48351 -0.36689 C 0.48542 -0.3662 0.48802 -0.36551 0.49045 -0.36458 C 0.49444 -0.36226 0.49861 -0.35949 0.50295 -0.35717 C 0.50434 -0.35648 0.5059 -0.35532 0.50729 -0.35486 C 0.5092 -0.35393 0.51111 -0.35347 0.51302 -0.35231 C 0.51545 -0.35092 0.51771 -0.34907 0.51996 -0.34722 C 0.52292 -0.34583 0.52569 -0.34398 0.5283 -0.34236 C 0.54635 -0.33217 0.5283 -0.34282 0.54427 -0.33263 C 0.54549 -0.33194 0.54687 -0.33125 0.54826 -0.33009 C 0.55069 -0.32777 0.5526 -0.325 0.55538 -0.32314 C 0.55868 -0.3199 0.56215 -0.31805 0.56545 -0.31574 C 0.57986 -0.30416 0.56111 -0.31736 0.57812 -0.30601 C 0.58733 -0.28171 0.57292 -0.31898 0.58524 -0.28842 C 0.58819 -0.28101 0.59132 -0.27129 0.59496 -0.26412 C 0.60694 -0.24027 0.59097 -0.27592 0.60347 -0.24699 C 0.60399 -0.24444 0.60417 -0.24166 0.60486 -0.23981 C 0.61198 -0.21805 0.60677 -0.24351 0.61476 -0.21527 C 0.61736 -0.20694 0.62031 -0.19606 0.62326 -0.18819 C 0.62413 -0.18611 0.62535 -0.18518 0.62639 -0.1831 C 0.62708 -0.18101 0.62812 -0.17847 0.62882 -0.17592 C 0.62951 -0.17268 0.62969 -0.16944 0.63038 -0.16597 C 0.63108 -0.16342 0.63229 -0.16157 0.63333 -0.15902 C 0.63958 -0.14004 0.63194 -0.1581 0.64028 -0.13935 C 0.64062 -0.13588 0.6408 -0.1324 0.64167 -0.12963 C 0.64271 -0.12569 0.64462 -0.12291 0.64583 -0.11967 C 0.65174 -0.10555 0.64531 -0.11828 0.65573 -0.1 C 0.65625 -0.09745 0.6566 -0.09513 0.65746 -0.09282 C 0.65937 -0.08703 0.66094 -0.08726 0.66424 -0.08541 C 0.66528 -0.08379 0.66632 -0.08263 0.66736 -0.08032 C 0.66806 -0.07824 0.66788 -0.075 0.66875 -0.07338 C 0.66944 -0.07083 0.67135 -0.0699 0.67274 -0.06828 C 0.67483 -0.06342 0.67621 -0.05763 0.67847 -0.0537 L 0.68698 -0.03888 C 0.6901 -0.02222 0.68559 -0.04143 0.69687 -0.02176 C 0.69792 -0.02037 0.69861 -0.01805 0.69983 -0.01689 C 0.70781 -0.00833 0.70156 -0.01875 0.70556 -0.0118 L 0.72135 -0.00926 " pathEditMode="relative" rAng="0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59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-14997" y="3789040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32367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err="1">
                  <a:latin typeface="Comic Sans MS" panose="030F0702030302020204" pitchFamily="66" charset="0"/>
                </a:rPr>
                <a:t>two</a:t>
              </a:r>
              <a:endParaRPr lang="tr-TR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5409C4E4-2E6F-4A59-907C-00A3E263B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8F9FE19-4EEF-4C86-9918-45DBA31084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8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208 L 5.55556E-7 -0.00185 C 0.00816 -0.00069 0.01667 -0.00046 0.025 0.00255 C 0.0276 0.00348 0.02969 0.00417 0.03212 0.0051 C 0.03333 0.00579 0.0349 0.00741 0.03628 0.00764 C 0.04444 0.00903 0.05226 0.00926 0.06042 0.01042 C 0.06979 0.00926 0.07934 0.00903 0.08889 0.00764 C 0.09479 0.00649 0.09115 0.00487 0.09566 -4.07407E-6 C 0.09705 -0.00115 0.09878 -0.00138 0.1 -0.00208 C 0.12153 -0.02685 0.09948 -0.00023 0.11302 -0.01944 C 0.11649 -0.02453 0.11823 -0.02476 0.12292 -0.02893 C 0.12413 -0.03078 0.12535 -0.03217 0.12691 -0.03402 C 0.12778 -0.03657 0.12847 -0.03888 0.12986 -0.04143 C 0.13142 -0.04467 0.13524 -0.05115 0.13524 -0.05092 C 0.13559 -0.0537 0.13646 -0.05625 0.13698 -0.05856 C 0.1375 -0.0618 0.13889 -0.06458 0.13976 -0.06828 C 0.14097 -0.07638 0.14167 -0.08449 0.14236 -0.09282 C 0.14306 -0.0993 0.14184 -0.10671 0.14392 -0.1125 C 0.14549 -0.11736 0.15 -0.11805 0.15226 -0.12222 L 0.15521 -0.12708 C 0.15556 -0.12963 0.1559 -0.13217 0.1566 -0.13449 C 0.15816 -0.13958 0.16059 -0.14444 0.16215 -0.14907 L 0.16493 -0.15648 C 0.16597 -0.15902 0.16701 -0.16111 0.16771 -0.16412 C 0.17639 -0.19351 0.16562 -0.15671 0.17361 -0.18101 C 0.17465 -0.18426 0.175 -0.18796 0.17621 -0.19074 C 0.17795 -0.19375 0.18021 -0.1956 0.18194 -0.19814 C 0.19236 -0.22476 0.17726 -0.18333 0.18611 -0.21527 C 0.18681 -0.21736 0.18837 -0.21828 0.18906 -0.22013 C 0.18993 -0.22245 0.19062 -0.22523 0.19184 -0.22754 C 0.19444 -0.23171 0.19618 -0.23657 0.19896 -0.23981 C 0.20521 -0.24676 0.20191 -0.24305 0.20885 -0.25185 C 0.21458 -0.26666 0.20851 -0.25301 0.21597 -0.26412 C 0.21597 -0.26388 0.22795 -0.28449 0.22865 -0.28634 C 0.22951 -0.28796 0.23038 -0.28981 0.2316 -0.29097 L 0.23594 -0.29606 C 0.23715 -0.2993 0.23837 -0.30301 0.23993 -0.30601 C 0.24132 -0.30763 0.24288 -0.30902 0.24427 -0.31064 C 0.24531 -0.31203 0.24618 -0.31412 0.24687 -0.31574 C 0.24861 -0.31736 0.25017 -0.31875 0.25139 -0.3206 C 0.25851 -0.33078 0.25243 -0.32615 0.2599 -0.33009 C 0.26267 -0.33726 0.26285 -0.33912 0.26701 -0.3449 C 0.26823 -0.34676 0.26996 -0.34791 0.27101 -0.34976 C 0.27674 -0.3574 0.27066 -0.35277 0.27812 -0.35717 C 0.27986 -0.35949 0.28177 -0.36273 0.28403 -0.36458 C 0.28663 -0.36689 0.28958 -0.36782 0.29253 -0.36944 L 0.30069 -0.37453 C 0.30208 -0.37523 0.30365 -0.37615 0.30503 -0.37662 C 0.30712 -0.37754 0.30885 -0.37801 0.31059 -0.37916 C 0.31285 -0.38032 0.31441 -0.3831 0.31649 -0.38426 C 0.32118 -0.38564 0.32587 -0.38564 0.33056 -0.38657 C 0.33594 -0.38888 0.33854 -0.39027 0.34479 -0.39166 C 0.35087 -0.39259 0.35677 -0.39305 0.36285 -0.39351 L 0.41128 -0.39166 C 0.41424 -0.39143 0.41771 -0.38958 0.42101 -0.38912 C 0.43229 -0.3868 0.43628 -0.3875 0.44618 -0.38426 C 0.44809 -0.38333 0.45052 -0.3824 0.45191 -0.38171 C 0.45677 -0.37986 0.46042 -0.37916 0.46493 -0.37662 C 0.4691 -0.37453 0.47344 -0.37152 0.4776 -0.36944 C 0.47951 -0.36875 0.4816 -0.36782 0.48351 -0.36689 C 0.48542 -0.3662 0.48802 -0.36551 0.49045 -0.36458 C 0.49444 -0.36226 0.49861 -0.35949 0.50295 -0.35717 C 0.50434 -0.35648 0.5059 -0.35532 0.50729 -0.35486 C 0.5092 -0.35393 0.51111 -0.35347 0.51302 -0.35231 C 0.51545 -0.35092 0.51771 -0.34907 0.51996 -0.34722 C 0.52292 -0.34583 0.52569 -0.34398 0.5283 -0.34236 C 0.54635 -0.33217 0.5283 -0.34282 0.54427 -0.33263 C 0.54549 -0.33194 0.54687 -0.33125 0.54826 -0.33009 C 0.55069 -0.32777 0.5526 -0.325 0.55538 -0.32314 C 0.55868 -0.3199 0.56215 -0.31805 0.56545 -0.31574 C 0.57986 -0.30416 0.56111 -0.31736 0.57812 -0.30601 C 0.58733 -0.28171 0.57292 -0.31898 0.58524 -0.28842 C 0.58819 -0.28101 0.59132 -0.27129 0.59496 -0.26412 C 0.60694 -0.24027 0.59097 -0.27592 0.60347 -0.24699 C 0.60399 -0.24444 0.60417 -0.24166 0.60486 -0.23981 C 0.61198 -0.21805 0.60677 -0.24351 0.61476 -0.21527 C 0.61736 -0.20694 0.62031 -0.19606 0.62326 -0.18819 C 0.62413 -0.18611 0.62535 -0.18518 0.62639 -0.1831 C 0.62708 -0.18101 0.62812 -0.17847 0.62882 -0.17592 C 0.62951 -0.17268 0.62969 -0.16944 0.63038 -0.16597 C 0.63108 -0.16342 0.63229 -0.16157 0.63333 -0.15902 C 0.63958 -0.14004 0.63194 -0.1581 0.64028 -0.13935 C 0.64062 -0.13588 0.6408 -0.1324 0.64167 -0.12963 C 0.64271 -0.12569 0.64462 -0.12291 0.64583 -0.11967 C 0.65174 -0.10555 0.64531 -0.11828 0.65573 -0.1 C 0.65625 -0.09745 0.6566 -0.09513 0.65746 -0.09282 C 0.65937 -0.08703 0.66094 -0.08726 0.66424 -0.08541 C 0.66528 -0.08379 0.66632 -0.08263 0.66736 -0.08032 C 0.66806 -0.07824 0.66788 -0.075 0.66875 -0.07338 C 0.66944 -0.07083 0.67135 -0.0699 0.67274 -0.06828 C 0.67483 -0.06342 0.67621 -0.05763 0.67847 -0.0537 L 0.68698 -0.03888 C 0.6901 -0.02222 0.68559 -0.04143 0.69687 -0.02176 C 0.69792 -0.02037 0.69861 -0.01805 0.69983 -0.01689 C 0.70781 -0.00833 0.70156 -0.01875 0.70556 -0.0118 L 0.72135 -0.00926 " pathEditMode="relative" rAng="0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59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-14997" y="3789040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32367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err="1">
                  <a:latin typeface="Comic Sans MS" panose="030F0702030302020204" pitchFamily="66" charset="0"/>
                </a:rPr>
                <a:t>one</a:t>
              </a:r>
              <a:endParaRPr lang="tr-TR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7" name="Resim 6">
            <a:extLst>
              <a:ext uri="{FF2B5EF4-FFF2-40B4-BE49-F238E27FC236}">
                <a16:creationId xmlns:a16="http://schemas.microsoft.com/office/drawing/2014/main" id="{41889B7D-119E-4DA9-9CD4-11C8BB196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208 L 5.55556E-7 -0.00185 C 0.00816 -0.00069 0.01667 -0.00046 0.025 0.00255 C 0.0276 0.00348 0.02969 0.00417 0.03212 0.0051 C 0.03333 0.00579 0.0349 0.00741 0.03628 0.00764 C 0.04444 0.00903 0.05226 0.00926 0.06042 0.01042 C 0.06979 0.00926 0.07934 0.00903 0.08889 0.00764 C 0.09479 0.00649 0.09115 0.00487 0.09566 -4.07407E-6 C 0.09705 -0.00115 0.09878 -0.00138 0.1 -0.00208 C 0.12153 -0.02685 0.09948 -0.00023 0.11302 -0.01944 C 0.11649 -0.02453 0.11823 -0.02476 0.12292 -0.02893 C 0.12413 -0.03078 0.12535 -0.03217 0.12691 -0.03402 C 0.12778 -0.03657 0.12847 -0.03888 0.12986 -0.04143 C 0.13142 -0.04467 0.13524 -0.05115 0.13524 -0.05092 C 0.13559 -0.0537 0.13646 -0.05625 0.13698 -0.05856 C 0.1375 -0.0618 0.13889 -0.06458 0.13976 -0.06828 C 0.14097 -0.07638 0.14167 -0.08449 0.14236 -0.09282 C 0.14306 -0.0993 0.14184 -0.10671 0.14392 -0.1125 C 0.14549 -0.11736 0.15 -0.11805 0.15226 -0.12222 L 0.15521 -0.12708 C 0.15556 -0.12963 0.1559 -0.13217 0.1566 -0.13449 C 0.15816 -0.13958 0.16059 -0.14444 0.16215 -0.14907 L 0.16493 -0.15648 C 0.16597 -0.15902 0.16701 -0.16111 0.16771 -0.16412 C 0.17639 -0.19351 0.16562 -0.15671 0.17361 -0.18101 C 0.17465 -0.18426 0.175 -0.18796 0.17621 -0.19074 C 0.17795 -0.19375 0.18021 -0.1956 0.18194 -0.19814 C 0.19236 -0.22476 0.17726 -0.18333 0.18611 -0.21527 C 0.18681 -0.21736 0.18837 -0.21828 0.18906 -0.22013 C 0.18993 -0.22245 0.19062 -0.22523 0.19184 -0.22754 C 0.19444 -0.23171 0.19618 -0.23657 0.19896 -0.23981 C 0.20521 -0.24676 0.20191 -0.24305 0.20885 -0.25185 C 0.21458 -0.26666 0.20851 -0.25301 0.21597 -0.26412 C 0.21597 -0.26388 0.22795 -0.28449 0.22865 -0.28634 C 0.22951 -0.28796 0.23038 -0.28981 0.2316 -0.29097 L 0.23594 -0.29606 C 0.23715 -0.2993 0.23837 -0.30301 0.23993 -0.30601 C 0.24132 -0.30763 0.24288 -0.30902 0.24427 -0.31064 C 0.24531 -0.31203 0.24618 -0.31412 0.24687 -0.31574 C 0.24861 -0.31736 0.25017 -0.31875 0.25139 -0.3206 C 0.25851 -0.33078 0.25243 -0.32615 0.2599 -0.33009 C 0.26267 -0.33726 0.26285 -0.33912 0.26701 -0.3449 C 0.26823 -0.34676 0.26996 -0.34791 0.27101 -0.34976 C 0.27674 -0.3574 0.27066 -0.35277 0.27812 -0.35717 C 0.27986 -0.35949 0.28177 -0.36273 0.28403 -0.36458 C 0.28663 -0.36689 0.28958 -0.36782 0.29253 -0.36944 L 0.30069 -0.37453 C 0.30208 -0.37523 0.30365 -0.37615 0.30503 -0.37662 C 0.30712 -0.37754 0.30885 -0.37801 0.31059 -0.37916 C 0.31285 -0.38032 0.31441 -0.3831 0.31649 -0.38426 C 0.32118 -0.38564 0.32587 -0.38564 0.33056 -0.38657 C 0.33594 -0.38888 0.33854 -0.39027 0.34479 -0.39166 C 0.35087 -0.39259 0.35677 -0.39305 0.36285 -0.39351 L 0.41128 -0.39166 C 0.41424 -0.39143 0.41771 -0.38958 0.42101 -0.38912 C 0.43229 -0.3868 0.43628 -0.3875 0.44618 -0.38426 C 0.44809 -0.38333 0.45052 -0.3824 0.45191 -0.38171 C 0.45677 -0.37986 0.46042 -0.37916 0.46493 -0.37662 C 0.4691 -0.37453 0.47344 -0.37152 0.4776 -0.36944 C 0.47951 -0.36875 0.4816 -0.36782 0.48351 -0.36689 C 0.48542 -0.3662 0.48802 -0.36551 0.49045 -0.36458 C 0.49444 -0.36226 0.49861 -0.35949 0.50295 -0.35717 C 0.50434 -0.35648 0.5059 -0.35532 0.50729 -0.35486 C 0.5092 -0.35393 0.51111 -0.35347 0.51302 -0.35231 C 0.51545 -0.35092 0.51771 -0.34907 0.51996 -0.34722 C 0.52292 -0.34583 0.52569 -0.34398 0.5283 -0.34236 C 0.54635 -0.33217 0.5283 -0.34282 0.54427 -0.33263 C 0.54549 -0.33194 0.54687 -0.33125 0.54826 -0.33009 C 0.55069 -0.32777 0.5526 -0.325 0.55538 -0.32314 C 0.55868 -0.3199 0.56215 -0.31805 0.56545 -0.31574 C 0.57986 -0.30416 0.56111 -0.31736 0.57812 -0.30601 C 0.58733 -0.28171 0.57292 -0.31898 0.58524 -0.28842 C 0.58819 -0.28101 0.59132 -0.27129 0.59496 -0.26412 C 0.60694 -0.24027 0.59097 -0.27592 0.60347 -0.24699 C 0.60399 -0.24444 0.60417 -0.24166 0.60486 -0.23981 C 0.61198 -0.21805 0.60677 -0.24351 0.61476 -0.21527 C 0.61736 -0.20694 0.62031 -0.19606 0.62326 -0.18819 C 0.62413 -0.18611 0.62535 -0.18518 0.62639 -0.1831 C 0.62708 -0.18101 0.62812 -0.17847 0.62882 -0.17592 C 0.62951 -0.17268 0.62969 -0.16944 0.63038 -0.16597 C 0.63108 -0.16342 0.63229 -0.16157 0.63333 -0.15902 C 0.63958 -0.14004 0.63194 -0.1581 0.64028 -0.13935 C 0.64062 -0.13588 0.6408 -0.1324 0.64167 -0.12963 C 0.64271 -0.12569 0.64462 -0.12291 0.64583 -0.11967 C 0.65174 -0.10555 0.64531 -0.11828 0.65573 -0.1 C 0.65625 -0.09745 0.6566 -0.09513 0.65746 -0.09282 C 0.65937 -0.08703 0.66094 -0.08726 0.66424 -0.08541 C 0.66528 -0.08379 0.66632 -0.08263 0.66736 -0.08032 C 0.66806 -0.07824 0.66788 -0.075 0.66875 -0.07338 C 0.66944 -0.07083 0.67135 -0.0699 0.67274 -0.06828 C 0.67483 -0.06342 0.67621 -0.05763 0.67847 -0.0537 L 0.68698 -0.03888 C 0.6901 -0.02222 0.68559 -0.04143 0.69687 -0.02176 C 0.69792 -0.02037 0.69861 -0.01805 0.69983 -0.01689 C 0.70781 -0.00833 0.70156 -0.01875 0.70556 -0.0118 L 0.72135 -0.00926 " pathEditMode="relative" rAng="0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59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EEA74E6-BEBD-49BB-A4E9-53D4375DB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5122275" cy="447525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533B742-64F6-4CD2-A665-2534AE65173D}"/>
              </a:ext>
            </a:extLst>
          </p:cNvPr>
          <p:cNvSpPr txBox="1"/>
          <p:nvPr/>
        </p:nvSpPr>
        <p:spPr>
          <a:xfrm>
            <a:off x="827584" y="764704"/>
            <a:ext cx="4474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err="1">
                <a:latin typeface="Comic Sans MS" panose="030F0702030302020204" pitchFamily="66" charset="0"/>
              </a:rPr>
              <a:t>Sleep</a:t>
            </a:r>
            <a:r>
              <a:rPr lang="tr-TR" sz="4400" dirty="0">
                <a:latin typeface="Comic Sans MS" panose="030F0702030302020204" pitchFamily="66" charset="0"/>
              </a:rPr>
              <a:t> </a:t>
            </a:r>
            <a:r>
              <a:rPr lang="tr-TR" sz="4400" dirty="0" err="1">
                <a:latin typeface="Comic Sans MS" panose="030F0702030302020204" pitchFamily="66" charset="0"/>
              </a:rPr>
              <a:t>well</a:t>
            </a:r>
            <a:endParaRPr lang="tr-TR" sz="4400" dirty="0">
              <a:latin typeface="Comic Sans MS" panose="030F0702030302020204" pitchFamily="66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E94F293-ABE5-40FC-9B6D-A451883A6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umbers Song Let's Count 1-10 New Version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EBE4B144-8AE9-45A5-A687-CFC94E726D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222550"/>
            <a:ext cx="609600" cy="6096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E3CDE66-F6A5-4930-A9D2-093DD9E8CF6F}"/>
              </a:ext>
            </a:extLst>
          </p:cNvPr>
          <p:cNvSpPr txBox="1"/>
          <p:nvPr/>
        </p:nvSpPr>
        <p:spPr>
          <a:xfrm>
            <a:off x="467544" y="1475765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 err="1">
                <a:latin typeface="Comic Sans MS" panose="030F0702030302020204" pitchFamily="66" charset="0"/>
              </a:rPr>
              <a:t>Let’s</a:t>
            </a:r>
            <a:r>
              <a:rPr lang="tr-TR" sz="6600" dirty="0">
                <a:latin typeface="Comic Sans MS" panose="030F0702030302020204" pitchFamily="66" charset="0"/>
              </a:rPr>
              <a:t> </a:t>
            </a:r>
            <a:r>
              <a:rPr lang="tr-TR" sz="6600" dirty="0" err="1">
                <a:latin typeface="Comic Sans MS" panose="030F0702030302020204" pitchFamily="66" charset="0"/>
              </a:rPr>
              <a:t>sing</a:t>
            </a:r>
            <a:r>
              <a:rPr lang="tr-TR" sz="6600" dirty="0">
                <a:latin typeface="Comic Sans MS" panose="030F0702030302020204" pitchFamily="66" charset="0"/>
              </a:rPr>
              <a:t> a </a:t>
            </a:r>
            <a:r>
              <a:rPr lang="tr-TR" sz="6600" dirty="0" err="1">
                <a:latin typeface="Comic Sans MS" panose="030F0702030302020204" pitchFamily="66" charset="0"/>
              </a:rPr>
              <a:t>song</a:t>
            </a:r>
            <a:endParaRPr lang="tr-TR" sz="6600" dirty="0">
              <a:latin typeface="Comic Sans MS" panose="030F0702030302020204" pitchFamily="66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9871A45-AAA2-4540-9E64-97F952585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" y="2538711"/>
            <a:ext cx="1046344" cy="137733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C7D2D4A-534C-4938-8142-5836A010C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4098"/>
            <a:ext cx="936104" cy="93610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F043589-5337-4518-BA39-A21EB23460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50" y="138945"/>
            <a:ext cx="1879397" cy="166326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99CE44F9-5852-4FE1-B76E-DA96630520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7" y="2445826"/>
            <a:ext cx="6624735" cy="4683393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D74B9107-67FA-4B36-A020-3A8D39C64FCC}"/>
              </a:ext>
            </a:extLst>
          </p:cNvPr>
          <p:cNvSpPr txBox="1"/>
          <p:nvPr/>
        </p:nvSpPr>
        <p:spPr>
          <a:xfrm>
            <a:off x="1907704" y="3524551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A22E7E9-76FD-4DEC-A7A1-706F6031E5C3}"/>
              </a:ext>
            </a:extLst>
          </p:cNvPr>
          <p:cNvSpPr txBox="1"/>
          <p:nvPr/>
        </p:nvSpPr>
        <p:spPr>
          <a:xfrm>
            <a:off x="2951820" y="401263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EDF2B05-E6D1-4E2C-BA95-A62178928CA4}"/>
              </a:ext>
            </a:extLst>
          </p:cNvPr>
          <p:cNvSpPr txBox="1"/>
          <p:nvPr/>
        </p:nvSpPr>
        <p:spPr>
          <a:xfrm>
            <a:off x="4007334" y="3321407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855114E-8B95-4C8B-9EF2-885250E1BDC3}"/>
              </a:ext>
            </a:extLst>
          </p:cNvPr>
          <p:cNvSpPr txBox="1"/>
          <p:nvPr/>
        </p:nvSpPr>
        <p:spPr>
          <a:xfrm>
            <a:off x="4377488" y="42450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253EB75A-3D47-43E3-A636-8EBEA90C1C87}"/>
              </a:ext>
            </a:extLst>
          </p:cNvPr>
          <p:cNvSpPr txBox="1"/>
          <p:nvPr/>
        </p:nvSpPr>
        <p:spPr>
          <a:xfrm>
            <a:off x="5411490" y="347729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E378AD9-925A-4442-83CC-53221FDC6742}"/>
              </a:ext>
            </a:extLst>
          </p:cNvPr>
          <p:cNvSpPr txBox="1"/>
          <p:nvPr/>
        </p:nvSpPr>
        <p:spPr>
          <a:xfrm>
            <a:off x="1725216" y="532688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3C12819E-7E24-4AA9-9F25-19B1269DC189}"/>
              </a:ext>
            </a:extLst>
          </p:cNvPr>
          <p:cNvSpPr txBox="1"/>
          <p:nvPr/>
        </p:nvSpPr>
        <p:spPr>
          <a:xfrm>
            <a:off x="2602939" y="544149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013C7B2-ECC1-4CE5-BE94-A5066BD3EB9B}"/>
              </a:ext>
            </a:extLst>
          </p:cNvPr>
          <p:cNvSpPr txBox="1"/>
          <p:nvPr/>
        </p:nvSpPr>
        <p:spPr>
          <a:xfrm>
            <a:off x="3732690" y="558849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F837D392-43FF-4340-A971-B5292A9AA8AD}"/>
              </a:ext>
            </a:extLst>
          </p:cNvPr>
          <p:cNvSpPr txBox="1"/>
          <p:nvPr/>
        </p:nvSpPr>
        <p:spPr>
          <a:xfrm>
            <a:off x="4777087" y="544564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2EE17E95-4063-47BD-9FD2-45CDA044B8CC}"/>
              </a:ext>
            </a:extLst>
          </p:cNvPr>
          <p:cNvSpPr txBox="1"/>
          <p:nvPr/>
        </p:nvSpPr>
        <p:spPr>
          <a:xfrm>
            <a:off x="5892690" y="5303256"/>
            <a:ext cx="69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DDE5F35-3F94-45F3-B4DD-263EA10A34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-241505"/>
            <a:ext cx="2954556" cy="29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7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6516216" y="3232887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3940034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err="1">
                  <a:latin typeface="Comic Sans MS" panose="030F0702030302020204" pitchFamily="66" charset="0"/>
                </a:rPr>
                <a:t>one</a:t>
              </a:r>
              <a:endParaRPr lang="tr-TR" sz="36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7" name="Resim 6">
            <a:extLst>
              <a:ext uri="{FF2B5EF4-FFF2-40B4-BE49-F238E27FC236}">
                <a16:creationId xmlns:a16="http://schemas.microsoft.com/office/drawing/2014/main" id="{E479A03D-DE0C-4CB3-91D8-538ABB7CA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1 0.08195 L 0.08871 0.08241 C 0.07378 0.07963 0.05763 0.08172 0.04288 0.07246 C 0.03975 0.07084 0.0368 0.06783 0.0335 0.06644 C 0.03159 0.06551 0.02968 0.06436 0.0276 0.06343 C 0.0243 0.06135 0.0184 0.05695 0.0184 0.05741 C 0.01736 0.05487 0.01649 0.05255 0.01545 0.0507 C 0.0118 0.04537 0.00625 0.04005 0.00312 0.03195 C 0.00086 0.02593 -0.00174 0.02037 -0.00296 0.01343 C -0.00851 -0.02083 0.00034 0.03102 -0.00764 -0.00532 C -0.00886 -0.01134 -0.00955 -0.01805 -0.01077 -0.02407 C -0.01112 -0.02708 -0.01112 -0.03101 -0.01198 -0.03356 L -0.01528 -0.03981 L -0.01823 -0.05856 C -0.01875 -0.0618 -0.01875 -0.06527 -0.0198 -0.06805 C -0.02084 -0.07083 -0.02188 -0.07407 -0.02275 -0.07731 C -0.02674 -0.09351 -0.02136 -0.08078 -0.02726 -0.09282 C -0.02848 -0.09907 -0.02865 -0.10601 -0.03056 -0.1118 C -0.03264 -0.11782 -0.03525 -0.12338 -0.03646 -0.13032 C -0.03698 -0.13356 -0.03733 -0.1368 -0.03803 -0.13958 C -0.03889 -0.14305 -0.04028 -0.1456 -0.04115 -0.14907 C -0.04237 -0.15509 -0.04323 -0.16134 -0.0441 -0.16782 C -0.04462 -0.17083 -0.04462 -0.17476 -0.04549 -0.17731 L -0.04862 -0.18333 L -0.05191 -0.20231 C -0.05226 -0.20509 -0.05209 -0.20972 -0.0533 -0.21134 L -0.05782 -0.21782 C -0.05938 -0.22199 -0.06164 -0.23055 -0.06407 -0.23333 C -0.06546 -0.23495 -0.06684 -0.23541 -0.06841 -0.23634 L -0.07466 -0.24907 C -0.0757 -0.25092 -0.07639 -0.2537 -0.07761 -0.25509 C -0.09098 -0.27314 -0.07414 -0.25162 -0.08698 -0.26458 C -0.09862 -0.27662 -0.08438 -0.26597 -0.09601 -0.27384 C -0.10087 -0.28402 -0.09705 -0.27847 -0.10521 -0.28333 C -0.10834 -0.28495 -0.11112 -0.2875 -0.11441 -0.28958 C -0.11598 -0.29074 -0.11719 -0.29213 -0.11893 -0.29282 C -0.12188 -0.29398 -0.125 -0.29421 -0.12813 -0.2956 C -0.13108 -0.29745 -0.13421 -0.30046 -0.13733 -0.30208 C -0.13941 -0.30301 -0.1415 -0.30416 -0.14323 -0.30509 C -0.14497 -0.30625 -0.14636 -0.30787 -0.14792 -0.30833 C -0.15382 -0.31018 -0.16007 -0.31018 -0.16615 -0.31157 C -0.17101 -0.31226 -0.17553 -0.31365 -0.18004 -0.31458 L -0.19532 -0.31736 L -0.27483 -0.31458 C -0.27622 -0.31435 -0.27761 -0.31226 -0.279 -0.31157 C -0.28125 -0.31018 -0.28334 -0.30926 -0.28542 -0.30833 C -0.28664 -0.30625 -0.2882 -0.30347 -0.28976 -0.30208 C -0.29184 -0.30023 -0.29393 -0.30023 -0.29601 -0.29884 C -0.29757 -0.29814 -0.29914 -0.29676 -0.30035 -0.2956 C -0.30157 -0.29398 -0.30243 -0.29097 -0.30365 -0.28958 C -0.30521 -0.28796 -0.30695 -0.28796 -0.30816 -0.28657 C -0.31059 -0.28472 -0.31233 -0.28217 -0.31424 -0.28009 L -0.32032 -0.26157 C -0.32153 -0.25833 -0.32223 -0.25486 -0.32327 -0.25185 C -0.32448 -0.24976 -0.32553 -0.24814 -0.32657 -0.24606 C -0.33421 -0.22615 -0.32518 -0.24537 -0.33247 -0.23009 C -0.33542 -0.2125 -0.33212 -0.22824 -0.33716 -0.21458 C -0.34809 -0.18472 -0.33855 -0.20555 -0.34792 -0.18634 C -0.34827 -0.18333 -0.34844 -0.18009 -0.34948 -0.17731 C -0.35 -0.17476 -0.35157 -0.17338 -0.35243 -0.17083 C -0.35452 -0.16504 -0.35643 -0.15856 -0.35851 -0.15231 L -0.36771 -0.12407 C -0.36875 -0.12083 -0.36945 -0.11736 -0.37084 -0.11458 C -0.37223 -0.1118 -0.37379 -0.10902 -0.37518 -0.10532 C -0.37743 -0.1 -0.37848 -0.09351 -0.38143 -0.08981 C -0.38282 -0.08819 -0.38455 -0.08773 -0.38577 -0.0868 C -0.40226 -0.05324 -0.37535 -0.10671 -0.39809 -0.06805 C -0.39809 -0.06759 -0.41042 -0.04259 -0.41355 -0.0368 L -0.4165 -0.03032 C -0.41771 -0.02824 -0.41823 -0.02569 -0.41945 -0.02407 C -0.42639 -0.01458 -0.42275 -0.0206 -0.43004 -0.00532 L -0.43004 -0.00509 C -0.43212 -0.00208 -0.43421 0.00093 -0.43629 0.00371 C -0.43785 0.00602 -0.43941 0.00764 -0.4408 0.01019 C -0.44202 0.01181 -0.44289 0.01482 -0.44393 0.01644 C -0.44688 0.02107 -0.45 0.02454 -0.45313 0.02894 C -0.45469 0.03102 -0.45591 0.03403 -0.45764 0.03519 C -0.45921 0.03635 -0.46077 0.03658 -0.46233 0.03843 C -0.47709 0.05533 -0.46563 0.04792 -0.47743 0.05394 C -0.47848 0.05602 -0.47917 0.05903 -0.48056 0.06019 C -0.49237 0.06968 -0.48959 0.06274 -0.4974 0.06945 C -0.49966 0.07153 -0.50139 0.07385 -0.50348 0.0757 C -0.50712 0.07894 -0.51025 0.07963 -0.51407 0.08195 C -0.51563 0.08264 -0.51737 0.08403 -0.51875 0.08519 C -0.52657 0.08912 -0.5316 0.08936 -0.54011 0.09121 C -0.5415 0.09213 -0.54306 0.09375 -0.54462 0.09445 C -0.5507 0.09746 -0.55678 0.09885 -0.56285 0.1007 C -0.57622 0.10949 -0.56181 0.1007 -0.59202 0.10695 C -0.59914 0.10834 -0.60643 0.11088 -0.61337 0.11297 C -0.6165 0.11412 -0.61928 0.11621 -0.62257 0.11621 C -0.64844 0.11737 -0.67431 0.11621 -0.70035 0.11621 L -0.7382 0.11297 " pathEditMode="relative" rAng="0" ptsTypes="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54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6516216" y="3232887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3940034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err="1">
                  <a:latin typeface="Comic Sans MS" panose="030F0702030302020204" pitchFamily="66" charset="0"/>
                </a:rPr>
                <a:t>two</a:t>
              </a:r>
              <a:endParaRPr lang="tr-TR" sz="36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0" name="Resim 9">
            <a:extLst>
              <a:ext uri="{FF2B5EF4-FFF2-40B4-BE49-F238E27FC236}">
                <a16:creationId xmlns:a16="http://schemas.microsoft.com/office/drawing/2014/main" id="{A947C032-7D32-406A-83CD-57546928D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EF06905-28D7-40CA-AED7-6CDB40515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4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1 0.08195 L 0.08871 0.08241 C 0.07378 0.07963 0.05763 0.08172 0.04288 0.07246 C 0.03975 0.07084 0.0368 0.06783 0.0335 0.06644 C 0.03159 0.06551 0.02968 0.06436 0.0276 0.06343 C 0.0243 0.06135 0.0184 0.05695 0.0184 0.05741 C 0.01736 0.05487 0.01649 0.05255 0.01545 0.0507 C 0.0118 0.04537 0.00625 0.04005 0.00312 0.03195 C 0.00086 0.02593 -0.00174 0.02037 -0.00296 0.01343 C -0.00851 -0.02083 0.00034 0.03102 -0.00764 -0.00532 C -0.00886 -0.01134 -0.00955 -0.01805 -0.01077 -0.02407 C -0.01112 -0.02708 -0.01112 -0.03101 -0.01198 -0.03356 L -0.01528 -0.03981 L -0.01823 -0.05856 C -0.01875 -0.0618 -0.01875 -0.06527 -0.0198 -0.06805 C -0.02084 -0.07083 -0.02188 -0.07407 -0.02275 -0.07731 C -0.02674 -0.09351 -0.02136 -0.08078 -0.02726 -0.09282 C -0.02848 -0.09907 -0.02865 -0.10601 -0.03056 -0.1118 C -0.03264 -0.11782 -0.03525 -0.12338 -0.03646 -0.13032 C -0.03698 -0.13356 -0.03733 -0.1368 -0.03803 -0.13958 C -0.03889 -0.14305 -0.04028 -0.1456 -0.04115 -0.14907 C -0.04237 -0.15509 -0.04323 -0.16134 -0.0441 -0.16782 C -0.04462 -0.17083 -0.04462 -0.17476 -0.04549 -0.17731 L -0.04862 -0.18333 L -0.05191 -0.20231 C -0.05226 -0.20509 -0.05209 -0.20972 -0.0533 -0.21134 L -0.05782 -0.21782 C -0.05938 -0.22199 -0.06164 -0.23055 -0.06407 -0.23333 C -0.06546 -0.23495 -0.06684 -0.23541 -0.06841 -0.23634 L -0.07466 -0.24907 C -0.0757 -0.25092 -0.07639 -0.2537 -0.07761 -0.25509 C -0.09098 -0.27314 -0.07414 -0.25162 -0.08698 -0.26458 C -0.09862 -0.27662 -0.08438 -0.26597 -0.09601 -0.27384 C -0.10087 -0.28402 -0.09705 -0.27847 -0.10521 -0.28333 C -0.10834 -0.28495 -0.11112 -0.2875 -0.11441 -0.28958 C -0.11598 -0.29074 -0.11719 -0.29213 -0.11893 -0.29282 C -0.12188 -0.29398 -0.125 -0.29421 -0.12813 -0.2956 C -0.13108 -0.29745 -0.13421 -0.30046 -0.13733 -0.30208 C -0.13941 -0.30301 -0.1415 -0.30416 -0.14323 -0.30509 C -0.14497 -0.30625 -0.14636 -0.30787 -0.14792 -0.30833 C -0.15382 -0.31018 -0.16007 -0.31018 -0.16615 -0.31157 C -0.17101 -0.31226 -0.17553 -0.31365 -0.18004 -0.31458 L -0.19532 -0.31736 L -0.27483 -0.31458 C -0.27622 -0.31435 -0.27761 -0.31226 -0.279 -0.31157 C -0.28125 -0.31018 -0.28334 -0.30926 -0.28542 -0.30833 C -0.28664 -0.30625 -0.2882 -0.30347 -0.28976 -0.30208 C -0.29184 -0.30023 -0.29393 -0.30023 -0.29601 -0.29884 C -0.29757 -0.29814 -0.29914 -0.29676 -0.30035 -0.2956 C -0.30157 -0.29398 -0.30243 -0.29097 -0.30365 -0.28958 C -0.30521 -0.28796 -0.30695 -0.28796 -0.30816 -0.28657 C -0.31059 -0.28472 -0.31233 -0.28217 -0.31424 -0.28009 L -0.32032 -0.26157 C -0.32153 -0.25833 -0.32223 -0.25486 -0.32327 -0.25185 C -0.32448 -0.24976 -0.32553 -0.24814 -0.32657 -0.24606 C -0.33421 -0.22615 -0.32518 -0.24537 -0.33247 -0.23009 C -0.33542 -0.2125 -0.33212 -0.22824 -0.33716 -0.21458 C -0.34809 -0.18472 -0.33855 -0.20555 -0.34792 -0.18634 C -0.34827 -0.18333 -0.34844 -0.18009 -0.34948 -0.17731 C -0.35 -0.17476 -0.35157 -0.17338 -0.35243 -0.17083 C -0.35452 -0.16504 -0.35643 -0.15856 -0.35851 -0.15231 L -0.36771 -0.12407 C -0.36875 -0.12083 -0.36945 -0.11736 -0.37084 -0.11458 C -0.37223 -0.1118 -0.37379 -0.10902 -0.37518 -0.10532 C -0.37743 -0.1 -0.37848 -0.09351 -0.38143 -0.08981 C -0.38282 -0.08819 -0.38455 -0.08773 -0.38577 -0.0868 C -0.40226 -0.05324 -0.37535 -0.10671 -0.39809 -0.06805 C -0.39809 -0.06759 -0.41042 -0.04259 -0.41355 -0.0368 L -0.4165 -0.03032 C -0.41771 -0.02824 -0.41823 -0.02569 -0.41945 -0.02407 C -0.42639 -0.01458 -0.42275 -0.0206 -0.43004 -0.00532 L -0.43004 -0.00509 C -0.43212 -0.00208 -0.43421 0.00093 -0.43629 0.00371 C -0.43785 0.00602 -0.43941 0.00764 -0.4408 0.01019 C -0.44202 0.01181 -0.44289 0.01482 -0.44393 0.01644 C -0.44688 0.02107 -0.45 0.02454 -0.45313 0.02894 C -0.45469 0.03102 -0.45591 0.03403 -0.45764 0.03519 C -0.45921 0.03635 -0.46077 0.03658 -0.46233 0.03843 C -0.47709 0.05533 -0.46563 0.04792 -0.47743 0.05394 C -0.47848 0.05602 -0.47917 0.05903 -0.48056 0.06019 C -0.49237 0.06968 -0.48959 0.06274 -0.4974 0.06945 C -0.49966 0.07153 -0.50139 0.07385 -0.50348 0.0757 C -0.50712 0.07894 -0.51025 0.07963 -0.51407 0.08195 C -0.51563 0.08264 -0.51737 0.08403 -0.51875 0.08519 C -0.52657 0.08912 -0.5316 0.08936 -0.54011 0.09121 C -0.5415 0.09213 -0.54306 0.09375 -0.54462 0.09445 C -0.5507 0.09746 -0.55678 0.09885 -0.56285 0.1007 C -0.57622 0.10949 -0.56181 0.1007 -0.59202 0.10695 C -0.59914 0.10834 -0.60643 0.11088 -0.61337 0.11297 C -0.6165 0.11412 -0.61928 0.11621 -0.62257 0.11621 C -0.64844 0.11737 -0.67431 0.11621 -0.70035 0.11621 L -0.7382 0.11297 " pathEditMode="relative" rAng="0" ptsTypes="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54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6516216" y="3232887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32367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err="1">
                  <a:latin typeface="Comic Sans MS" panose="030F0702030302020204" pitchFamily="66" charset="0"/>
                </a:rPr>
                <a:t>three</a:t>
              </a:r>
              <a:endParaRPr lang="tr-TR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8" name="Resim 7">
            <a:extLst>
              <a:ext uri="{FF2B5EF4-FFF2-40B4-BE49-F238E27FC236}">
                <a16:creationId xmlns:a16="http://schemas.microsoft.com/office/drawing/2014/main" id="{513800C2-C8BF-4AF3-B936-20E0C8E5DA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2E960EB-5DE4-4151-9034-972A4270A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" y="942161"/>
            <a:ext cx="1231498" cy="87061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06F4CB27-76C7-4AC3-8171-A86BB7D900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6632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1 0.08195 L 0.08871 0.08241 C 0.07378 0.07963 0.05763 0.08172 0.04288 0.07246 C 0.03975 0.07084 0.0368 0.06783 0.0335 0.06644 C 0.03159 0.06551 0.02968 0.06436 0.0276 0.06343 C 0.0243 0.06135 0.0184 0.05695 0.0184 0.05741 C 0.01736 0.05487 0.01649 0.05255 0.01545 0.0507 C 0.0118 0.04537 0.00625 0.04005 0.00312 0.03195 C 0.00086 0.02593 -0.00174 0.02037 -0.00296 0.01343 C -0.00851 -0.02083 0.00034 0.03102 -0.00764 -0.00532 C -0.00886 -0.01134 -0.00955 -0.01805 -0.01077 -0.02407 C -0.01112 -0.02708 -0.01112 -0.03101 -0.01198 -0.03356 L -0.01528 -0.03981 L -0.01823 -0.05856 C -0.01875 -0.0618 -0.01875 -0.06527 -0.0198 -0.06805 C -0.02084 -0.07083 -0.02188 -0.07407 -0.02275 -0.07731 C -0.02674 -0.09351 -0.02136 -0.08078 -0.02726 -0.09282 C -0.02848 -0.09907 -0.02865 -0.10601 -0.03056 -0.1118 C -0.03264 -0.11782 -0.03525 -0.12338 -0.03646 -0.13032 C -0.03698 -0.13356 -0.03733 -0.1368 -0.03803 -0.13958 C -0.03889 -0.14305 -0.04028 -0.1456 -0.04115 -0.14907 C -0.04237 -0.15509 -0.04323 -0.16134 -0.0441 -0.16782 C -0.04462 -0.17083 -0.04462 -0.17476 -0.04549 -0.17731 L -0.04862 -0.18333 L -0.05191 -0.20231 C -0.05226 -0.20509 -0.05209 -0.20972 -0.0533 -0.21134 L -0.05782 -0.21782 C -0.05938 -0.22199 -0.06164 -0.23055 -0.06407 -0.23333 C -0.06546 -0.23495 -0.06684 -0.23541 -0.06841 -0.23634 L -0.07466 -0.24907 C -0.0757 -0.25092 -0.07639 -0.2537 -0.07761 -0.25509 C -0.09098 -0.27314 -0.07414 -0.25162 -0.08698 -0.26458 C -0.09862 -0.27662 -0.08438 -0.26597 -0.09601 -0.27384 C -0.10087 -0.28402 -0.09705 -0.27847 -0.10521 -0.28333 C -0.10834 -0.28495 -0.11112 -0.2875 -0.11441 -0.28958 C -0.11598 -0.29074 -0.11719 -0.29213 -0.11893 -0.29282 C -0.12188 -0.29398 -0.125 -0.29421 -0.12813 -0.2956 C -0.13108 -0.29745 -0.13421 -0.30046 -0.13733 -0.30208 C -0.13941 -0.30301 -0.1415 -0.30416 -0.14323 -0.30509 C -0.14497 -0.30625 -0.14636 -0.30787 -0.14792 -0.30833 C -0.15382 -0.31018 -0.16007 -0.31018 -0.16615 -0.31157 C -0.17101 -0.31226 -0.17553 -0.31365 -0.18004 -0.31458 L -0.19532 -0.31736 L -0.27483 -0.31458 C -0.27622 -0.31435 -0.27761 -0.31226 -0.279 -0.31157 C -0.28125 -0.31018 -0.28334 -0.30926 -0.28542 -0.30833 C -0.28664 -0.30625 -0.2882 -0.30347 -0.28976 -0.30208 C -0.29184 -0.30023 -0.29393 -0.30023 -0.29601 -0.29884 C -0.29757 -0.29814 -0.29914 -0.29676 -0.30035 -0.2956 C -0.30157 -0.29398 -0.30243 -0.29097 -0.30365 -0.28958 C -0.30521 -0.28796 -0.30695 -0.28796 -0.30816 -0.28657 C -0.31059 -0.28472 -0.31233 -0.28217 -0.31424 -0.28009 L -0.32032 -0.26157 C -0.32153 -0.25833 -0.32223 -0.25486 -0.32327 -0.25185 C -0.32448 -0.24976 -0.32553 -0.24814 -0.32657 -0.24606 C -0.33421 -0.22615 -0.32518 -0.24537 -0.33247 -0.23009 C -0.33542 -0.2125 -0.33212 -0.22824 -0.33716 -0.21458 C -0.34809 -0.18472 -0.33855 -0.20555 -0.34792 -0.18634 C -0.34827 -0.18333 -0.34844 -0.18009 -0.34948 -0.17731 C -0.35 -0.17476 -0.35157 -0.17338 -0.35243 -0.17083 C -0.35452 -0.16504 -0.35643 -0.15856 -0.35851 -0.15231 L -0.36771 -0.12407 C -0.36875 -0.12083 -0.36945 -0.11736 -0.37084 -0.11458 C -0.37223 -0.1118 -0.37379 -0.10902 -0.37518 -0.10532 C -0.37743 -0.1 -0.37848 -0.09351 -0.38143 -0.08981 C -0.38282 -0.08819 -0.38455 -0.08773 -0.38577 -0.0868 C -0.40226 -0.05324 -0.37535 -0.10671 -0.39809 -0.06805 C -0.39809 -0.06759 -0.41042 -0.04259 -0.41355 -0.0368 L -0.4165 -0.03032 C -0.41771 -0.02824 -0.41823 -0.02569 -0.41945 -0.02407 C -0.42639 -0.01458 -0.42275 -0.0206 -0.43004 -0.00532 L -0.43004 -0.00509 C -0.43212 -0.00208 -0.43421 0.00093 -0.43629 0.00371 C -0.43785 0.00602 -0.43941 0.00764 -0.4408 0.01019 C -0.44202 0.01181 -0.44289 0.01482 -0.44393 0.01644 C -0.44688 0.02107 -0.45 0.02454 -0.45313 0.02894 C -0.45469 0.03102 -0.45591 0.03403 -0.45764 0.03519 C -0.45921 0.03635 -0.46077 0.03658 -0.46233 0.03843 C -0.47709 0.05533 -0.46563 0.04792 -0.47743 0.05394 C -0.47848 0.05602 -0.47917 0.05903 -0.48056 0.06019 C -0.49237 0.06968 -0.48959 0.06274 -0.4974 0.06945 C -0.49966 0.07153 -0.50139 0.07385 -0.50348 0.0757 C -0.50712 0.07894 -0.51025 0.07963 -0.51407 0.08195 C -0.51563 0.08264 -0.51737 0.08403 -0.51875 0.08519 C -0.52657 0.08912 -0.5316 0.08936 -0.54011 0.09121 C -0.5415 0.09213 -0.54306 0.09375 -0.54462 0.09445 C -0.5507 0.09746 -0.55678 0.09885 -0.56285 0.1007 C -0.57622 0.10949 -0.56181 0.1007 -0.59202 0.10695 C -0.59914 0.10834 -0.60643 0.11088 -0.61337 0.11297 C -0.6165 0.11412 -0.61928 0.11621 -0.62257 0.11621 C -0.64844 0.11737 -0.67431 0.11621 -0.70035 0.11621 L -0.7382 0.11297 " pathEditMode="relative" rAng="0" ptsTypes="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54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6516216" y="3232887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01589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err="1">
                  <a:latin typeface="Comic Sans MS" panose="030F0702030302020204" pitchFamily="66" charset="0"/>
                </a:rPr>
                <a:t>four</a:t>
              </a:r>
              <a:endParaRPr lang="tr-TR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Resim 8">
            <a:extLst>
              <a:ext uri="{FF2B5EF4-FFF2-40B4-BE49-F238E27FC236}">
                <a16:creationId xmlns:a16="http://schemas.microsoft.com/office/drawing/2014/main" id="{B879DCA9-1751-4F48-8476-8E51FC92A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D6F0623B-3533-41E4-8DB9-E1B92FBD0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" y="942161"/>
            <a:ext cx="1231498" cy="87061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2D60E389-33EF-4C70-94DD-DED02C256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6" y="168496"/>
            <a:ext cx="1231498" cy="87061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429D87DD-CF6E-45A6-9058-0702A21EA2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1 0.08195 L 0.08871 0.08241 C 0.07378 0.07963 0.05763 0.08172 0.04288 0.07246 C 0.03975 0.07084 0.0368 0.06783 0.0335 0.06644 C 0.03159 0.06551 0.02968 0.06436 0.0276 0.06343 C 0.0243 0.06135 0.0184 0.05695 0.0184 0.05741 C 0.01736 0.05487 0.01649 0.05255 0.01545 0.0507 C 0.0118 0.04537 0.00625 0.04005 0.00312 0.03195 C 0.00086 0.02593 -0.00174 0.02037 -0.00296 0.01343 C -0.00851 -0.02083 0.00034 0.03102 -0.00764 -0.00532 C -0.00886 -0.01134 -0.00955 -0.01805 -0.01077 -0.02407 C -0.01112 -0.02708 -0.01112 -0.03101 -0.01198 -0.03356 L -0.01528 -0.03981 L -0.01823 -0.05856 C -0.01875 -0.0618 -0.01875 -0.06527 -0.0198 -0.06805 C -0.02084 -0.07083 -0.02188 -0.07407 -0.02275 -0.07731 C -0.02674 -0.09351 -0.02136 -0.08078 -0.02726 -0.09282 C -0.02848 -0.09907 -0.02865 -0.10601 -0.03056 -0.1118 C -0.03264 -0.11782 -0.03525 -0.12338 -0.03646 -0.13032 C -0.03698 -0.13356 -0.03733 -0.1368 -0.03803 -0.13958 C -0.03889 -0.14305 -0.04028 -0.1456 -0.04115 -0.14907 C -0.04237 -0.15509 -0.04323 -0.16134 -0.0441 -0.16782 C -0.04462 -0.17083 -0.04462 -0.17476 -0.04549 -0.17731 L -0.04862 -0.18333 L -0.05191 -0.20231 C -0.05226 -0.20509 -0.05209 -0.20972 -0.0533 -0.21134 L -0.05782 -0.21782 C -0.05938 -0.22199 -0.06164 -0.23055 -0.06407 -0.23333 C -0.06546 -0.23495 -0.06684 -0.23541 -0.06841 -0.23634 L -0.07466 -0.24907 C -0.0757 -0.25092 -0.07639 -0.2537 -0.07761 -0.25509 C -0.09098 -0.27314 -0.07414 -0.25162 -0.08698 -0.26458 C -0.09862 -0.27662 -0.08438 -0.26597 -0.09601 -0.27384 C -0.10087 -0.28402 -0.09705 -0.27847 -0.10521 -0.28333 C -0.10834 -0.28495 -0.11112 -0.2875 -0.11441 -0.28958 C -0.11598 -0.29074 -0.11719 -0.29213 -0.11893 -0.29282 C -0.12188 -0.29398 -0.125 -0.29421 -0.12813 -0.2956 C -0.13108 -0.29745 -0.13421 -0.30046 -0.13733 -0.30208 C -0.13941 -0.30301 -0.1415 -0.30416 -0.14323 -0.30509 C -0.14497 -0.30625 -0.14636 -0.30787 -0.14792 -0.30833 C -0.15382 -0.31018 -0.16007 -0.31018 -0.16615 -0.31157 C -0.17101 -0.31226 -0.17553 -0.31365 -0.18004 -0.31458 L -0.19532 -0.31736 L -0.27483 -0.31458 C -0.27622 -0.31435 -0.27761 -0.31226 -0.279 -0.31157 C -0.28125 -0.31018 -0.28334 -0.30926 -0.28542 -0.30833 C -0.28664 -0.30625 -0.2882 -0.30347 -0.28976 -0.30208 C -0.29184 -0.30023 -0.29393 -0.30023 -0.29601 -0.29884 C -0.29757 -0.29814 -0.29914 -0.29676 -0.30035 -0.2956 C -0.30157 -0.29398 -0.30243 -0.29097 -0.30365 -0.28958 C -0.30521 -0.28796 -0.30695 -0.28796 -0.30816 -0.28657 C -0.31059 -0.28472 -0.31233 -0.28217 -0.31424 -0.28009 L -0.32032 -0.26157 C -0.32153 -0.25833 -0.32223 -0.25486 -0.32327 -0.25185 C -0.32448 -0.24976 -0.32553 -0.24814 -0.32657 -0.24606 C -0.33421 -0.22615 -0.32518 -0.24537 -0.33247 -0.23009 C -0.33542 -0.2125 -0.33212 -0.22824 -0.33716 -0.21458 C -0.34809 -0.18472 -0.33855 -0.20555 -0.34792 -0.18634 C -0.34827 -0.18333 -0.34844 -0.18009 -0.34948 -0.17731 C -0.35 -0.17476 -0.35157 -0.17338 -0.35243 -0.17083 C -0.35452 -0.16504 -0.35643 -0.15856 -0.35851 -0.15231 L -0.36771 -0.12407 C -0.36875 -0.12083 -0.36945 -0.11736 -0.37084 -0.11458 C -0.37223 -0.1118 -0.37379 -0.10902 -0.37518 -0.10532 C -0.37743 -0.1 -0.37848 -0.09351 -0.38143 -0.08981 C -0.38282 -0.08819 -0.38455 -0.08773 -0.38577 -0.0868 C -0.40226 -0.05324 -0.37535 -0.10671 -0.39809 -0.06805 C -0.39809 -0.06759 -0.41042 -0.04259 -0.41355 -0.0368 L -0.4165 -0.03032 C -0.41771 -0.02824 -0.41823 -0.02569 -0.41945 -0.02407 C -0.42639 -0.01458 -0.42275 -0.0206 -0.43004 -0.00532 L -0.43004 -0.00509 C -0.43212 -0.00208 -0.43421 0.00093 -0.43629 0.00371 C -0.43785 0.00602 -0.43941 0.00764 -0.4408 0.01019 C -0.44202 0.01181 -0.44289 0.01482 -0.44393 0.01644 C -0.44688 0.02107 -0.45 0.02454 -0.45313 0.02894 C -0.45469 0.03102 -0.45591 0.03403 -0.45764 0.03519 C -0.45921 0.03635 -0.46077 0.03658 -0.46233 0.03843 C -0.47709 0.05533 -0.46563 0.04792 -0.47743 0.05394 C -0.47848 0.05602 -0.47917 0.05903 -0.48056 0.06019 C -0.49237 0.06968 -0.48959 0.06274 -0.4974 0.06945 C -0.49966 0.07153 -0.50139 0.07385 -0.50348 0.0757 C -0.50712 0.07894 -0.51025 0.07963 -0.51407 0.08195 C -0.51563 0.08264 -0.51737 0.08403 -0.51875 0.08519 C -0.52657 0.08912 -0.5316 0.08936 -0.54011 0.09121 C -0.5415 0.09213 -0.54306 0.09375 -0.54462 0.09445 C -0.5507 0.09746 -0.55678 0.09885 -0.56285 0.1007 C -0.57622 0.10949 -0.56181 0.1007 -0.59202 0.10695 C -0.59914 0.10834 -0.60643 0.11088 -0.61337 0.11297 C -0.6165 0.11412 -0.61928 0.11621 -0.62257 0.11621 C -0.64844 0.11737 -0.67431 0.11621 -0.70035 0.11621 L -0.7382 0.11297 " pathEditMode="relative" rAng="0" ptsTypes="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54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6516216" y="3232887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01589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err="1">
                  <a:latin typeface="Comic Sans MS" panose="030F0702030302020204" pitchFamily="66" charset="0"/>
                </a:rPr>
                <a:t>five</a:t>
              </a:r>
              <a:endParaRPr lang="tr-TR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0" name="Resim 9">
            <a:extLst>
              <a:ext uri="{FF2B5EF4-FFF2-40B4-BE49-F238E27FC236}">
                <a16:creationId xmlns:a16="http://schemas.microsoft.com/office/drawing/2014/main" id="{073B95C1-002D-4946-962D-9C5FAA5CA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8653912B-B51A-44FF-8698-12940D07B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" y="942161"/>
            <a:ext cx="1231498" cy="87061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8F58AAFD-B646-4327-AF4D-1C2336FBC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44" y="899635"/>
            <a:ext cx="1231498" cy="87061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B9401C2B-5C9F-4162-BBF5-AD79BA55A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6" y="168496"/>
            <a:ext cx="1231498" cy="870614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9BEBF15D-D282-47C2-BE7E-45A355A48C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1 0.08195 L 0.08871 0.08241 C 0.07378 0.07963 0.05763 0.08172 0.04288 0.07246 C 0.03975 0.07084 0.0368 0.06783 0.0335 0.06644 C 0.03159 0.06551 0.02968 0.06436 0.0276 0.06343 C 0.0243 0.06135 0.0184 0.05695 0.0184 0.05741 C 0.01736 0.05487 0.01649 0.05255 0.01545 0.0507 C 0.0118 0.04537 0.00625 0.04005 0.00312 0.03195 C 0.00086 0.02593 -0.00174 0.02037 -0.00296 0.01343 C -0.00851 -0.02083 0.00034 0.03102 -0.00764 -0.00532 C -0.00886 -0.01134 -0.00955 -0.01805 -0.01077 -0.02407 C -0.01112 -0.02708 -0.01112 -0.03101 -0.01198 -0.03356 L -0.01528 -0.03981 L -0.01823 -0.05856 C -0.01875 -0.0618 -0.01875 -0.06527 -0.0198 -0.06805 C -0.02084 -0.07083 -0.02188 -0.07407 -0.02275 -0.07731 C -0.02674 -0.09351 -0.02136 -0.08078 -0.02726 -0.09282 C -0.02848 -0.09907 -0.02865 -0.10601 -0.03056 -0.1118 C -0.03264 -0.11782 -0.03525 -0.12338 -0.03646 -0.13032 C -0.03698 -0.13356 -0.03733 -0.1368 -0.03803 -0.13958 C -0.03889 -0.14305 -0.04028 -0.1456 -0.04115 -0.14907 C -0.04237 -0.15509 -0.04323 -0.16134 -0.0441 -0.16782 C -0.04462 -0.17083 -0.04462 -0.17476 -0.04549 -0.17731 L -0.04862 -0.18333 L -0.05191 -0.20231 C -0.05226 -0.20509 -0.05209 -0.20972 -0.0533 -0.21134 L -0.05782 -0.21782 C -0.05938 -0.22199 -0.06164 -0.23055 -0.06407 -0.23333 C -0.06546 -0.23495 -0.06684 -0.23541 -0.06841 -0.23634 L -0.07466 -0.24907 C -0.0757 -0.25092 -0.07639 -0.2537 -0.07761 -0.25509 C -0.09098 -0.27314 -0.07414 -0.25162 -0.08698 -0.26458 C -0.09862 -0.27662 -0.08438 -0.26597 -0.09601 -0.27384 C -0.10087 -0.28402 -0.09705 -0.27847 -0.10521 -0.28333 C -0.10834 -0.28495 -0.11112 -0.2875 -0.11441 -0.28958 C -0.11598 -0.29074 -0.11719 -0.29213 -0.11893 -0.29282 C -0.12188 -0.29398 -0.125 -0.29421 -0.12813 -0.2956 C -0.13108 -0.29745 -0.13421 -0.30046 -0.13733 -0.30208 C -0.13941 -0.30301 -0.1415 -0.30416 -0.14323 -0.30509 C -0.14497 -0.30625 -0.14636 -0.30787 -0.14792 -0.30833 C -0.15382 -0.31018 -0.16007 -0.31018 -0.16615 -0.31157 C -0.17101 -0.31226 -0.17553 -0.31365 -0.18004 -0.31458 L -0.19532 -0.31736 L -0.27483 -0.31458 C -0.27622 -0.31435 -0.27761 -0.31226 -0.279 -0.31157 C -0.28125 -0.31018 -0.28334 -0.30926 -0.28542 -0.30833 C -0.28664 -0.30625 -0.2882 -0.30347 -0.28976 -0.30208 C -0.29184 -0.30023 -0.29393 -0.30023 -0.29601 -0.29884 C -0.29757 -0.29814 -0.29914 -0.29676 -0.30035 -0.2956 C -0.30157 -0.29398 -0.30243 -0.29097 -0.30365 -0.28958 C -0.30521 -0.28796 -0.30695 -0.28796 -0.30816 -0.28657 C -0.31059 -0.28472 -0.31233 -0.28217 -0.31424 -0.28009 L -0.32032 -0.26157 C -0.32153 -0.25833 -0.32223 -0.25486 -0.32327 -0.25185 C -0.32448 -0.24976 -0.32553 -0.24814 -0.32657 -0.24606 C -0.33421 -0.22615 -0.32518 -0.24537 -0.33247 -0.23009 C -0.33542 -0.2125 -0.33212 -0.22824 -0.33716 -0.21458 C -0.34809 -0.18472 -0.33855 -0.20555 -0.34792 -0.18634 C -0.34827 -0.18333 -0.34844 -0.18009 -0.34948 -0.17731 C -0.35 -0.17476 -0.35157 -0.17338 -0.35243 -0.17083 C -0.35452 -0.16504 -0.35643 -0.15856 -0.35851 -0.15231 L -0.36771 -0.12407 C -0.36875 -0.12083 -0.36945 -0.11736 -0.37084 -0.11458 C -0.37223 -0.1118 -0.37379 -0.10902 -0.37518 -0.10532 C -0.37743 -0.1 -0.37848 -0.09351 -0.38143 -0.08981 C -0.38282 -0.08819 -0.38455 -0.08773 -0.38577 -0.0868 C -0.40226 -0.05324 -0.37535 -0.10671 -0.39809 -0.06805 C -0.39809 -0.06759 -0.41042 -0.04259 -0.41355 -0.0368 L -0.4165 -0.03032 C -0.41771 -0.02824 -0.41823 -0.02569 -0.41945 -0.02407 C -0.42639 -0.01458 -0.42275 -0.0206 -0.43004 -0.00532 L -0.43004 -0.00509 C -0.43212 -0.00208 -0.43421 0.00093 -0.43629 0.00371 C -0.43785 0.00602 -0.43941 0.00764 -0.4408 0.01019 C -0.44202 0.01181 -0.44289 0.01482 -0.44393 0.01644 C -0.44688 0.02107 -0.45 0.02454 -0.45313 0.02894 C -0.45469 0.03102 -0.45591 0.03403 -0.45764 0.03519 C -0.45921 0.03635 -0.46077 0.03658 -0.46233 0.03843 C -0.47709 0.05533 -0.46563 0.04792 -0.47743 0.05394 C -0.47848 0.05602 -0.47917 0.05903 -0.48056 0.06019 C -0.49237 0.06968 -0.48959 0.06274 -0.4974 0.06945 C -0.49966 0.07153 -0.50139 0.07385 -0.50348 0.0757 C -0.50712 0.07894 -0.51025 0.07963 -0.51407 0.08195 C -0.51563 0.08264 -0.51737 0.08403 -0.51875 0.08519 C -0.52657 0.08912 -0.5316 0.08936 -0.54011 0.09121 C -0.5415 0.09213 -0.54306 0.09375 -0.54462 0.09445 C -0.5507 0.09746 -0.55678 0.09885 -0.56285 0.1007 C -0.57622 0.10949 -0.56181 0.1007 -0.59202 0.10695 C -0.59914 0.10834 -0.60643 0.11088 -0.61337 0.11297 C -0.6165 0.11412 -0.61928 0.11621 -0.62257 0.11621 C -0.64844 0.11737 -0.67431 0.11621 -0.70035 0.11621 L -0.7382 0.11297 " pathEditMode="relative" rAng="0" ptsTypes="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54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6516216" y="3232887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01589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err="1">
                  <a:latin typeface="Comic Sans MS" panose="030F0702030302020204" pitchFamily="66" charset="0"/>
                </a:rPr>
                <a:t>six</a:t>
              </a:r>
              <a:endParaRPr lang="tr-TR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2D4EE2EA-DD3F-4785-9CFD-F68C0078D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36E657CE-C9E2-4842-B7CA-CFEEEADA7B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" y="942161"/>
            <a:ext cx="1231498" cy="87061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74C8F3D0-FDFB-4F8C-802C-9C1D98762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44" y="899635"/>
            <a:ext cx="1231498" cy="87061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E60F8999-0047-47A4-AE28-E69FB2065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9" y="208783"/>
            <a:ext cx="1231498" cy="870614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1F4D19B8-E932-4CAB-82CA-A680D0A9C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6" y="168496"/>
            <a:ext cx="1231498" cy="870614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F33A55C5-1A1A-4CCE-99BB-AF1E07435C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1 0.08195 L 0.08871 0.08241 C 0.07378 0.07963 0.05763 0.08172 0.04288 0.07246 C 0.03975 0.07084 0.0368 0.06783 0.0335 0.06644 C 0.03159 0.06551 0.02968 0.06436 0.0276 0.06343 C 0.0243 0.06135 0.0184 0.05695 0.0184 0.05741 C 0.01736 0.05487 0.01649 0.05255 0.01545 0.0507 C 0.0118 0.04537 0.00625 0.04005 0.00312 0.03195 C 0.00086 0.02593 -0.00174 0.02037 -0.00296 0.01343 C -0.00851 -0.02083 0.00034 0.03102 -0.00764 -0.00532 C -0.00886 -0.01134 -0.00955 -0.01805 -0.01077 -0.02407 C -0.01112 -0.02708 -0.01112 -0.03101 -0.01198 -0.03356 L -0.01528 -0.03981 L -0.01823 -0.05856 C -0.01875 -0.0618 -0.01875 -0.06527 -0.0198 -0.06805 C -0.02084 -0.07083 -0.02188 -0.07407 -0.02275 -0.07731 C -0.02674 -0.09351 -0.02136 -0.08078 -0.02726 -0.09282 C -0.02848 -0.09907 -0.02865 -0.10601 -0.03056 -0.1118 C -0.03264 -0.11782 -0.03525 -0.12338 -0.03646 -0.13032 C -0.03698 -0.13356 -0.03733 -0.1368 -0.03803 -0.13958 C -0.03889 -0.14305 -0.04028 -0.1456 -0.04115 -0.14907 C -0.04237 -0.15509 -0.04323 -0.16134 -0.0441 -0.16782 C -0.04462 -0.17083 -0.04462 -0.17476 -0.04549 -0.17731 L -0.04862 -0.18333 L -0.05191 -0.20231 C -0.05226 -0.20509 -0.05209 -0.20972 -0.0533 -0.21134 L -0.05782 -0.21782 C -0.05938 -0.22199 -0.06164 -0.23055 -0.06407 -0.23333 C -0.06546 -0.23495 -0.06684 -0.23541 -0.06841 -0.23634 L -0.07466 -0.24907 C -0.0757 -0.25092 -0.07639 -0.2537 -0.07761 -0.25509 C -0.09098 -0.27314 -0.07414 -0.25162 -0.08698 -0.26458 C -0.09862 -0.27662 -0.08438 -0.26597 -0.09601 -0.27384 C -0.10087 -0.28402 -0.09705 -0.27847 -0.10521 -0.28333 C -0.10834 -0.28495 -0.11112 -0.2875 -0.11441 -0.28958 C -0.11598 -0.29074 -0.11719 -0.29213 -0.11893 -0.29282 C -0.12188 -0.29398 -0.125 -0.29421 -0.12813 -0.2956 C -0.13108 -0.29745 -0.13421 -0.30046 -0.13733 -0.30208 C -0.13941 -0.30301 -0.1415 -0.30416 -0.14323 -0.30509 C -0.14497 -0.30625 -0.14636 -0.30787 -0.14792 -0.30833 C -0.15382 -0.31018 -0.16007 -0.31018 -0.16615 -0.31157 C -0.17101 -0.31226 -0.17553 -0.31365 -0.18004 -0.31458 L -0.19532 -0.31736 L -0.27483 -0.31458 C -0.27622 -0.31435 -0.27761 -0.31226 -0.279 -0.31157 C -0.28125 -0.31018 -0.28334 -0.30926 -0.28542 -0.30833 C -0.28664 -0.30625 -0.2882 -0.30347 -0.28976 -0.30208 C -0.29184 -0.30023 -0.29393 -0.30023 -0.29601 -0.29884 C -0.29757 -0.29814 -0.29914 -0.29676 -0.30035 -0.2956 C -0.30157 -0.29398 -0.30243 -0.29097 -0.30365 -0.28958 C -0.30521 -0.28796 -0.30695 -0.28796 -0.30816 -0.28657 C -0.31059 -0.28472 -0.31233 -0.28217 -0.31424 -0.28009 L -0.32032 -0.26157 C -0.32153 -0.25833 -0.32223 -0.25486 -0.32327 -0.25185 C -0.32448 -0.24976 -0.32553 -0.24814 -0.32657 -0.24606 C -0.33421 -0.22615 -0.32518 -0.24537 -0.33247 -0.23009 C -0.33542 -0.2125 -0.33212 -0.22824 -0.33716 -0.21458 C -0.34809 -0.18472 -0.33855 -0.20555 -0.34792 -0.18634 C -0.34827 -0.18333 -0.34844 -0.18009 -0.34948 -0.17731 C -0.35 -0.17476 -0.35157 -0.17338 -0.35243 -0.17083 C -0.35452 -0.16504 -0.35643 -0.15856 -0.35851 -0.15231 L -0.36771 -0.12407 C -0.36875 -0.12083 -0.36945 -0.11736 -0.37084 -0.11458 C -0.37223 -0.1118 -0.37379 -0.10902 -0.37518 -0.10532 C -0.37743 -0.1 -0.37848 -0.09351 -0.38143 -0.08981 C -0.38282 -0.08819 -0.38455 -0.08773 -0.38577 -0.0868 C -0.40226 -0.05324 -0.37535 -0.10671 -0.39809 -0.06805 C -0.39809 -0.06759 -0.41042 -0.04259 -0.41355 -0.0368 L -0.4165 -0.03032 C -0.41771 -0.02824 -0.41823 -0.02569 -0.41945 -0.02407 C -0.42639 -0.01458 -0.42275 -0.0206 -0.43004 -0.00532 L -0.43004 -0.00509 C -0.43212 -0.00208 -0.43421 0.00093 -0.43629 0.00371 C -0.43785 0.00602 -0.43941 0.00764 -0.4408 0.01019 C -0.44202 0.01181 -0.44289 0.01482 -0.44393 0.01644 C -0.44688 0.02107 -0.45 0.02454 -0.45313 0.02894 C -0.45469 0.03102 -0.45591 0.03403 -0.45764 0.03519 C -0.45921 0.03635 -0.46077 0.03658 -0.46233 0.03843 C -0.47709 0.05533 -0.46563 0.04792 -0.47743 0.05394 C -0.47848 0.05602 -0.47917 0.05903 -0.48056 0.06019 C -0.49237 0.06968 -0.48959 0.06274 -0.4974 0.06945 C -0.49966 0.07153 -0.50139 0.07385 -0.50348 0.0757 C -0.50712 0.07894 -0.51025 0.07963 -0.51407 0.08195 C -0.51563 0.08264 -0.51737 0.08403 -0.51875 0.08519 C -0.52657 0.08912 -0.5316 0.08936 -0.54011 0.09121 C -0.5415 0.09213 -0.54306 0.09375 -0.54462 0.09445 C -0.5507 0.09746 -0.55678 0.09885 -0.56285 0.1007 C -0.57622 0.10949 -0.56181 0.1007 -0.59202 0.10695 C -0.59914 0.10834 -0.60643 0.11088 -0.61337 0.11297 C -0.6165 0.11412 -0.61928 0.11621 -0.62257 0.11621 C -0.64844 0.11737 -0.67431 0.11621 -0.70035 0.11621 L -0.7382 0.11297 " pathEditMode="relative" rAng="0" ptsTypes="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54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800CB7-2E85-4E93-9D18-98D75DBCF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3918702" cy="2770348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1365BF39-F014-479F-A29B-C2BE26112D22}"/>
              </a:ext>
            </a:extLst>
          </p:cNvPr>
          <p:cNvGrpSpPr/>
          <p:nvPr/>
        </p:nvGrpSpPr>
        <p:grpSpPr>
          <a:xfrm>
            <a:off x="6516216" y="3232887"/>
            <a:ext cx="2843808" cy="2010446"/>
            <a:chOff x="6588224" y="3232887"/>
            <a:chExt cx="2843808" cy="2010446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61335A8-0920-47E4-8148-354E7E5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32887"/>
              <a:ext cx="2843808" cy="2010446"/>
            </a:xfrm>
            <a:prstGeom prst="rect">
              <a:avLst/>
            </a:prstGeom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57FD242D-2601-400A-B056-81B49D1F2922}"/>
                </a:ext>
              </a:extLst>
            </p:cNvPr>
            <p:cNvSpPr txBox="1"/>
            <p:nvPr/>
          </p:nvSpPr>
          <p:spPr>
            <a:xfrm rot="478214">
              <a:off x="7772419" y="4032367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>
                  <a:latin typeface="Comic Sans MS" panose="030F0702030302020204" pitchFamily="66" charset="0"/>
                </a:rPr>
                <a:t>seven</a:t>
              </a:r>
            </a:p>
          </p:txBody>
        </p:sp>
      </p:grpSp>
      <p:pic>
        <p:nvPicPr>
          <p:cNvPr id="15" name="Resim 14">
            <a:extLst>
              <a:ext uri="{FF2B5EF4-FFF2-40B4-BE49-F238E27FC236}">
                <a16:creationId xmlns:a16="http://schemas.microsoft.com/office/drawing/2014/main" id="{8C97DDCA-7C76-4A7D-9D64-512998A99F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188640"/>
            <a:ext cx="1231498" cy="87061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57C787EF-47F6-4164-8B4E-80ECF6323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" y="942161"/>
            <a:ext cx="1231498" cy="87061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2F3E1EEA-CB3D-4149-9800-81056975A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44" y="899635"/>
            <a:ext cx="1231498" cy="870614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0A4CE9D6-845C-4361-85EF-B70E8BFFB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12" y="917657"/>
            <a:ext cx="1231498" cy="870614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ADE5016B-ADA1-4F2E-A0B2-97885578A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9" y="208783"/>
            <a:ext cx="1231498" cy="870614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C3F419AE-E925-4706-AE46-4798C2496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6" y="168496"/>
            <a:ext cx="1231498" cy="87061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970F69ED-EE6D-426F-976B-B4A66DCD89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92588"/>
            <a:ext cx="744124" cy="7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1 0.08195 L 0.08871 0.08241 C 0.07378 0.07963 0.05763 0.08172 0.04288 0.07246 C 0.03975 0.07084 0.0368 0.06783 0.0335 0.06644 C 0.03159 0.06551 0.02968 0.06436 0.0276 0.06343 C 0.0243 0.06135 0.0184 0.05695 0.0184 0.05741 C 0.01736 0.05487 0.01649 0.05255 0.01545 0.0507 C 0.0118 0.04537 0.00625 0.04005 0.00312 0.03195 C 0.00086 0.02593 -0.00174 0.02037 -0.00296 0.01343 C -0.00851 -0.02083 0.00034 0.03102 -0.00764 -0.00532 C -0.00886 -0.01134 -0.00955 -0.01805 -0.01077 -0.02407 C -0.01112 -0.02708 -0.01112 -0.03101 -0.01198 -0.03356 L -0.01528 -0.03981 L -0.01823 -0.05856 C -0.01875 -0.0618 -0.01875 -0.06527 -0.0198 -0.06805 C -0.02084 -0.07083 -0.02188 -0.07407 -0.02275 -0.07731 C -0.02674 -0.09351 -0.02136 -0.08078 -0.02726 -0.09282 C -0.02848 -0.09907 -0.02865 -0.10601 -0.03056 -0.1118 C -0.03264 -0.11782 -0.03525 -0.12338 -0.03646 -0.13032 C -0.03698 -0.13356 -0.03733 -0.1368 -0.03803 -0.13958 C -0.03889 -0.14305 -0.04028 -0.1456 -0.04115 -0.14907 C -0.04237 -0.15509 -0.04323 -0.16134 -0.0441 -0.16782 C -0.04462 -0.17083 -0.04462 -0.17476 -0.04549 -0.17731 L -0.04862 -0.18333 L -0.05191 -0.20231 C -0.05226 -0.20509 -0.05209 -0.20972 -0.0533 -0.21134 L -0.05782 -0.21782 C -0.05938 -0.22199 -0.06164 -0.23055 -0.06407 -0.23333 C -0.06546 -0.23495 -0.06684 -0.23541 -0.06841 -0.23634 L -0.07466 -0.24907 C -0.0757 -0.25092 -0.07639 -0.2537 -0.07761 -0.25509 C -0.09098 -0.27314 -0.07414 -0.25162 -0.08698 -0.26458 C -0.09862 -0.27662 -0.08438 -0.26597 -0.09601 -0.27384 C -0.10087 -0.28402 -0.09705 -0.27847 -0.10521 -0.28333 C -0.10834 -0.28495 -0.11112 -0.2875 -0.11441 -0.28958 C -0.11598 -0.29074 -0.11719 -0.29213 -0.11893 -0.29282 C -0.12188 -0.29398 -0.125 -0.29421 -0.12813 -0.2956 C -0.13108 -0.29745 -0.13421 -0.30046 -0.13733 -0.30208 C -0.13941 -0.30301 -0.1415 -0.30416 -0.14323 -0.30509 C -0.14497 -0.30625 -0.14636 -0.30787 -0.14792 -0.30833 C -0.15382 -0.31018 -0.16007 -0.31018 -0.16615 -0.31157 C -0.17101 -0.31226 -0.17553 -0.31365 -0.18004 -0.31458 L -0.19532 -0.31736 L -0.27483 -0.31458 C -0.27622 -0.31435 -0.27761 -0.31226 -0.279 -0.31157 C -0.28125 -0.31018 -0.28334 -0.30926 -0.28542 -0.30833 C -0.28664 -0.30625 -0.2882 -0.30347 -0.28976 -0.30208 C -0.29184 -0.30023 -0.29393 -0.30023 -0.29601 -0.29884 C -0.29757 -0.29814 -0.29914 -0.29676 -0.30035 -0.2956 C -0.30157 -0.29398 -0.30243 -0.29097 -0.30365 -0.28958 C -0.30521 -0.28796 -0.30695 -0.28796 -0.30816 -0.28657 C -0.31059 -0.28472 -0.31233 -0.28217 -0.31424 -0.28009 L -0.32032 -0.26157 C -0.32153 -0.25833 -0.32223 -0.25486 -0.32327 -0.25185 C -0.32448 -0.24976 -0.32553 -0.24814 -0.32657 -0.24606 C -0.33421 -0.22615 -0.32518 -0.24537 -0.33247 -0.23009 C -0.33542 -0.2125 -0.33212 -0.22824 -0.33716 -0.21458 C -0.34809 -0.18472 -0.33855 -0.20555 -0.34792 -0.18634 C -0.34827 -0.18333 -0.34844 -0.18009 -0.34948 -0.17731 C -0.35 -0.17476 -0.35157 -0.17338 -0.35243 -0.17083 C -0.35452 -0.16504 -0.35643 -0.15856 -0.35851 -0.15231 L -0.36771 -0.12407 C -0.36875 -0.12083 -0.36945 -0.11736 -0.37084 -0.11458 C -0.37223 -0.1118 -0.37379 -0.10902 -0.37518 -0.10532 C -0.37743 -0.1 -0.37848 -0.09351 -0.38143 -0.08981 C -0.38282 -0.08819 -0.38455 -0.08773 -0.38577 -0.0868 C -0.40226 -0.05324 -0.37535 -0.10671 -0.39809 -0.06805 C -0.39809 -0.06759 -0.41042 -0.04259 -0.41355 -0.0368 L -0.4165 -0.03032 C -0.41771 -0.02824 -0.41823 -0.02569 -0.41945 -0.02407 C -0.42639 -0.01458 -0.42275 -0.0206 -0.43004 -0.00532 L -0.43004 -0.00509 C -0.43212 -0.00208 -0.43421 0.00093 -0.43629 0.00371 C -0.43785 0.00602 -0.43941 0.00764 -0.4408 0.01019 C -0.44202 0.01181 -0.44289 0.01482 -0.44393 0.01644 C -0.44688 0.02107 -0.45 0.02454 -0.45313 0.02894 C -0.45469 0.03102 -0.45591 0.03403 -0.45764 0.03519 C -0.45921 0.03635 -0.46077 0.03658 -0.46233 0.03843 C -0.47709 0.05533 -0.46563 0.04792 -0.47743 0.05394 C -0.47848 0.05602 -0.47917 0.05903 -0.48056 0.06019 C -0.49237 0.06968 -0.48959 0.06274 -0.4974 0.06945 C -0.49966 0.07153 -0.50139 0.07385 -0.50348 0.0757 C -0.50712 0.07894 -0.51025 0.07963 -0.51407 0.08195 C -0.51563 0.08264 -0.51737 0.08403 -0.51875 0.08519 C -0.52657 0.08912 -0.5316 0.08936 -0.54011 0.09121 C -0.5415 0.09213 -0.54306 0.09375 -0.54462 0.09445 C -0.5507 0.09746 -0.55678 0.09885 -0.56285 0.1007 C -0.57622 0.10949 -0.56181 0.1007 -0.59202 0.10695 C -0.59914 0.10834 -0.60643 0.11088 -0.61337 0.11297 C -0.6165 0.11412 -0.61928 0.11621 -0.62257 0.11621 C -0.64844 0.11737 -0.67431 0.11621 -0.70035 0.11621 L -0.7382 0.11297 " pathEditMode="relative" rAng="0" ptsTypes="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54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</TotalTime>
  <Words>65</Words>
  <Application>Microsoft Office PowerPoint</Application>
  <PresentationFormat>Ekran Gösterisi (4:3)</PresentationFormat>
  <Paragraphs>48</Paragraphs>
  <Slides>25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Arial</vt:lpstr>
      <vt:lpstr>Calibri</vt:lpstr>
      <vt:lpstr>Comic Sans MS</vt:lpstr>
      <vt:lpstr>Trebuchet MS</vt:lpstr>
      <vt:lpstr>Wingdings 3</vt:lpstr>
      <vt:lpstr>Yüzeyler</vt:lpstr>
      <vt:lpstr>NUMBERS (1-10)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(1-10)</dc:title>
  <dc:creator>samsung</dc:creator>
  <cp:lastModifiedBy>nilgün kutluata</cp:lastModifiedBy>
  <cp:revision>32</cp:revision>
  <dcterms:created xsi:type="dcterms:W3CDTF">2018-11-26T21:38:19Z</dcterms:created>
  <dcterms:modified xsi:type="dcterms:W3CDTF">2019-12-03T21:09:27Z</dcterms:modified>
</cp:coreProperties>
</file>