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60" r:id="rId4"/>
    <p:sldId id="276" r:id="rId5"/>
    <p:sldId id="262" r:id="rId6"/>
    <p:sldId id="263" r:id="rId7"/>
    <p:sldId id="275" r:id="rId8"/>
    <p:sldId id="266" r:id="rId9"/>
    <p:sldId id="279" r:id="rId10"/>
    <p:sldId id="280" r:id="rId11"/>
    <p:sldId id="267" r:id="rId12"/>
    <p:sldId id="271" r:id="rId13"/>
    <p:sldId id="272" r:id="rId14"/>
    <p:sldId id="274" r:id="rId15"/>
    <p:sldId id="273" r:id="rId16"/>
    <p:sldId id="258" r:id="rId17"/>
    <p:sldId id="277" r:id="rId18"/>
    <p:sldId id="259" r:id="rId19"/>
    <p:sldId id="264" r:id="rId20"/>
    <p:sldId id="278" r:id="rId21"/>
    <p:sldId id="261" r:id="rId22"/>
    <p:sldId id="281" r:id="rId23"/>
    <p:sldId id="268" r:id="rId24"/>
    <p:sldId id="270" r:id="rId25"/>
    <p:sldId id="265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55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D9F75050-0E15-4C5B-92B0-66D068882F1F}" type="datetimeFigureOut">
              <a:rPr lang="tr-TR" smtClean="0"/>
              <a:t>19.05.2020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85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19.05.2020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5610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19.05.2020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6276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19.05.2020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854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19.05.2020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4431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19.05.2020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528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19.05.2020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787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19.05.2020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81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19.05.2020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480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19.05.2020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0619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19.05.2020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092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19.05.2020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1289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19.05.2020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13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19.05.2020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169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19.05.2020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3246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19.05.2020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703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19.05.2020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2801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9F75050-0E15-4C5B-92B0-66D068882F1F}" type="datetimeFigureOut">
              <a:rPr lang="tr-TR" smtClean="0"/>
              <a:t>19.05.2020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6477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19.pn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slide" Target="slid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slide" Target="slide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EA5F400-1A27-4272-9097-ACEB62E7A1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z="7200" dirty="0" err="1">
                <a:latin typeface="Comic Sans MS" panose="030F0702030302020204" pitchFamily="66" charset="0"/>
              </a:rPr>
              <a:t>Nationality</a:t>
            </a:r>
            <a:endParaRPr lang="tr-TR" sz="7200" dirty="0">
              <a:latin typeface="Comic Sans MS" panose="030F0702030302020204" pitchFamily="66" charset="0"/>
            </a:endParaRP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F13C7CB-64AB-4E24-8737-6A79536E81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2160" y="3861048"/>
            <a:ext cx="930608" cy="478745"/>
          </a:xfrm>
        </p:spPr>
        <p:txBody>
          <a:bodyPr>
            <a:normAutofit lnSpcReduction="10000"/>
          </a:bodyPr>
          <a:lstStyle/>
          <a:p>
            <a:r>
              <a:rPr lang="tr-TR" sz="2800" dirty="0">
                <a:latin typeface="Comic Sans MS" panose="030F0702030302020204" pitchFamily="66" charset="0"/>
              </a:rPr>
              <a:t>4.2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11218E7-823F-4909-B95C-4B26014A29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025" y="1988840"/>
            <a:ext cx="817299" cy="1152128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CB6E5CA2-D031-4537-A07F-212565572E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9" y="1917176"/>
            <a:ext cx="868136" cy="1223792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C9182A7D-7429-4736-894F-84175E3D5A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661" y="5628479"/>
            <a:ext cx="876734" cy="1235911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63A0240A-1676-4F23-8781-B91AF8A82D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736" y="5628480"/>
            <a:ext cx="868136" cy="1223792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B6C10A5B-8D10-47B6-9472-9D78349845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294" y="-6391"/>
            <a:ext cx="876733" cy="1235911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2660207A-1DD6-4DD8-8170-6B5AB7C368F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9" y="-9616"/>
            <a:ext cx="868136" cy="1223792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C2A89B3F-12C5-422A-858A-72864A759A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030" y="3717033"/>
            <a:ext cx="868136" cy="1223792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FFA97269-DE7A-492C-B281-BFF632403E0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7032"/>
            <a:ext cx="868136" cy="1223792"/>
          </a:xfrm>
          <a:prstGeom prst="rect">
            <a:avLst/>
          </a:prstGeom>
        </p:spPr>
      </p:pic>
      <p:pic>
        <p:nvPicPr>
          <p:cNvPr id="21" name="Resim 20">
            <a:extLst>
              <a:ext uri="{FF2B5EF4-FFF2-40B4-BE49-F238E27FC236}">
                <a16:creationId xmlns:a16="http://schemas.microsoft.com/office/drawing/2014/main" id="{D80C7C0D-6178-40C5-BB8A-DF6209D3109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1" y="5461118"/>
            <a:ext cx="990923" cy="1396882"/>
          </a:xfrm>
          <a:prstGeom prst="rect">
            <a:avLst/>
          </a:prstGeom>
        </p:spPr>
      </p:pic>
      <p:pic>
        <p:nvPicPr>
          <p:cNvPr id="23" name="Resim 22">
            <a:extLst>
              <a:ext uri="{FF2B5EF4-FFF2-40B4-BE49-F238E27FC236}">
                <a16:creationId xmlns:a16="http://schemas.microsoft.com/office/drawing/2014/main" id="{92D51294-656A-46CA-8503-2CB2C95E4C8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24" y="5634208"/>
            <a:ext cx="868136" cy="1223792"/>
          </a:xfrm>
          <a:prstGeom prst="rect">
            <a:avLst/>
          </a:prstGeom>
        </p:spPr>
      </p:pic>
      <p:pic>
        <p:nvPicPr>
          <p:cNvPr id="25" name="Resim 24">
            <a:extLst>
              <a:ext uri="{FF2B5EF4-FFF2-40B4-BE49-F238E27FC236}">
                <a16:creationId xmlns:a16="http://schemas.microsoft.com/office/drawing/2014/main" id="{4482EB9B-9E24-440B-BBFE-4C97CDCDE0D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-9616"/>
            <a:ext cx="868136" cy="1223792"/>
          </a:xfrm>
          <a:prstGeom prst="rect">
            <a:avLst/>
          </a:prstGeom>
        </p:spPr>
      </p:pic>
      <p:pic>
        <p:nvPicPr>
          <p:cNvPr id="27" name="Resim 26">
            <a:extLst>
              <a:ext uri="{FF2B5EF4-FFF2-40B4-BE49-F238E27FC236}">
                <a16:creationId xmlns:a16="http://schemas.microsoft.com/office/drawing/2014/main" id="{FDDBA118-4561-4C95-8CAE-64EA115B4B4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432" y="-6390"/>
            <a:ext cx="876734" cy="1235912"/>
          </a:xfrm>
          <a:prstGeom prst="rect">
            <a:avLst/>
          </a:prstGeom>
        </p:spPr>
      </p:pic>
      <p:sp>
        <p:nvSpPr>
          <p:cNvPr id="29" name="Dikdörtgen: Köşeleri Yuvarlatılmış 28">
            <a:hlinkClick r:id="rId14" action="ppaction://hlinksldjump"/>
            <a:extLst>
              <a:ext uri="{FF2B5EF4-FFF2-40B4-BE49-F238E27FC236}">
                <a16:creationId xmlns:a16="http://schemas.microsoft.com/office/drawing/2014/main" id="{F4C3352F-8AC2-4386-8F48-23866F292C3D}"/>
              </a:ext>
            </a:extLst>
          </p:cNvPr>
          <p:cNvSpPr/>
          <p:nvPr/>
        </p:nvSpPr>
        <p:spPr>
          <a:xfrm>
            <a:off x="3779912" y="4339793"/>
            <a:ext cx="1801382" cy="817399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START</a:t>
            </a:r>
          </a:p>
        </p:txBody>
      </p:sp>
      <p:pic>
        <p:nvPicPr>
          <p:cNvPr id="31" name="Resim 30">
            <a:extLst>
              <a:ext uri="{FF2B5EF4-FFF2-40B4-BE49-F238E27FC236}">
                <a16:creationId xmlns:a16="http://schemas.microsoft.com/office/drawing/2014/main" id="{CBB7EF7B-E9E6-4490-88A0-C71F580BA0D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220" y="3839856"/>
            <a:ext cx="2223230" cy="222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61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A7CEE452-FDD2-4668-8BC4-84177DB81C4E}"/>
              </a:ext>
            </a:extLst>
          </p:cNvPr>
          <p:cNvSpPr/>
          <p:nvPr/>
        </p:nvSpPr>
        <p:spPr>
          <a:xfrm>
            <a:off x="1441800" y="1484784"/>
            <a:ext cx="6260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Where</a:t>
            </a:r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tr-TR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are</a:t>
            </a:r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tr-TR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you</a:t>
            </a:r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tr-TR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from</a:t>
            </a:r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8" name="Oval 7">
            <a:hlinkClick r:id="rId3" action="ppaction://hlinksldjump"/>
            <a:extLst>
              <a:ext uri="{FF2B5EF4-FFF2-40B4-BE49-F238E27FC236}">
                <a16:creationId xmlns:a16="http://schemas.microsoft.com/office/drawing/2014/main" id="{275F8CCF-FBD0-4F9E-B174-CE69A424FD0A}"/>
              </a:ext>
            </a:extLst>
          </p:cNvPr>
          <p:cNvSpPr/>
          <p:nvPr/>
        </p:nvSpPr>
        <p:spPr>
          <a:xfrm>
            <a:off x="3635896" y="4869160"/>
            <a:ext cx="2160240" cy="5040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Comic Sans MS" panose="030F0702030302020204" pitchFamily="66" charset="0"/>
              </a:rPr>
              <a:t>Britain</a:t>
            </a:r>
          </a:p>
        </p:txBody>
      </p:sp>
      <p:sp>
        <p:nvSpPr>
          <p:cNvPr id="9" name="Oval 8">
            <a:hlinkClick r:id="rId3" action="ppaction://hlinksldjump"/>
            <a:extLst>
              <a:ext uri="{FF2B5EF4-FFF2-40B4-BE49-F238E27FC236}">
                <a16:creationId xmlns:a16="http://schemas.microsoft.com/office/drawing/2014/main" id="{9E9EA6F5-1EEA-4BED-A954-BF0491BB8F01}"/>
              </a:ext>
            </a:extLst>
          </p:cNvPr>
          <p:cNvSpPr/>
          <p:nvPr/>
        </p:nvSpPr>
        <p:spPr>
          <a:xfrm>
            <a:off x="5975960" y="4869160"/>
            <a:ext cx="2160240" cy="5040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Italy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10" name="Oval 9">
            <a:hlinkClick r:id="rId3" action="ppaction://hlinksldjump"/>
            <a:extLst>
              <a:ext uri="{FF2B5EF4-FFF2-40B4-BE49-F238E27FC236}">
                <a16:creationId xmlns:a16="http://schemas.microsoft.com/office/drawing/2014/main" id="{9F2DA19E-0CE6-4DD9-BB21-16B3EB62F91D}"/>
              </a:ext>
            </a:extLst>
          </p:cNvPr>
          <p:cNvSpPr/>
          <p:nvPr/>
        </p:nvSpPr>
        <p:spPr>
          <a:xfrm>
            <a:off x="3635896" y="5628061"/>
            <a:ext cx="2160240" cy="5040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Comic Sans MS" panose="030F0702030302020204" pitchFamily="66" charset="0"/>
              </a:rPr>
              <a:t>France</a:t>
            </a:r>
          </a:p>
        </p:txBody>
      </p:sp>
      <p:sp>
        <p:nvSpPr>
          <p:cNvPr id="11" name="Oval 10">
            <a:hlinkClick r:id="rId4" action="ppaction://hlinksldjump"/>
            <a:extLst>
              <a:ext uri="{FF2B5EF4-FFF2-40B4-BE49-F238E27FC236}">
                <a16:creationId xmlns:a16="http://schemas.microsoft.com/office/drawing/2014/main" id="{DA0BF82F-15BC-4CD0-9B0E-4BDC01650C01}"/>
              </a:ext>
            </a:extLst>
          </p:cNvPr>
          <p:cNvSpPr/>
          <p:nvPr/>
        </p:nvSpPr>
        <p:spPr>
          <a:xfrm>
            <a:off x="5975960" y="5634423"/>
            <a:ext cx="2160240" cy="5040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The</a:t>
            </a:r>
            <a:r>
              <a:rPr lang="tr-TR" dirty="0">
                <a:latin typeface="Comic Sans MS" panose="030F0702030302020204" pitchFamily="66" charset="0"/>
              </a:rPr>
              <a:t> USA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8D3624B-F415-474C-95D3-BC5A9CE9E9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996952"/>
            <a:ext cx="2349734" cy="3312368"/>
          </a:xfrm>
          <a:prstGeom prst="rect">
            <a:avLst/>
          </a:prstGeom>
        </p:spPr>
      </p:pic>
      <p:sp>
        <p:nvSpPr>
          <p:cNvPr id="7" name="Düşünce Balonu: Bulut 6">
            <a:extLst>
              <a:ext uri="{FF2B5EF4-FFF2-40B4-BE49-F238E27FC236}">
                <a16:creationId xmlns:a16="http://schemas.microsoft.com/office/drawing/2014/main" id="{1F28FBDB-02C9-4821-B121-4E3DA426FFA1}"/>
              </a:ext>
            </a:extLst>
          </p:cNvPr>
          <p:cNvSpPr/>
          <p:nvPr/>
        </p:nvSpPr>
        <p:spPr>
          <a:xfrm>
            <a:off x="3059832" y="2564904"/>
            <a:ext cx="5328592" cy="2146189"/>
          </a:xfrm>
          <a:prstGeom prst="cloudCallout">
            <a:avLst>
              <a:gd name="adj1" fmla="val -58244"/>
              <a:gd name="adj2" fmla="val 2606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>
                <a:latin typeface="Comic Sans MS" panose="030F0702030302020204" pitchFamily="66" charset="0"/>
              </a:rPr>
              <a:t>I’m </a:t>
            </a:r>
            <a:r>
              <a:rPr lang="tr-TR" sz="2800" dirty="0" err="1">
                <a:latin typeface="Comic Sans MS" panose="030F0702030302020204" pitchFamily="66" charset="0"/>
              </a:rPr>
              <a:t>from</a:t>
            </a:r>
            <a:r>
              <a:rPr lang="tr-TR" sz="2800" dirty="0">
                <a:latin typeface="Comic Sans MS" panose="030F0702030302020204" pitchFamily="66" charset="0"/>
              </a:rPr>
              <a:t> ………………… </a:t>
            </a:r>
          </a:p>
        </p:txBody>
      </p:sp>
    </p:spTree>
    <p:extLst>
      <p:ext uri="{BB962C8B-B14F-4D97-AF65-F5344CB8AC3E}">
        <p14:creationId xmlns:p14="http://schemas.microsoft.com/office/powerpoint/2010/main" val="111463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A7CEE452-FDD2-4668-8BC4-84177DB81C4E}"/>
              </a:ext>
            </a:extLst>
          </p:cNvPr>
          <p:cNvSpPr/>
          <p:nvPr/>
        </p:nvSpPr>
        <p:spPr>
          <a:xfrm>
            <a:off x="1441791" y="1484784"/>
            <a:ext cx="6260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Where</a:t>
            </a:r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tr-TR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are</a:t>
            </a:r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tr-TR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you</a:t>
            </a:r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tr-TR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from</a:t>
            </a:r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8" name="Oval 7">
            <a:hlinkClick r:id="rId3" action="ppaction://hlinksldjump"/>
            <a:extLst>
              <a:ext uri="{FF2B5EF4-FFF2-40B4-BE49-F238E27FC236}">
                <a16:creationId xmlns:a16="http://schemas.microsoft.com/office/drawing/2014/main" id="{275F8CCF-FBD0-4F9E-B174-CE69A424FD0A}"/>
              </a:ext>
            </a:extLst>
          </p:cNvPr>
          <p:cNvSpPr/>
          <p:nvPr/>
        </p:nvSpPr>
        <p:spPr>
          <a:xfrm>
            <a:off x="3635896" y="4869160"/>
            <a:ext cx="2160240" cy="5040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Comic Sans MS" panose="030F0702030302020204" pitchFamily="66" charset="0"/>
              </a:rPr>
              <a:t>Britain</a:t>
            </a:r>
          </a:p>
        </p:txBody>
      </p:sp>
      <p:sp>
        <p:nvSpPr>
          <p:cNvPr id="9" name="Oval 8">
            <a:hlinkClick r:id="rId4" action="ppaction://hlinksldjump"/>
            <a:extLst>
              <a:ext uri="{FF2B5EF4-FFF2-40B4-BE49-F238E27FC236}">
                <a16:creationId xmlns:a16="http://schemas.microsoft.com/office/drawing/2014/main" id="{9E9EA6F5-1EEA-4BED-A954-BF0491BB8F01}"/>
              </a:ext>
            </a:extLst>
          </p:cNvPr>
          <p:cNvSpPr/>
          <p:nvPr/>
        </p:nvSpPr>
        <p:spPr>
          <a:xfrm>
            <a:off x="5975960" y="4869160"/>
            <a:ext cx="2160240" cy="5040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Spain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10" name="Oval 9">
            <a:hlinkClick r:id="rId3" action="ppaction://hlinksldjump"/>
            <a:extLst>
              <a:ext uri="{FF2B5EF4-FFF2-40B4-BE49-F238E27FC236}">
                <a16:creationId xmlns:a16="http://schemas.microsoft.com/office/drawing/2014/main" id="{9F2DA19E-0CE6-4DD9-BB21-16B3EB62F91D}"/>
              </a:ext>
            </a:extLst>
          </p:cNvPr>
          <p:cNvSpPr/>
          <p:nvPr/>
        </p:nvSpPr>
        <p:spPr>
          <a:xfrm>
            <a:off x="3635896" y="5628061"/>
            <a:ext cx="2160240" cy="5040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Comic Sans MS" panose="030F0702030302020204" pitchFamily="66" charset="0"/>
              </a:rPr>
              <a:t>France</a:t>
            </a:r>
          </a:p>
        </p:txBody>
      </p:sp>
      <p:sp>
        <p:nvSpPr>
          <p:cNvPr id="11" name="Oval 10">
            <a:hlinkClick r:id="rId3" action="ppaction://hlinksldjump"/>
            <a:extLst>
              <a:ext uri="{FF2B5EF4-FFF2-40B4-BE49-F238E27FC236}">
                <a16:creationId xmlns:a16="http://schemas.microsoft.com/office/drawing/2014/main" id="{DA0BF82F-15BC-4CD0-9B0E-4BDC01650C01}"/>
              </a:ext>
            </a:extLst>
          </p:cNvPr>
          <p:cNvSpPr/>
          <p:nvPr/>
        </p:nvSpPr>
        <p:spPr>
          <a:xfrm>
            <a:off x="5975960" y="5634423"/>
            <a:ext cx="2160240" cy="5040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Italy</a:t>
            </a:r>
            <a:endParaRPr lang="tr-TR" dirty="0">
              <a:latin typeface="Comic Sans MS" panose="030F0702030302020204" pitchFamily="66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686B729-EC62-4F47-B48D-F1EA7F5F48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56" y="2708920"/>
            <a:ext cx="2553572" cy="3599712"/>
          </a:xfrm>
          <a:prstGeom prst="rect">
            <a:avLst/>
          </a:prstGeom>
        </p:spPr>
      </p:pic>
      <p:sp>
        <p:nvSpPr>
          <p:cNvPr id="7" name="Düşünce Balonu: Bulut 6">
            <a:extLst>
              <a:ext uri="{FF2B5EF4-FFF2-40B4-BE49-F238E27FC236}">
                <a16:creationId xmlns:a16="http://schemas.microsoft.com/office/drawing/2014/main" id="{1F28FBDB-02C9-4821-B121-4E3DA426FFA1}"/>
              </a:ext>
            </a:extLst>
          </p:cNvPr>
          <p:cNvSpPr/>
          <p:nvPr/>
        </p:nvSpPr>
        <p:spPr>
          <a:xfrm>
            <a:off x="3059832" y="2408114"/>
            <a:ext cx="5328592" cy="2302979"/>
          </a:xfrm>
          <a:prstGeom prst="cloudCallout">
            <a:avLst>
              <a:gd name="adj1" fmla="val -58664"/>
              <a:gd name="adj2" fmla="val 957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>
                <a:latin typeface="Comic Sans MS" panose="030F0702030302020204" pitchFamily="66" charset="0"/>
              </a:rPr>
              <a:t>I’m </a:t>
            </a:r>
            <a:r>
              <a:rPr lang="tr-TR" sz="2800" dirty="0" err="1">
                <a:latin typeface="Comic Sans MS" panose="030F0702030302020204" pitchFamily="66" charset="0"/>
              </a:rPr>
              <a:t>from</a:t>
            </a:r>
            <a:r>
              <a:rPr lang="tr-TR" sz="2800" dirty="0">
                <a:latin typeface="Comic Sans MS" panose="030F0702030302020204" pitchFamily="66" charset="0"/>
              </a:rPr>
              <a:t> ………………… </a:t>
            </a:r>
          </a:p>
        </p:txBody>
      </p:sp>
    </p:spTree>
    <p:extLst>
      <p:ext uri="{BB962C8B-B14F-4D97-AF65-F5344CB8AC3E}">
        <p14:creationId xmlns:p14="http://schemas.microsoft.com/office/powerpoint/2010/main" val="283552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A7CEE452-FDD2-4668-8BC4-84177DB81C4E}"/>
              </a:ext>
            </a:extLst>
          </p:cNvPr>
          <p:cNvSpPr/>
          <p:nvPr/>
        </p:nvSpPr>
        <p:spPr>
          <a:xfrm>
            <a:off x="1441794" y="1484784"/>
            <a:ext cx="6260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Where</a:t>
            </a:r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tr-TR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are</a:t>
            </a:r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tr-TR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you</a:t>
            </a:r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tr-TR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from</a:t>
            </a:r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8" name="Oval 7">
            <a:hlinkClick r:id="rId3" action="ppaction://hlinksldjump"/>
            <a:extLst>
              <a:ext uri="{FF2B5EF4-FFF2-40B4-BE49-F238E27FC236}">
                <a16:creationId xmlns:a16="http://schemas.microsoft.com/office/drawing/2014/main" id="{275F8CCF-FBD0-4F9E-B174-CE69A424FD0A}"/>
              </a:ext>
            </a:extLst>
          </p:cNvPr>
          <p:cNvSpPr/>
          <p:nvPr/>
        </p:nvSpPr>
        <p:spPr>
          <a:xfrm>
            <a:off x="3635896" y="4869160"/>
            <a:ext cx="2160240" cy="5040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Iraq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9" name="Oval 8">
            <a:hlinkClick r:id="rId3" action="ppaction://hlinksldjump"/>
            <a:extLst>
              <a:ext uri="{FF2B5EF4-FFF2-40B4-BE49-F238E27FC236}">
                <a16:creationId xmlns:a16="http://schemas.microsoft.com/office/drawing/2014/main" id="{9E9EA6F5-1EEA-4BED-A954-BF0491BB8F01}"/>
              </a:ext>
            </a:extLst>
          </p:cNvPr>
          <p:cNvSpPr/>
          <p:nvPr/>
        </p:nvSpPr>
        <p:spPr>
          <a:xfrm>
            <a:off x="5975960" y="4869160"/>
            <a:ext cx="2160240" cy="5040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Russia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10" name="Oval 9">
            <a:hlinkClick r:id="rId4" action="ppaction://hlinksldjump"/>
            <a:extLst>
              <a:ext uri="{FF2B5EF4-FFF2-40B4-BE49-F238E27FC236}">
                <a16:creationId xmlns:a16="http://schemas.microsoft.com/office/drawing/2014/main" id="{9F2DA19E-0CE6-4DD9-BB21-16B3EB62F91D}"/>
              </a:ext>
            </a:extLst>
          </p:cNvPr>
          <p:cNvSpPr/>
          <p:nvPr/>
        </p:nvSpPr>
        <p:spPr>
          <a:xfrm>
            <a:off x="3635896" y="5628061"/>
            <a:ext cx="2160240" cy="5040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Comic Sans MS" panose="030F0702030302020204" pitchFamily="66" charset="0"/>
              </a:rPr>
              <a:t>Pakistan</a:t>
            </a:r>
          </a:p>
        </p:txBody>
      </p:sp>
      <p:sp>
        <p:nvSpPr>
          <p:cNvPr id="11" name="Oval 10">
            <a:hlinkClick r:id="rId3" action="ppaction://hlinksldjump"/>
            <a:extLst>
              <a:ext uri="{FF2B5EF4-FFF2-40B4-BE49-F238E27FC236}">
                <a16:creationId xmlns:a16="http://schemas.microsoft.com/office/drawing/2014/main" id="{DA0BF82F-15BC-4CD0-9B0E-4BDC01650C01}"/>
              </a:ext>
            </a:extLst>
          </p:cNvPr>
          <p:cNvSpPr/>
          <p:nvPr/>
        </p:nvSpPr>
        <p:spPr>
          <a:xfrm>
            <a:off x="5975960" y="5634423"/>
            <a:ext cx="2160240" cy="5040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Comic Sans MS" panose="030F0702030302020204" pitchFamily="66" charset="0"/>
              </a:rPr>
              <a:t>Germany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5EE9E23-00C2-4AFD-A4A5-06E3933D77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39" y="2792409"/>
            <a:ext cx="2433993" cy="3431145"/>
          </a:xfrm>
          <a:prstGeom prst="rect">
            <a:avLst/>
          </a:prstGeom>
        </p:spPr>
      </p:pic>
      <p:sp>
        <p:nvSpPr>
          <p:cNvPr id="7" name="Düşünce Balonu: Bulut 6">
            <a:extLst>
              <a:ext uri="{FF2B5EF4-FFF2-40B4-BE49-F238E27FC236}">
                <a16:creationId xmlns:a16="http://schemas.microsoft.com/office/drawing/2014/main" id="{1F28FBDB-02C9-4821-B121-4E3DA426FFA1}"/>
              </a:ext>
            </a:extLst>
          </p:cNvPr>
          <p:cNvSpPr/>
          <p:nvPr/>
        </p:nvSpPr>
        <p:spPr>
          <a:xfrm>
            <a:off x="3059832" y="2408114"/>
            <a:ext cx="5328592" cy="2302979"/>
          </a:xfrm>
          <a:prstGeom prst="cloudCallout">
            <a:avLst>
              <a:gd name="adj1" fmla="val -58664"/>
              <a:gd name="adj2" fmla="val 957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>
                <a:latin typeface="Comic Sans MS" panose="030F0702030302020204" pitchFamily="66" charset="0"/>
              </a:rPr>
              <a:t>I’m </a:t>
            </a:r>
            <a:r>
              <a:rPr lang="tr-TR" sz="2800" dirty="0" err="1">
                <a:latin typeface="Comic Sans MS" panose="030F0702030302020204" pitchFamily="66" charset="0"/>
              </a:rPr>
              <a:t>from</a:t>
            </a:r>
            <a:r>
              <a:rPr lang="tr-TR" sz="2800" dirty="0">
                <a:latin typeface="Comic Sans MS" panose="030F0702030302020204" pitchFamily="66" charset="0"/>
              </a:rPr>
              <a:t> ………………… </a:t>
            </a:r>
          </a:p>
        </p:txBody>
      </p:sp>
    </p:spTree>
    <p:extLst>
      <p:ext uri="{BB962C8B-B14F-4D97-AF65-F5344CB8AC3E}">
        <p14:creationId xmlns:p14="http://schemas.microsoft.com/office/powerpoint/2010/main" val="12429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A7CEE452-FDD2-4668-8BC4-84177DB81C4E}"/>
              </a:ext>
            </a:extLst>
          </p:cNvPr>
          <p:cNvSpPr/>
          <p:nvPr/>
        </p:nvSpPr>
        <p:spPr>
          <a:xfrm>
            <a:off x="1441794" y="1484784"/>
            <a:ext cx="6260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Where</a:t>
            </a:r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tr-TR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are</a:t>
            </a:r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tr-TR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you</a:t>
            </a:r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tr-TR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from</a:t>
            </a:r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8" name="Oval 7">
            <a:hlinkClick r:id="rId3" action="ppaction://hlinksldjump"/>
            <a:extLst>
              <a:ext uri="{FF2B5EF4-FFF2-40B4-BE49-F238E27FC236}">
                <a16:creationId xmlns:a16="http://schemas.microsoft.com/office/drawing/2014/main" id="{275F8CCF-FBD0-4F9E-B174-CE69A424FD0A}"/>
              </a:ext>
            </a:extLst>
          </p:cNvPr>
          <p:cNvSpPr/>
          <p:nvPr/>
        </p:nvSpPr>
        <p:spPr>
          <a:xfrm>
            <a:off x="3635896" y="4869160"/>
            <a:ext cx="2160240" cy="5040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Italy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9" name="Oval 8">
            <a:hlinkClick r:id="rId4" action="ppaction://hlinksldjump"/>
            <a:extLst>
              <a:ext uri="{FF2B5EF4-FFF2-40B4-BE49-F238E27FC236}">
                <a16:creationId xmlns:a16="http://schemas.microsoft.com/office/drawing/2014/main" id="{9E9EA6F5-1EEA-4BED-A954-BF0491BB8F01}"/>
              </a:ext>
            </a:extLst>
          </p:cNvPr>
          <p:cNvSpPr/>
          <p:nvPr/>
        </p:nvSpPr>
        <p:spPr>
          <a:xfrm>
            <a:off x="5975960" y="4869160"/>
            <a:ext cx="2160240" cy="5040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Comic Sans MS" panose="030F0702030302020204" pitchFamily="66" charset="0"/>
              </a:rPr>
              <a:t>France</a:t>
            </a:r>
          </a:p>
        </p:txBody>
      </p:sp>
      <p:sp>
        <p:nvSpPr>
          <p:cNvPr id="10" name="Oval 9">
            <a:hlinkClick r:id="rId4" action="ppaction://hlinksldjump"/>
            <a:extLst>
              <a:ext uri="{FF2B5EF4-FFF2-40B4-BE49-F238E27FC236}">
                <a16:creationId xmlns:a16="http://schemas.microsoft.com/office/drawing/2014/main" id="{9F2DA19E-0CE6-4DD9-BB21-16B3EB62F91D}"/>
              </a:ext>
            </a:extLst>
          </p:cNvPr>
          <p:cNvSpPr/>
          <p:nvPr/>
        </p:nvSpPr>
        <p:spPr>
          <a:xfrm>
            <a:off x="3635896" y="5628061"/>
            <a:ext cx="2160240" cy="5040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Spain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11" name="Oval 10">
            <a:hlinkClick r:id="rId4" action="ppaction://hlinksldjump"/>
            <a:extLst>
              <a:ext uri="{FF2B5EF4-FFF2-40B4-BE49-F238E27FC236}">
                <a16:creationId xmlns:a16="http://schemas.microsoft.com/office/drawing/2014/main" id="{DA0BF82F-15BC-4CD0-9B0E-4BDC01650C01}"/>
              </a:ext>
            </a:extLst>
          </p:cNvPr>
          <p:cNvSpPr/>
          <p:nvPr/>
        </p:nvSpPr>
        <p:spPr>
          <a:xfrm>
            <a:off x="5975960" y="5634423"/>
            <a:ext cx="2160240" cy="5040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Comic Sans MS" panose="030F0702030302020204" pitchFamily="66" charset="0"/>
              </a:rPr>
              <a:t>Britain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760C983-0E33-45FC-A0DD-CB285BFF25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57" y="2765958"/>
            <a:ext cx="2483376" cy="3500759"/>
          </a:xfrm>
          <a:prstGeom prst="rect">
            <a:avLst/>
          </a:prstGeom>
        </p:spPr>
      </p:pic>
      <p:sp>
        <p:nvSpPr>
          <p:cNvPr id="7" name="Düşünce Balonu: Bulut 6">
            <a:extLst>
              <a:ext uri="{FF2B5EF4-FFF2-40B4-BE49-F238E27FC236}">
                <a16:creationId xmlns:a16="http://schemas.microsoft.com/office/drawing/2014/main" id="{1F28FBDB-02C9-4821-B121-4E3DA426FFA1}"/>
              </a:ext>
            </a:extLst>
          </p:cNvPr>
          <p:cNvSpPr/>
          <p:nvPr/>
        </p:nvSpPr>
        <p:spPr>
          <a:xfrm>
            <a:off x="3059832" y="2408114"/>
            <a:ext cx="5328592" cy="2302979"/>
          </a:xfrm>
          <a:prstGeom prst="cloudCallout">
            <a:avLst>
              <a:gd name="adj1" fmla="val -55315"/>
              <a:gd name="adj2" fmla="val 1054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>
                <a:latin typeface="Comic Sans MS" panose="030F0702030302020204" pitchFamily="66" charset="0"/>
              </a:rPr>
              <a:t>I’m </a:t>
            </a:r>
            <a:r>
              <a:rPr lang="tr-TR" sz="2800" dirty="0" err="1">
                <a:latin typeface="Comic Sans MS" panose="030F0702030302020204" pitchFamily="66" charset="0"/>
              </a:rPr>
              <a:t>from</a:t>
            </a:r>
            <a:r>
              <a:rPr lang="tr-TR" sz="2800" dirty="0">
                <a:latin typeface="Comic Sans MS" panose="030F0702030302020204" pitchFamily="66" charset="0"/>
              </a:rPr>
              <a:t> ………………… </a:t>
            </a:r>
          </a:p>
        </p:txBody>
      </p:sp>
    </p:spTree>
    <p:extLst>
      <p:ext uri="{BB962C8B-B14F-4D97-AF65-F5344CB8AC3E}">
        <p14:creationId xmlns:p14="http://schemas.microsoft.com/office/powerpoint/2010/main" val="41536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A7CEE452-FDD2-4668-8BC4-84177DB81C4E}"/>
              </a:ext>
            </a:extLst>
          </p:cNvPr>
          <p:cNvSpPr/>
          <p:nvPr/>
        </p:nvSpPr>
        <p:spPr>
          <a:xfrm>
            <a:off x="756834" y="1484784"/>
            <a:ext cx="76303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What</a:t>
            </a:r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tr-TR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nationality</a:t>
            </a:r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tr-TR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are</a:t>
            </a:r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tr-TR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you</a:t>
            </a:r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8" name="Oval 7">
            <a:hlinkClick r:id="rId3" action="ppaction://hlinksldjump"/>
            <a:extLst>
              <a:ext uri="{FF2B5EF4-FFF2-40B4-BE49-F238E27FC236}">
                <a16:creationId xmlns:a16="http://schemas.microsoft.com/office/drawing/2014/main" id="{275F8CCF-FBD0-4F9E-B174-CE69A424FD0A}"/>
              </a:ext>
            </a:extLst>
          </p:cNvPr>
          <p:cNvSpPr/>
          <p:nvPr/>
        </p:nvSpPr>
        <p:spPr>
          <a:xfrm>
            <a:off x="3635896" y="4869160"/>
            <a:ext cx="2160240" cy="5040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Comic Sans MS" panose="030F0702030302020204" pitchFamily="66" charset="0"/>
              </a:rPr>
              <a:t>Spanish</a:t>
            </a:r>
          </a:p>
        </p:txBody>
      </p:sp>
      <p:sp>
        <p:nvSpPr>
          <p:cNvPr id="9" name="Oval 8">
            <a:hlinkClick r:id="rId3" action="ppaction://hlinksldjump"/>
            <a:extLst>
              <a:ext uri="{FF2B5EF4-FFF2-40B4-BE49-F238E27FC236}">
                <a16:creationId xmlns:a16="http://schemas.microsoft.com/office/drawing/2014/main" id="{9E9EA6F5-1EEA-4BED-A954-BF0491BB8F01}"/>
              </a:ext>
            </a:extLst>
          </p:cNvPr>
          <p:cNvSpPr/>
          <p:nvPr/>
        </p:nvSpPr>
        <p:spPr>
          <a:xfrm>
            <a:off x="5975960" y="4869160"/>
            <a:ext cx="2160240" cy="5040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German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10" name="Oval 9">
            <a:hlinkClick r:id="rId3" action="ppaction://hlinksldjump"/>
            <a:extLst>
              <a:ext uri="{FF2B5EF4-FFF2-40B4-BE49-F238E27FC236}">
                <a16:creationId xmlns:a16="http://schemas.microsoft.com/office/drawing/2014/main" id="{9F2DA19E-0CE6-4DD9-BB21-16B3EB62F91D}"/>
              </a:ext>
            </a:extLst>
          </p:cNvPr>
          <p:cNvSpPr/>
          <p:nvPr/>
        </p:nvSpPr>
        <p:spPr>
          <a:xfrm>
            <a:off x="3635896" y="5628061"/>
            <a:ext cx="2160240" cy="5040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Italian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11" name="Oval 10">
            <a:hlinkClick r:id="rId4" action="ppaction://hlinksldjump"/>
            <a:extLst>
              <a:ext uri="{FF2B5EF4-FFF2-40B4-BE49-F238E27FC236}">
                <a16:creationId xmlns:a16="http://schemas.microsoft.com/office/drawing/2014/main" id="{DA0BF82F-15BC-4CD0-9B0E-4BDC01650C01}"/>
              </a:ext>
            </a:extLst>
          </p:cNvPr>
          <p:cNvSpPr/>
          <p:nvPr/>
        </p:nvSpPr>
        <p:spPr>
          <a:xfrm>
            <a:off x="5975960" y="5634423"/>
            <a:ext cx="2160240" cy="5040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Comic Sans MS" panose="030F0702030302020204" pitchFamily="66" charset="0"/>
              </a:rPr>
              <a:t>Russian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7D2C937-7351-4CBD-8A4E-F8C982434E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37" y="2564904"/>
            <a:ext cx="2656222" cy="3744416"/>
          </a:xfrm>
          <a:prstGeom prst="rect">
            <a:avLst/>
          </a:prstGeom>
        </p:spPr>
      </p:pic>
      <p:sp>
        <p:nvSpPr>
          <p:cNvPr id="7" name="Düşünce Balonu: Bulut 6">
            <a:extLst>
              <a:ext uri="{FF2B5EF4-FFF2-40B4-BE49-F238E27FC236}">
                <a16:creationId xmlns:a16="http://schemas.microsoft.com/office/drawing/2014/main" id="{1F28FBDB-02C9-4821-B121-4E3DA426FFA1}"/>
              </a:ext>
            </a:extLst>
          </p:cNvPr>
          <p:cNvSpPr/>
          <p:nvPr/>
        </p:nvSpPr>
        <p:spPr>
          <a:xfrm>
            <a:off x="3059832" y="2564904"/>
            <a:ext cx="5328592" cy="2146189"/>
          </a:xfrm>
          <a:prstGeom prst="cloudCallout">
            <a:avLst>
              <a:gd name="adj1" fmla="val -58663"/>
              <a:gd name="adj2" fmla="val 1151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>
                <a:latin typeface="Comic Sans MS" panose="030F0702030302020204" pitchFamily="66" charset="0"/>
              </a:rPr>
              <a:t>I’m ………………… </a:t>
            </a:r>
          </a:p>
        </p:txBody>
      </p:sp>
    </p:spTree>
    <p:extLst>
      <p:ext uri="{BB962C8B-B14F-4D97-AF65-F5344CB8AC3E}">
        <p14:creationId xmlns:p14="http://schemas.microsoft.com/office/powerpoint/2010/main" val="341936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A7CEE452-FDD2-4668-8BC4-84177DB81C4E}"/>
              </a:ext>
            </a:extLst>
          </p:cNvPr>
          <p:cNvSpPr/>
          <p:nvPr/>
        </p:nvSpPr>
        <p:spPr>
          <a:xfrm>
            <a:off x="756834" y="1484784"/>
            <a:ext cx="76303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What</a:t>
            </a:r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tr-TR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nationality</a:t>
            </a:r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tr-TR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are</a:t>
            </a:r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tr-TR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you</a:t>
            </a:r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8" name="Oval 7">
            <a:hlinkClick r:id="rId3" action="ppaction://hlinksldjump"/>
            <a:extLst>
              <a:ext uri="{FF2B5EF4-FFF2-40B4-BE49-F238E27FC236}">
                <a16:creationId xmlns:a16="http://schemas.microsoft.com/office/drawing/2014/main" id="{275F8CCF-FBD0-4F9E-B174-CE69A424FD0A}"/>
              </a:ext>
            </a:extLst>
          </p:cNvPr>
          <p:cNvSpPr/>
          <p:nvPr/>
        </p:nvSpPr>
        <p:spPr>
          <a:xfrm>
            <a:off x="3635896" y="4869160"/>
            <a:ext cx="2160240" cy="5040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Comic Sans MS" panose="030F0702030302020204" pitchFamily="66" charset="0"/>
              </a:rPr>
              <a:t>Spanish</a:t>
            </a:r>
          </a:p>
        </p:txBody>
      </p:sp>
      <p:sp>
        <p:nvSpPr>
          <p:cNvPr id="9" name="Oval 8">
            <a:hlinkClick r:id="rId3" action="ppaction://hlinksldjump"/>
            <a:extLst>
              <a:ext uri="{FF2B5EF4-FFF2-40B4-BE49-F238E27FC236}">
                <a16:creationId xmlns:a16="http://schemas.microsoft.com/office/drawing/2014/main" id="{9E9EA6F5-1EEA-4BED-A954-BF0491BB8F01}"/>
              </a:ext>
            </a:extLst>
          </p:cNvPr>
          <p:cNvSpPr/>
          <p:nvPr/>
        </p:nvSpPr>
        <p:spPr>
          <a:xfrm>
            <a:off x="5975960" y="4869160"/>
            <a:ext cx="2160240" cy="5040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German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10" name="Oval 9">
            <a:hlinkClick r:id="rId4" action="ppaction://hlinksldjump"/>
            <a:extLst>
              <a:ext uri="{FF2B5EF4-FFF2-40B4-BE49-F238E27FC236}">
                <a16:creationId xmlns:a16="http://schemas.microsoft.com/office/drawing/2014/main" id="{9F2DA19E-0CE6-4DD9-BB21-16B3EB62F91D}"/>
              </a:ext>
            </a:extLst>
          </p:cNvPr>
          <p:cNvSpPr/>
          <p:nvPr/>
        </p:nvSpPr>
        <p:spPr>
          <a:xfrm>
            <a:off x="3635896" y="5628061"/>
            <a:ext cx="2160240" cy="5040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Italian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11" name="Oval 10">
            <a:hlinkClick r:id="rId3" action="ppaction://hlinksldjump"/>
            <a:extLst>
              <a:ext uri="{FF2B5EF4-FFF2-40B4-BE49-F238E27FC236}">
                <a16:creationId xmlns:a16="http://schemas.microsoft.com/office/drawing/2014/main" id="{DA0BF82F-15BC-4CD0-9B0E-4BDC01650C01}"/>
              </a:ext>
            </a:extLst>
          </p:cNvPr>
          <p:cNvSpPr/>
          <p:nvPr/>
        </p:nvSpPr>
        <p:spPr>
          <a:xfrm>
            <a:off x="5975960" y="5634423"/>
            <a:ext cx="2160240" cy="5040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Comic Sans MS" panose="030F0702030302020204" pitchFamily="66" charset="0"/>
              </a:rPr>
              <a:t>Russian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760C983-0E33-45FC-A0DD-CB285BFF25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57" y="2765958"/>
            <a:ext cx="2483376" cy="3500759"/>
          </a:xfrm>
          <a:prstGeom prst="rect">
            <a:avLst/>
          </a:prstGeom>
        </p:spPr>
      </p:pic>
      <p:sp>
        <p:nvSpPr>
          <p:cNvPr id="7" name="Düşünce Balonu: Bulut 6">
            <a:extLst>
              <a:ext uri="{FF2B5EF4-FFF2-40B4-BE49-F238E27FC236}">
                <a16:creationId xmlns:a16="http://schemas.microsoft.com/office/drawing/2014/main" id="{1F28FBDB-02C9-4821-B121-4E3DA426FFA1}"/>
              </a:ext>
            </a:extLst>
          </p:cNvPr>
          <p:cNvSpPr/>
          <p:nvPr/>
        </p:nvSpPr>
        <p:spPr>
          <a:xfrm>
            <a:off x="3059832" y="2408114"/>
            <a:ext cx="5328592" cy="2302979"/>
          </a:xfrm>
          <a:prstGeom prst="cloudCallout">
            <a:avLst>
              <a:gd name="adj1" fmla="val -55315"/>
              <a:gd name="adj2" fmla="val 1054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>
                <a:latin typeface="Comic Sans MS" panose="030F0702030302020204" pitchFamily="66" charset="0"/>
              </a:rPr>
              <a:t>I’m ………………… </a:t>
            </a:r>
          </a:p>
        </p:txBody>
      </p:sp>
    </p:spTree>
    <p:extLst>
      <p:ext uri="{BB962C8B-B14F-4D97-AF65-F5344CB8AC3E}">
        <p14:creationId xmlns:p14="http://schemas.microsoft.com/office/powerpoint/2010/main" val="33178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70FC02C5-3F8D-4305-908F-EC82F9464C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566181"/>
            <a:ext cx="2448272" cy="3451274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A7CEE452-FDD2-4668-8BC4-84177DB81C4E}"/>
              </a:ext>
            </a:extLst>
          </p:cNvPr>
          <p:cNvSpPr/>
          <p:nvPr/>
        </p:nvSpPr>
        <p:spPr>
          <a:xfrm>
            <a:off x="756826" y="1484784"/>
            <a:ext cx="76303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What</a:t>
            </a:r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tr-TR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nationality</a:t>
            </a:r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tr-TR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are</a:t>
            </a:r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tr-TR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you</a:t>
            </a:r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7" name="Düşünce Balonu: Bulut 6">
            <a:extLst>
              <a:ext uri="{FF2B5EF4-FFF2-40B4-BE49-F238E27FC236}">
                <a16:creationId xmlns:a16="http://schemas.microsoft.com/office/drawing/2014/main" id="{1F28FBDB-02C9-4821-B121-4E3DA426FFA1}"/>
              </a:ext>
            </a:extLst>
          </p:cNvPr>
          <p:cNvSpPr/>
          <p:nvPr/>
        </p:nvSpPr>
        <p:spPr>
          <a:xfrm>
            <a:off x="3059832" y="2408114"/>
            <a:ext cx="5328592" cy="2302979"/>
          </a:xfrm>
          <a:prstGeom prst="cloudCallout">
            <a:avLst>
              <a:gd name="adj1" fmla="val -58078"/>
              <a:gd name="adj2" fmla="val 291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>
                <a:latin typeface="Comic Sans MS" panose="030F0702030302020204" pitchFamily="66" charset="0"/>
              </a:rPr>
              <a:t>I’m  ………………… </a:t>
            </a:r>
          </a:p>
        </p:txBody>
      </p:sp>
      <p:sp>
        <p:nvSpPr>
          <p:cNvPr id="8" name="Oval 7">
            <a:hlinkClick r:id="rId4" action="ppaction://hlinksldjump"/>
            <a:extLst>
              <a:ext uri="{FF2B5EF4-FFF2-40B4-BE49-F238E27FC236}">
                <a16:creationId xmlns:a16="http://schemas.microsoft.com/office/drawing/2014/main" id="{275F8CCF-FBD0-4F9E-B174-CE69A424FD0A}"/>
              </a:ext>
            </a:extLst>
          </p:cNvPr>
          <p:cNvSpPr/>
          <p:nvPr/>
        </p:nvSpPr>
        <p:spPr>
          <a:xfrm>
            <a:off x="3635896" y="4869160"/>
            <a:ext cx="2160240" cy="5040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Turkish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9" name="Oval 8">
            <a:hlinkClick r:id="rId5" action="ppaction://hlinksldjump"/>
            <a:extLst>
              <a:ext uri="{FF2B5EF4-FFF2-40B4-BE49-F238E27FC236}">
                <a16:creationId xmlns:a16="http://schemas.microsoft.com/office/drawing/2014/main" id="{9E9EA6F5-1EEA-4BED-A954-BF0491BB8F01}"/>
              </a:ext>
            </a:extLst>
          </p:cNvPr>
          <p:cNvSpPr/>
          <p:nvPr/>
        </p:nvSpPr>
        <p:spPr>
          <a:xfrm>
            <a:off x="5975960" y="4869160"/>
            <a:ext cx="2160240" cy="5040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Turkey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10" name="Oval 9">
            <a:hlinkClick r:id="rId5" action="ppaction://hlinksldjump"/>
            <a:extLst>
              <a:ext uri="{FF2B5EF4-FFF2-40B4-BE49-F238E27FC236}">
                <a16:creationId xmlns:a16="http://schemas.microsoft.com/office/drawing/2014/main" id="{9F2DA19E-0CE6-4DD9-BB21-16B3EB62F91D}"/>
              </a:ext>
            </a:extLst>
          </p:cNvPr>
          <p:cNvSpPr/>
          <p:nvPr/>
        </p:nvSpPr>
        <p:spPr>
          <a:xfrm>
            <a:off x="3635896" y="5628061"/>
            <a:ext cx="2160240" cy="5040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Comic Sans MS" panose="030F0702030302020204" pitchFamily="66" charset="0"/>
              </a:rPr>
              <a:t>Britain</a:t>
            </a:r>
          </a:p>
        </p:txBody>
      </p:sp>
      <p:sp>
        <p:nvSpPr>
          <p:cNvPr id="11" name="Oval 10">
            <a:hlinkClick r:id="rId5" action="ppaction://hlinksldjump"/>
            <a:extLst>
              <a:ext uri="{FF2B5EF4-FFF2-40B4-BE49-F238E27FC236}">
                <a16:creationId xmlns:a16="http://schemas.microsoft.com/office/drawing/2014/main" id="{DA0BF82F-15BC-4CD0-9B0E-4BDC01650C01}"/>
              </a:ext>
            </a:extLst>
          </p:cNvPr>
          <p:cNvSpPr/>
          <p:nvPr/>
        </p:nvSpPr>
        <p:spPr>
          <a:xfrm>
            <a:off x="5975960" y="5634423"/>
            <a:ext cx="2160240" cy="5040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Comic Sans MS" panose="030F0702030302020204" pitchFamily="66" charset="0"/>
              </a:rPr>
              <a:t>British</a:t>
            </a:r>
          </a:p>
        </p:txBody>
      </p:sp>
    </p:spTree>
    <p:extLst>
      <p:ext uri="{BB962C8B-B14F-4D97-AF65-F5344CB8AC3E}">
        <p14:creationId xmlns:p14="http://schemas.microsoft.com/office/powerpoint/2010/main" val="63428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A7CEE452-FDD2-4668-8BC4-84177DB81C4E}"/>
              </a:ext>
            </a:extLst>
          </p:cNvPr>
          <p:cNvSpPr/>
          <p:nvPr/>
        </p:nvSpPr>
        <p:spPr>
          <a:xfrm>
            <a:off x="756837" y="1484784"/>
            <a:ext cx="76303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What</a:t>
            </a:r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tr-TR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nationality</a:t>
            </a:r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tr-TR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are</a:t>
            </a:r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tr-TR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you</a:t>
            </a:r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8" name="Oval 7">
            <a:hlinkClick r:id="rId3" action="ppaction://hlinksldjump"/>
            <a:extLst>
              <a:ext uri="{FF2B5EF4-FFF2-40B4-BE49-F238E27FC236}">
                <a16:creationId xmlns:a16="http://schemas.microsoft.com/office/drawing/2014/main" id="{275F8CCF-FBD0-4F9E-B174-CE69A424FD0A}"/>
              </a:ext>
            </a:extLst>
          </p:cNvPr>
          <p:cNvSpPr/>
          <p:nvPr/>
        </p:nvSpPr>
        <p:spPr>
          <a:xfrm>
            <a:off x="3635896" y="4869160"/>
            <a:ext cx="2160240" cy="5040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Comic Sans MS" panose="030F0702030302020204" pitchFamily="66" charset="0"/>
              </a:rPr>
              <a:t>French</a:t>
            </a:r>
          </a:p>
        </p:txBody>
      </p:sp>
      <p:sp>
        <p:nvSpPr>
          <p:cNvPr id="9" name="Oval 8">
            <a:hlinkClick r:id="rId3" action="ppaction://hlinksldjump"/>
            <a:extLst>
              <a:ext uri="{FF2B5EF4-FFF2-40B4-BE49-F238E27FC236}">
                <a16:creationId xmlns:a16="http://schemas.microsoft.com/office/drawing/2014/main" id="{9E9EA6F5-1EEA-4BED-A954-BF0491BB8F01}"/>
              </a:ext>
            </a:extLst>
          </p:cNvPr>
          <p:cNvSpPr/>
          <p:nvPr/>
        </p:nvSpPr>
        <p:spPr>
          <a:xfrm>
            <a:off x="5975960" y="4869160"/>
            <a:ext cx="2160240" cy="5040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Pakistani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10" name="Oval 9">
            <a:hlinkClick r:id="rId3" action="ppaction://hlinksldjump"/>
            <a:extLst>
              <a:ext uri="{FF2B5EF4-FFF2-40B4-BE49-F238E27FC236}">
                <a16:creationId xmlns:a16="http://schemas.microsoft.com/office/drawing/2014/main" id="{9F2DA19E-0CE6-4DD9-BB21-16B3EB62F91D}"/>
              </a:ext>
            </a:extLst>
          </p:cNvPr>
          <p:cNvSpPr/>
          <p:nvPr/>
        </p:nvSpPr>
        <p:spPr>
          <a:xfrm>
            <a:off x="3635896" y="5628061"/>
            <a:ext cx="2160240" cy="5040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German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11" name="Oval 10">
            <a:hlinkClick r:id="rId4" action="ppaction://hlinksldjump"/>
            <a:extLst>
              <a:ext uri="{FF2B5EF4-FFF2-40B4-BE49-F238E27FC236}">
                <a16:creationId xmlns:a16="http://schemas.microsoft.com/office/drawing/2014/main" id="{DA0BF82F-15BC-4CD0-9B0E-4BDC01650C01}"/>
              </a:ext>
            </a:extLst>
          </p:cNvPr>
          <p:cNvSpPr/>
          <p:nvPr/>
        </p:nvSpPr>
        <p:spPr>
          <a:xfrm>
            <a:off x="5975960" y="5634423"/>
            <a:ext cx="2160240" cy="5040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Iraqi</a:t>
            </a:r>
            <a:endParaRPr lang="tr-TR" dirty="0">
              <a:latin typeface="Comic Sans MS" panose="030F0702030302020204" pitchFamily="66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BA382B6-DECA-42A3-8B2E-8F0E86BC50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49168"/>
            <a:ext cx="2520280" cy="3552782"/>
          </a:xfrm>
          <a:prstGeom prst="rect">
            <a:avLst/>
          </a:prstGeom>
        </p:spPr>
      </p:pic>
      <p:sp>
        <p:nvSpPr>
          <p:cNvPr id="7" name="Düşünce Balonu: Bulut 6">
            <a:extLst>
              <a:ext uri="{FF2B5EF4-FFF2-40B4-BE49-F238E27FC236}">
                <a16:creationId xmlns:a16="http://schemas.microsoft.com/office/drawing/2014/main" id="{1F28FBDB-02C9-4821-B121-4E3DA426FFA1}"/>
              </a:ext>
            </a:extLst>
          </p:cNvPr>
          <p:cNvSpPr/>
          <p:nvPr/>
        </p:nvSpPr>
        <p:spPr>
          <a:xfrm>
            <a:off x="3059832" y="2564904"/>
            <a:ext cx="5328592" cy="2146189"/>
          </a:xfrm>
          <a:prstGeom prst="cloudCallout">
            <a:avLst>
              <a:gd name="adj1" fmla="val -62011"/>
              <a:gd name="adj2" fmla="val 1255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>
                <a:latin typeface="Comic Sans MS" panose="030F0702030302020204" pitchFamily="66" charset="0"/>
              </a:rPr>
              <a:t>I’m ………………… </a:t>
            </a:r>
          </a:p>
        </p:txBody>
      </p:sp>
    </p:spTree>
    <p:extLst>
      <p:ext uri="{BB962C8B-B14F-4D97-AF65-F5344CB8AC3E}">
        <p14:creationId xmlns:p14="http://schemas.microsoft.com/office/powerpoint/2010/main" val="126748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A7CEE452-FDD2-4668-8BC4-84177DB81C4E}"/>
              </a:ext>
            </a:extLst>
          </p:cNvPr>
          <p:cNvSpPr/>
          <p:nvPr/>
        </p:nvSpPr>
        <p:spPr>
          <a:xfrm>
            <a:off x="756826" y="1484784"/>
            <a:ext cx="76303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What</a:t>
            </a:r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tr-TR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nationality</a:t>
            </a:r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tr-TR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are</a:t>
            </a:r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tr-TR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you</a:t>
            </a:r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8" name="Oval 7">
            <a:hlinkClick r:id="rId3" action="ppaction://hlinksldjump"/>
            <a:extLst>
              <a:ext uri="{FF2B5EF4-FFF2-40B4-BE49-F238E27FC236}">
                <a16:creationId xmlns:a16="http://schemas.microsoft.com/office/drawing/2014/main" id="{275F8CCF-FBD0-4F9E-B174-CE69A424FD0A}"/>
              </a:ext>
            </a:extLst>
          </p:cNvPr>
          <p:cNvSpPr/>
          <p:nvPr/>
        </p:nvSpPr>
        <p:spPr>
          <a:xfrm>
            <a:off x="3635896" y="4869160"/>
            <a:ext cx="2160240" cy="5040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Japanese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9" name="Oval 8">
            <a:hlinkClick r:id="rId3" action="ppaction://hlinksldjump"/>
            <a:extLst>
              <a:ext uri="{FF2B5EF4-FFF2-40B4-BE49-F238E27FC236}">
                <a16:creationId xmlns:a16="http://schemas.microsoft.com/office/drawing/2014/main" id="{9E9EA6F5-1EEA-4BED-A954-BF0491BB8F01}"/>
              </a:ext>
            </a:extLst>
          </p:cNvPr>
          <p:cNvSpPr/>
          <p:nvPr/>
        </p:nvSpPr>
        <p:spPr>
          <a:xfrm>
            <a:off x="5975960" y="4869160"/>
            <a:ext cx="2160240" cy="5040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China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10" name="Oval 9">
            <a:hlinkClick r:id="rId4" action="ppaction://hlinksldjump"/>
            <a:extLst>
              <a:ext uri="{FF2B5EF4-FFF2-40B4-BE49-F238E27FC236}">
                <a16:creationId xmlns:a16="http://schemas.microsoft.com/office/drawing/2014/main" id="{9F2DA19E-0CE6-4DD9-BB21-16B3EB62F91D}"/>
              </a:ext>
            </a:extLst>
          </p:cNvPr>
          <p:cNvSpPr/>
          <p:nvPr/>
        </p:nvSpPr>
        <p:spPr>
          <a:xfrm>
            <a:off x="3635896" y="5628061"/>
            <a:ext cx="2160240" cy="5040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Chinese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11" name="Oval 10">
            <a:hlinkClick r:id="rId3" action="ppaction://hlinksldjump"/>
            <a:extLst>
              <a:ext uri="{FF2B5EF4-FFF2-40B4-BE49-F238E27FC236}">
                <a16:creationId xmlns:a16="http://schemas.microsoft.com/office/drawing/2014/main" id="{DA0BF82F-15BC-4CD0-9B0E-4BDC01650C01}"/>
              </a:ext>
            </a:extLst>
          </p:cNvPr>
          <p:cNvSpPr/>
          <p:nvPr/>
        </p:nvSpPr>
        <p:spPr>
          <a:xfrm>
            <a:off x="5975960" y="5634423"/>
            <a:ext cx="2160240" cy="5040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Comic Sans MS" panose="030F0702030302020204" pitchFamily="66" charset="0"/>
              </a:rPr>
              <a:t>Japan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F39A27B-5D97-4206-B1BD-621F95890B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31" y="2983021"/>
            <a:ext cx="2298777" cy="3240534"/>
          </a:xfrm>
          <a:prstGeom prst="rect">
            <a:avLst/>
          </a:prstGeom>
        </p:spPr>
      </p:pic>
      <p:sp>
        <p:nvSpPr>
          <p:cNvPr id="7" name="Düşünce Balonu: Bulut 6">
            <a:extLst>
              <a:ext uri="{FF2B5EF4-FFF2-40B4-BE49-F238E27FC236}">
                <a16:creationId xmlns:a16="http://schemas.microsoft.com/office/drawing/2014/main" id="{1F28FBDB-02C9-4821-B121-4E3DA426FFA1}"/>
              </a:ext>
            </a:extLst>
          </p:cNvPr>
          <p:cNvSpPr/>
          <p:nvPr/>
        </p:nvSpPr>
        <p:spPr>
          <a:xfrm>
            <a:off x="3059832" y="2408114"/>
            <a:ext cx="5328592" cy="2302979"/>
          </a:xfrm>
          <a:prstGeom prst="cloudCallout">
            <a:avLst>
              <a:gd name="adj1" fmla="val -64942"/>
              <a:gd name="adj2" fmla="val 1635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>
                <a:latin typeface="Comic Sans MS" panose="030F0702030302020204" pitchFamily="66" charset="0"/>
              </a:rPr>
              <a:t>I’m  ………………… </a:t>
            </a:r>
          </a:p>
        </p:txBody>
      </p:sp>
    </p:spTree>
    <p:extLst>
      <p:ext uri="{BB962C8B-B14F-4D97-AF65-F5344CB8AC3E}">
        <p14:creationId xmlns:p14="http://schemas.microsoft.com/office/powerpoint/2010/main" val="200670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A7CEE452-FDD2-4668-8BC4-84177DB81C4E}"/>
              </a:ext>
            </a:extLst>
          </p:cNvPr>
          <p:cNvSpPr/>
          <p:nvPr/>
        </p:nvSpPr>
        <p:spPr>
          <a:xfrm>
            <a:off x="756829" y="1484784"/>
            <a:ext cx="76303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What</a:t>
            </a:r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tr-TR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nationality</a:t>
            </a:r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tr-TR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are</a:t>
            </a:r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tr-TR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you</a:t>
            </a:r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8" name="Oval 7">
            <a:hlinkClick r:id="rId3" action="ppaction://hlinksldjump"/>
            <a:extLst>
              <a:ext uri="{FF2B5EF4-FFF2-40B4-BE49-F238E27FC236}">
                <a16:creationId xmlns:a16="http://schemas.microsoft.com/office/drawing/2014/main" id="{275F8CCF-FBD0-4F9E-B174-CE69A424FD0A}"/>
              </a:ext>
            </a:extLst>
          </p:cNvPr>
          <p:cNvSpPr/>
          <p:nvPr/>
        </p:nvSpPr>
        <p:spPr>
          <a:xfrm>
            <a:off x="3635896" y="4869160"/>
            <a:ext cx="2160240" cy="5040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Comic Sans MS" panose="030F0702030302020204" pitchFamily="66" charset="0"/>
              </a:rPr>
              <a:t>Russian</a:t>
            </a:r>
          </a:p>
        </p:txBody>
      </p:sp>
      <p:sp>
        <p:nvSpPr>
          <p:cNvPr id="9" name="Oval 8">
            <a:hlinkClick r:id="rId3" action="ppaction://hlinksldjump"/>
            <a:extLst>
              <a:ext uri="{FF2B5EF4-FFF2-40B4-BE49-F238E27FC236}">
                <a16:creationId xmlns:a16="http://schemas.microsoft.com/office/drawing/2014/main" id="{9E9EA6F5-1EEA-4BED-A954-BF0491BB8F01}"/>
              </a:ext>
            </a:extLst>
          </p:cNvPr>
          <p:cNvSpPr/>
          <p:nvPr/>
        </p:nvSpPr>
        <p:spPr>
          <a:xfrm>
            <a:off x="5975960" y="4869160"/>
            <a:ext cx="2160240" cy="5040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Comic Sans MS" panose="030F0702030302020204" pitchFamily="66" charset="0"/>
              </a:rPr>
              <a:t>French</a:t>
            </a:r>
          </a:p>
        </p:txBody>
      </p:sp>
      <p:sp>
        <p:nvSpPr>
          <p:cNvPr id="10" name="Oval 9">
            <a:hlinkClick r:id="rId3" action="ppaction://hlinksldjump"/>
            <a:extLst>
              <a:ext uri="{FF2B5EF4-FFF2-40B4-BE49-F238E27FC236}">
                <a16:creationId xmlns:a16="http://schemas.microsoft.com/office/drawing/2014/main" id="{9F2DA19E-0CE6-4DD9-BB21-16B3EB62F91D}"/>
              </a:ext>
            </a:extLst>
          </p:cNvPr>
          <p:cNvSpPr/>
          <p:nvPr/>
        </p:nvSpPr>
        <p:spPr>
          <a:xfrm>
            <a:off x="3635896" y="5628061"/>
            <a:ext cx="2160240" cy="5040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Japanese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11" name="Oval 10">
            <a:hlinkClick r:id="rId4" action="ppaction://hlinksldjump"/>
            <a:extLst>
              <a:ext uri="{FF2B5EF4-FFF2-40B4-BE49-F238E27FC236}">
                <a16:creationId xmlns:a16="http://schemas.microsoft.com/office/drawing/2014/main" id="{DA0BF82F-15BC-4CD0-9B0E-4BDC01650C01}"/>
              </a:ext>
            </a:extLst>
          </p:cNvPr>
          <p:cNvSpPr/>
          <p:nvPr/>
        </p:nvSpPr>
        <p:spPr>
          <a:xfrm>
            <a:off x="5975960" y="5634423"/>
            <a:ext cx="2160240" cy="5040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German</a:t>
            </a:r>
            <a:endParaRPr lang="tr-TR" dirty="0">
              <a:latin typeface="Comic Sans MS" panose="030F0702030302020204" pitchFamily="66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2F37E6D-8832-474C-B782-6C4001F78B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56" y="2924944"/>
            <a:ext cx="2400816" cy="3384376"/>
          </a:xfrm>
          <a:prstGeom prst="rect">
            <a:avLst/>
          </a:prstGeom>
        </p:spPr>
      </p:pic>
      <p:sp>
        <p:nvSpPr>
          <p:cNvPr id="7" name="Düşünce Balonu: Bulut 6">
            <a:extLst>
              <a:ext uri="{FF2B5EF4-FFF2-40B4-BE49-F238E27FC236}">
                <a16:creationId xmlns:a16="http://schemas.microsoft.com/office/drawing/2014/main" id="{1F28FBDB-02C9-4821-B121-4E3DA426FFA1}"/>
              </a:ext>
            </a:extLst>
          </p:cNvPr>
          <p:cNvSpPr/>
          <p:nvPr/>
        </p:nvSpPr>
        <p:spPr>
          <a:xfrm>
            <a:off x="3059832" y="2408114"/>
            <a:ext cx="5328592" cy="2302979"/>
          </a:xfrm>
          <a:prstGeom prst="cloudCallout">
            <a:avLst>
              <a:gd name="adj1" fmla="val -64942"/>
              <a:gd name="adj2" fmla="val 1635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>
                <a:latin typeface="Comic Sans MS" panose="030F0702030302020204" pitchFamily="66" charset="0"/>
              </a:rPr>
              <a:t>I’m ………………… </a:t>
            </a:r>
          </a:p>
        </p:txBody>
      </p:sp>
    </p:spTree>
    <p:extLst>
      <p:ext uri="{BB962C8B-B14F-4D97-AF65-F5344CB8AC3E}">
        <p14:creationId xmlns:p14="http://schemas.microsoft.com/office/powerpoint/2010/main" val="385544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70FC02C5-3F8D-4305-908F-EC82F9464C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566181"/>
            <a:ext cx="2448272" cy="3451274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A7CEE452-FDD2-4668-8BC4-84177DB81C4E}"/>
              </a:ext>
            </a:extLst>
          </p:cNvPr>
          <p:cNvSpPr/>
          <p:nvPr/>
        </p:nvSpPr>
        <p:spPr>
          <a:xfrm>
            <a:off x="1441783" y="1484784"/>
            <a:ext cx="62604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Where</a:t>
            </a:r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tr-TR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are</a:t>
            </a:r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tr-TR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you</a:t>
            </a:r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tr-TR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from</a:t>
            </a:r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7" name="Düşünce Balonu: Bulut 6">
            <a:extLst>
              <a:ext uri="{FF2B5EF4-FFF2-40B4-BE49-F238E27FC236}">
                <a16:creationId xmlns:a16="http://schemas.microsoft.com/office/drawing/2014/main" id="{1F28FBDB-02C9-4821-B121-4E3DA426FFA1}"/>
              </a:ext>
            </a:extLst>
          </p:cNvPr>
          <p:cNvSpPr/>
          <p:nvPr/>
        </p:nvSpPr>
        <p:spPr>
          <a:xfrm>
            <a:off x="3059832" y="2408114"/>
            <a:ext cx="5328592" cy="2302979"/>
          </a:xfrm>
          <a:prstGeom prst="cloudCallout">
            <a:avLst>
              <a:gd name="adj1" fmla="val -58078"/>
              <a:gd name="adj2" fmla="val 291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>
                <a:latin typeface="Comic Sans MS" panose="030F0702030302020204" pitchFamily="66" charset="0"/>
              </a:rPr>
              <a:t>I’m </a:t>
            </a:r>
            <a:r>
              <a:rPr lang="tr-TR" sz="2800" dirty="0" err="1">
                <a:latin typeface="Comic Sans MS" panose="030F0702030302020204" pitchFamily="66" charset="0"/>
              </a:rPr>
              <a:t>from</a:t>
            </a:r>
            <a:r>
              <a:rPr lang="tr-TR" sz="2800" dirty="0">
                <a:latin typeface="Comic Sans MS" panose="030F0702030302020204" pitchFamily="66" charset="0"/>
              </a:rPr>
              <a:t> ………………… </a:t>
            </a:r>
          </a:p>
        </p:txBody>
      </p:sp>
      <p:sp>
        <p:nvSpPr>
          <p:cNvPr id="8" name="Oval 7">
            <a:hlinkClick r:id="rId4" action="ppaction://hlinksldjump"/>
            <a:extLst>
              <a:ext uri="{FF2B5EF4-FFF2-40B4-BE49-F238E27FC236}">
                <a16:creationId xmlns:a16="http://schemas.microsoft.com/office/drawing/2014/main" id="{275F8CCF-FBD0-4F9E-B174-CE69A424FD0A}"/>
              </a:ext>
            </a:extLst>
          </p:cNvPr>
          <p:cNvSpPr/>
          <p:nvPr/>
        </p:nvSpPr>
        <p:spPr>
          <a:xfrm>
            <a:off x="3635896" y="4869160"/>
            <a:ext cx="2160240" cy="5040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Turkish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9" name="Oval 8">
            <a:hlinkClick r:id="rId5" action="ppaction://hlinksldjump"/>
            <a:extLst>
              <a:ext uri="{FF2B5EF4-FFF2-40B4-BE49-F238E27FC236}">
                <a16:creationId xmlns:a16="http://schemas.microsoft.com/office/drawing/2014/main" id="{9E9EA6F5-1EEA-4BED-A954-BF0491BB8F01}"/>
              </a:ext>
            </a:extLst>
          </p:cNvPr>
          <p:cNvSpPr/>
          <p:nvPr/>
        </p:nvSpPr>
        <p:spPr>
          <a:xfrm>
            <a:off x="5975960" y="4869160"/>
            <a:ext cx="2160240" cy="5040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Turkey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10" name="Oval 9">
            <a:hlinkClick r:id="rId4" action="ppaction://hlinksldjump"/>
            <a:extLst>
              <a:ext uri="{FF2B5EF4-FFF2-40B4-BE49-F238E27FC236}">
                <a16:creationId xmlns:a16="http://schemas.microsoft.com/office/drawing/2014/main" id="{9F2DA19E-0CE6-4DD9-BB21-16B3EB62F91D}"/>
              </a:ext>
            </a:extLst>
          </p:cNvPr>
          <p:cNvSpPr/>
          <p:nvPr/>
        </p:nvSpPr>
        <p:spPr>
          <a:xfrm>
            <a:off x="3635896" y="5628061"/>
            <a:ext cx="2160240" cy="5040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Comic Sans MS" panose="030F0702030302020204" pitchFamily="66" charset="0"/>
              </a:rPr>
              <a:t>Britain</a:t>
            </a:r>
          </a:p>
        </p:txBody>
      </p:sp>
      <p:sp>
        <p:nvSpPr>
          <p:cNvPr id="11" name="Oval 10">
            <a:hlinkClick r:id="rId4" action="ppaction://hlinksldjump"/>
            <a:extLst>
              <a:ext uri="{FF2B5EF4-FFF2-40B4-BE49-F238E27FC236}">
                <a16:creationId xmlns:a16="http://schemas.microsoft.com/office/drawing/2014/main" id="{DA0BF82F-15BC-4CD0-9B0E-4BDC01650C01}"/>
              </a:ext>
            </a:extLst>
          </p:cNvPr>
          <p:cNvSpPr/>
          <p:nvPr/>
        </p:nvSpPr>
        <p:spPr>
          <a:xfrm>
            <a:off x="5975960" y="5634423"/>
            <a:ext cx="2160240" cy="5040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Comic Sans MS" panose="030F0702030302020204" pitchFamily="66" charset="0"/>
              </a:rPr>
              <a:t>British</a:t>
            </a:r>
          </a:p>
        </p:txBody>
      </p:sp>
    </p:spTree>
    <p:extLst>
      <p:ext uri="{BB962C8B-B14F-4D97-AF65-F5344CB8AC3E}">
        <p14:creationId xmlns:p14="http://schemas.microsoft.com/office/powerpoint/2010/main" val="52331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A7CEE452-FDD2-4668-8BC4-84177DB81C4E}"/>
              </a:ext>
            </a:extLst>
          </p:cNvPr>
          <p:cNvSpPr/>
          <p:nvPr/>
        </p:nvSpPr>
        <p:spPr>
          <a:xfrm>
            <a:off x="756837" y="1484784"/>
            <a:ext cx="76303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What</a:t>
            </a:r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tr-TR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nationality</a:t>
            </a:r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tr-TR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are</a:t>
            </a:r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tr-TR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you</a:t>
            </a:r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8" name="Oval 7">
            <a:hlinkClick r:id="rId3" action="ppaction://hlinksldjump"/>
            <a:extLst>
              <a:ext uri="{FF2B5EF4-FFF2-40B4-BE49-F238E27FC236}">
                <a16:creationId xmlns:a16="http://schemas.microsoft.com/office/drawing/2014/main" id="{275F8CCF-FBD0-4F9E-B174-CE69A424FD0A}"/>
              </a:ext>
            </a:extLst>
          </p:cNvPr>
          <p:cNvSpPr/>
          <p:nvPr/>
        </p:nvSpPr>
        <p:spPr>
          <a:xfrm>
            <a:off x="3635896" y="4869160"/>
            <a:ext cx="2160240" cy="5040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Chinese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9" name="Oval 8">
            <a:hlinkClick r:id="rId3" action="ppaction://hlinksldjump"/>
            <a:extLst>
              <a:ext uri="{FF2B5EF4-FFF2-40B4-BE49-F238E27FC236}">
                <a16:creationId xmlns:a16="http://schemas.microsoft.com/office/drawing/2014/main" id="{9E9EA6F5-1EEA-4BED-A954-BF0491BB8F01}"/>
              </a:ext>
            </a:extLst>
          </p:cNvPr>
          <p:cNvSpPr/>
          <p:nvPr/>
        </p:nvSpPr>
        <p:spPr>
          <a:xfrm>
            <a:off x="5975960" y="4869160"/>
            <a:ext cx="2160240" cy="5040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Comic Sans MS" panose="030F0702030302020204" pitchFamily="66" charset="0"/>
              </a:rPr>
              <a:t>Spanish</a:t>
            </a:r>
          </a:p>
        </p:txBody>
      </p:sp>
      <p:sp>
        <p:nvSpPr>
          <p:cNvPr id="10" name="Oval 9">
            <a:hlinkClick r:id="rId4" action="ppaction://hlinksldjump"/>
            <a:extLst>
              <a:ext uri="{FF2B5EF4-FFF2-40B4-BE49-F238E27FC236}">
                <a16:creationId xmlns:a16="http://schemas.microsoft.com/office/drawing/2014/main" id="{9F2DA19E-0CE6-4DD9-BB21-16B3EB62F91D}"/>
              </a:ext>
            </a:extLst>
          </p:cNvPr>
          <p:cNvSpPr/>
          <p:nvPr/>
        </p:nvSpPr>
        <p:spPr>
          <a:xfrm>
            <a:off x="3635896" y="5628061"/>
            <a:ext cx="2160240" cy="5040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Japanese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11" name="Oval 10">
            <a:hlinkClick r:id="rId3" action="ppaction://hlinksldjump"/>
            <a:extLst>
              <a:ext uri="{FF2B5EF4-FFF2-40B4-BE49-F238E27FC236}">
                <a16:creationId xmlns:a16="http://schemas.microsoft.com/office/drawing/2014/main" id="{DA0BF82F-15BC-4CD0-9B0E-4BDC01650C01}"/>
              </a:ext>
            </a:extLst>
          </p:cNvPr>
          <p:cNvSpPr/>
          <p:nvPr/>
        </p:nvSpPr>
        <p:spPr>
          <a:xfrm>
            <a:off x="5975960" y="5634423"/>
            <a:ext cx="2160240" cy="5040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Comic Sans MS" panose="030F0702030302020204" pitchFamily="66" charset="0"/>
              </a:rPr>
              <a:t>British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76AB757-DA5C-4A38-8588-BAB0B76EB1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56" y="3054684"/>
            <a:ext cx="2303552" cy="3247265"/>
          </a:xfrm>
          <a:prstGeom prst="rect">
            <a:avLst/>
          </a:prstGeom>
        </p:spPr>
      </p:pic>
      <p:sp>
        <p:nvSpPr>
          <p:cNvPr id="7" name="Düşünce Balonu: Bulut 6">
            <a:extLst>
              <a:ext uri="{FF2B5EF4-FFF2-40B4-BE49-F238E27FC236}">
                <a16:creationId xmlns:a16="http://schemas.microsoft.com/office/drawing/2014/main" id="{1F28FBDB-02C9-4821-B121-4E3DA426FFA1}"/>
              </a:ext>
            </a:extLst>
          </p:cNvPr>
          <p:cNvSpPr/>
          <p:nvPr/>
        </p:nvSpPr>
        <p:spPr>
          <a:xfrm>
            <a:off x="3059832" y="2564904"/>
            <a:ext cx="5328592" cy="2146189"/>
          </a:xfrm>
          <a:prstGeom prst="cloudCallout">
            <a:avLst>
              <a:gd name="adj1" fmla="val -59918"/>
              <a:gd name="adj2" fmla="val 2294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>
                <a:latin typeface="Comic Sans MS" panose="030F0702030302020204" pitchFamily="66" charset="0"/>
              </a:rPr>
              <a:t>I’m ………………… </a:t>
            </a:r>
          </a:p>
        </p:txBody>
      </p:sp>
    </p:spTree>
    <p:extLst>
      <p:ext uri="{BB962C8B-B14F-4D97-AF65-F5344CB8AC3E}">
        <p14:creationId xmlns:p14="http://schemas.microsoft.com/office/powerpoint/2010/main" val="389584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A7CEE452-FDD2-4668-8BC4-84177DB81C4E}"/>
              </a:ext>
            </a:extLst>
          </p:cNvPr>
          <p:cNvSpPr/>
          <p:nvPr/>
        </p:nvSpPr>
        <p:spPr>
          <a:xfrm>
            <a:off x="756826" y="1484784"/>
            <a:ext cx="76303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What</a:t>
            </a:r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tr-TR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nationality</a:t>
            </a:r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tr-TR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are</a:t>
            </a:r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tr-TR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you</a:t>
            </a:r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8" name="Oval 7">
            <a:hlinkClick r:id="rId3" action="ppaction://hlinksldjump"/>
            <a:extLst>
              <a:ext uri="{FF2B5EF4-FFF2-40B4-BE49-F238E27FC236}">
                <a16:creationId xmlns:a16="http://schemas.microsoft.com/office/drawing/2014/main" id="{275F8CCF-FBD0-4F9E-B174-CE69A424FD0A}"/>
              </a:ext>
            </a:extLst>
          </p:cNvPr>
          <p:cNvSpPr/>
          <p:nvPr/>
        </p:nvSpPr>
        <p:spPr>
          <a:xfrm>
            <a:off x="3635896" y="4869160"/>
            <a:ext cx="2160240" cy="5040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American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9" name="Oval 8">
            <a:hlinkClick r:id="rId3" action="ppaction://hlinksldjump"/>
            <a:extLst>
              <a:ext uri="{FF2B5EF4-FFF2-40B4-BE49-F238E27FC236}">
                <a16:creationId xmlns:a16="http://schemas.microsoft.com/office/drawing/2014/main" id="{9E9EA6F5-1EEA-4BED-A954-BF0491BB8F01}"/>
              </a:ext>
            </a:extLst>
          </p:cNvPr>
          <p:cNvSpPr/>
          <p:nvPr/>
        </p:nvSpPr>
        <p:spPr>
          <a:xfrm>
            <a:off x="5975960" y="4869160"/>
            <a:ext cx="2160240" cy="5040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Comic Sans MS" panose="030F0702030302020204" pitchFamily="66" charset="0"/>
              </a:rPr>
              <a:t>French</a:t>
            </a:r>
          </a:p>
        </p:txBody>
      </p:sp>
      <p:sp>
        <p:nvSpPr>
          <p:cNvPr id="10" name="Oval 9">
            <a:hlinkClick r:id="rId3" action="ppaction://hlinksldjump"/>
            <a:extLst>
              <a:ext uri="{FF2B5EF4-FFF2-40B4-BE49-F238E27FC236}">
                <a16:creationId xmlns:a16="http://schemas.microsoft.com/office/drawing/2014/main" id="{9F2DA19E-0CE6-4DD9-BB21-16B3EB62F91D}"/>
              </a:ext>
            </a:extLst>
          </p:cNvPr>
          <p:cNvSpPr/>
          <p:nvPr/>
        </p:nvSpPr>
        <p:spPr>
          <a:xfrm>
            <a:off x="3635896" y="5628061"/>
            <a:ext cx="2160240" cy="5040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Italian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11" name="Oval 10">
            <a:hlinkClick r:id="rId4" action="ppaction://hlinksldjump"/>
            <a:extLst>
              <a:ext uri="{FF2B5EF4-FFF2-40B4-BE49-F238E27FC236}">
                <a16:creationId xmlns:a16="http://schemas.microsoft.com/office/drawing/2014/main" id="{DA0BF82F-15BC-4CD0-9B0E-4BDC01650C01}"/>
              </a:ext>
            </a:extLst>
          </p:cNvPr>
          <p:cNvSpPr/>
          <p:nvPr/>
        </p:nvSpPr>
        <p:spPr>
          <a:xfrm>
            <a:off x="5975960" y="5634423"/>
            <a:ext cx="2160240" cy="5040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Comic Sans MS" panose="030F0702030302020204" pitchFamily="66" charset="0"/>
              </a:rPr>
              <a:t>British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A7FD654-CB58-4E87-8154-B3F2B6C85B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33" y="2681645"/>
            <a:ext cx="2573408" cy="3627675"/>
          </a:xfrm>
          <a:prstGeom prst="rect">
            <a:avLst/>
          </a:prstGeom>
        </p:spPr>
      </p:pic>
      <p:sp>
        <p:nvSpPr>
          <p:cNvPr id="7" name="Düşünce Balonu: Bulut 6">
            <a:extLst>
              <a:ext uri="{FF2B5EF4-FFF2-40B4-BE49-F238E27FC236}">
                <a16:creationId xmlns:a16="http://schemas.microsoft.com/office/drawing/2014/main" id="{1F28FBDB-02C9-4821-B121-4E3DA426FFA1}"/>
              </a:ext>
            </a:extLst>
          </p:cNvPr>
          <p:cNvSpPr/>
          <p:nvPr/>
        </p:nvSpPr>
        <p:spPr>
          <a:xfrm>
            <a:off x="3059832" y="2408114"/>
            <a:ext cx="5328592" cy="2302979"/>
          </a:xfrm>
          <a:prstGeom prst="cloudCallout">
            <a:avLst>
              <a:gd name="adj1" fmla="val -64942"/>
              <a:gd name="adj2" fmla="val 1635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>
                <a:latin typeface="Comic Sans MS" panose="030F0702030302020204" pitchFamily="66" charset="0"/>
              </a:rPr>
              <a:t>I’m  ………………… </a:t>
            </a:r>
          </a:p>
        </p:txBody>
      </p:sp>
    </p:spTree>
    <p:extLst>
      <p:ext uri="{BB962C8B-B14F-4D97-AF65-F5344CB8AC3E}">
        <p14:creationId xmlns:p14="http://schemas.microsoft.com/office/powerpoint/2010/main" val="45241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A7CEE452-FDD2-4668-8BC4-84177DB81C4E}"/>
              </a:ext>
            </a:extLst>
          </p:cNvPr>
          <p:cNvSpPr/>
          <p:nvPr/>
        </p:nvSpPr>
        <p:spPr>
          <a:xfrm>
            <a:off x="612570" y="1484784"/>
            <a:ext cx="79188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What</a:t>
            </a:r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tr-TR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nationality</a:t>
            </a:r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tr-TR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are</a:t>
            </a:r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tr-TR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you</a:t>
            </a:r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8" name="Oval 7">
            <a:hlinkClick r:id="rId3" action="ppaction://hlinksldjump"/>
            <a:extLst>
              <a:ext uri="{FF2B5EF4-FFF2-40B4-BE49-F238E27FC236}">
                <a16:creationId xmlns:a16="http://schemas.microsoft.com/office/drawing/2014/main" id="{275F8CCF-FBD0-4F9E-B174-CE69A424FD0A}"/>
              </a:ext>
            </a:extLst>
          </p:cNvPr>
          <p:cNvSpPr/>
          <p:nvPr/>
        </p:nvSpPr>
        <p:spPr>
          <a:xfrm>
            <a:off x="3635896" y="4869160"/>
            <a:ext cx="2160240" cy="5040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American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9" name="Oval 8">
            <a:hlinkClick r:id="rId4" action="ppaction://hlinksldjump"/>
            <a:extLst>
              <a:ext uri="{FF2B5EF4-FFF2-40B4-BE49-F238E27FC236}">
                <a16:creationId xmlns:a16="http://schemas.microsoft.com/office/drawing/2014/main" id="{9E9EA6F5-1EEA-4BED-A954-BF0491BB8F01}"/>
              </a:ext>
            </a:extLst>
          </p:cNvPr>
          <p:cNvSpPr/>
          <p:nvPr/>
        </p:nvSpPr>
        <p:spPr>
          <a:xfrm>
            <a:off x="5975960" y="4869160"/>
            <a:ext cx="2160240" cy="5040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Comic Sans MS" panose="030F0702030302020204" pitchFamily="66" charset="0"/>
              </a:rPr>
              <a:t>British</a:t>
            </a:r>
          </a:p>
        </p:txBody>
      </p:sp>
      <p:sp>
        <p:nvSpPr>
          <p:cNvPr id="10" name="Oval 9">
            <a:hlinkClick r:id="rId4" action="ppaction://hlinksldjump"/>
            <a:extLst>
              <a:ext uri="{FF2B5EF4-FFF2-40B4-BE49-F238E27FC236}">
                <a16:creationId xmlns:a16="http://schemas.microsoft.com/office/drawing/2014/main" id="{9F2DA19E-0CE6-4DD9-BB21-16B3EB62F91D}"/>
              </a:ext>
            </a:extLst>
          </p:cNvPr>
          <p:cNvSpPr/>
          <p:nvPr/>
        </p:nvSpPr>
        <p:spPr>
          <a:xfrm>
            <a:off x="3635896" y="5628061"/>
            <a:ext cx="2160240" cy="5040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Comic Sans MS" panose="030F0702030302020204" pitchFamily="66" charset="0"/>
              </a:rPr>
              <a:t>Spanish</a:t>
            </a:r>
          </a:p>
        </p:txBody>
      </p:sp>
      <p:sp>
        <p:nvSpPr>
          <p:cNvPr id="11" name="Oval 10">
            <a:hlinkClick r:id="rId4" action="ppaction://hlinksldjump"/>
            <a:extLst>
              <a:ext uri="{FF2B5EF4-FFF2-40B4-BE49-F238E27FC236}">
                <a16:creationId xmlns:a16="http://schemas.microsoft.com/office/drawing/2014/main" id="{DA0BF82F-15BC-4CD0-9B0E-4BDC01650C01}"/>
              </a:ext>
            </a:extLst>
          </p:cNvPr>
          <p:cNvSpPr/>
          <p:nvPr/>
        </p:nvSpPr>
        <p:spPr>
          <a:xfrm>
            <a:off x="5975960" y="5634423"/>
            <a:ext cx="2160240" cy="5040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Italian</a:t>
            </a:r>
            <a:endParaRPr lang="tr-TR" dirty="0">
              <a:latin typeface="Comic Sans MS" panose="030F0702030302020204" pitchFamily="66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8D3624B-F415-474C-95D3-BC5A9CE9E9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996952"/>
            <a:ext cx="2349734" cy="3312368"/>
          </a:xfrm>
          <a:prstGeom prst="rect">
            <a:avLst/>
          </a:prstGeom>
        </p:spPr>
      </p:pic>
      <p:sp>
        <p:nvSpPr>
          <p:cNvPr id="7" name="Düşünce Balonu: Bulut 6">
            <a:extLst>
              <a:ext uri="{FF2B5EF4-FFF2-40B4-BE49-F238E27FC236}">
                <a16:creationId xmlns:a16="http://schemas.microsoft.com/office/drawing/2014/main" id="{1F28FBDB-02C9-4821-B121-4E3DA426FFA1}"/>
              </a:ext>
            </a:extLst>
          </p:cNvPr>
          <p:cNvSpPr/>
          <p:nvPr/>
        </p:nvSpPr>
        <p:spPr>
          <a:xfrm>
            <a:off x="3059832" y="2564904"/>
            <a:ext cx="5328592" cy="2146189"/>
          </a:xfrm>
          <a:prstGeom prst="cloudCallout">
            <a:avLst>
              <a:gd name="adj1" fmla="val -58244"/>
              <a:gd name="adj2" fmla="val 2606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>
                <a:latin typeface="Comic Sans MS" panose="030F0702030302020204" pitchFamily="66" charset="0"/>
              </a:rPr>
              <a:t>I’m ………………… </a:t>
            </a:r>
          </a:p>
        </p:txBody>
      </p:sp>
    </p:spTree>
    <p:extLst>
      <p:ext uri="{BB962C8B-B14F-4D97-AF65-F5344CB8AC3E}">
        <p14:creationId xmlns:p14="http://schemas.microsoft.com/office/powerpoint/2010/main" val="139291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A7CEE452-FDD2-4668-8BC4-84177DB81C4E}"/>
              </a:ext>
            </a:extLst>
          </p:cNvPr>
          <p:cNvSpPr/>
          <p:nvPr/>
        </p:nvSpPr>
        <p:spPr>
          <a:xfrm>
            <a:off x="756831" y="1484784"/>
            <a:ext cx="76303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What</a:t>
            </a:r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tr-TR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nationality</a:t>
            </a:r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tr-TR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are</a:t>
            </a:r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tr-TR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you</a:t>
            </a:r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8" name="Oval 7">
            <a:hlinkClick r:id="rId3" action="ppaction://hlinksldjump"/>
            <a:extLst>
              <a:ext uri="{FF2B5EF4-FFF2-40B4-BE49-F238E27FC236}">
                <a16:creationId xmlns:a16="http://schemas.microsoft.com/office/drawing/2014/main" id="{275F8CCF-FBD0-4F9E-B174-CE69A424FD0A}"/>
              </a:ext>
            </a:extLst>
          </p:cNvPr>
          <p:cNvSpPr/>
          <p:nvPr/>
        </p:nvSpPr>
        <p:spPr>
          <a:xfrm>
            <a:off x="3635896" y="4869160"/>
            <a:ext cx="2160240" cy="5040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Comic Sans MS" panose="030F0702030302020204" pitchFamily="66" charset="0"/>
              </a:rPr>
              <a:t>Russian</a:t>
            </a:r>
          </a:p>
        </p:txBody>
      </p:sp>
      <p:sp>
        <p:nvSpPr>
          <p:cNvPr id="9" name="Oval 8">
            <a:hlinkClick r:id="rId3" action="ppaction://hlinksldjump"/>
            <a:extLst>
              <a:ext uri="{FF2B5EF4-FFF2-40B4-BE49-F238E27FC236}">
                <a16:creationId xmlns:a16="http://schemas.microsoft.com/office/drawing/2014/main" id="{9E9EA6F5-1EEA-4BED-A954-BF0491BB8F01}"/>
              </a:ext>
            </a:extLst>
          </p:cNvPr>
          <p:cNvSpPr/>
          <p:nvPr/>
        </p:nvSpPr>
        <p:spPr>
          <a:xfrm>
            <a:off x="5975960" y="4869160"/>
            <a:ext cx="2160240" cy="5040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German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10" name="Oval 9">
            <a:hlinkClick r:id="rId3" action="ppaction://hlinksldjump"/>
            <a:extLst>
              <a:ext uri="{FF2B5EF4-FFF2-40B4-BE49-F238E27FC236}">
                <a16:creationId xmlns:a16="http://schemas.microsoft.com/office/drawing/2014/main" id="{9F2DA19E-0CE6-4DD9-BB21-16B3EB62F91D}"/>
              </a:ext>
            </a:extLst>
          </p:cNvPr>
          <p:cNvSpPr/>
          <p:nvPr/>
        </p:nvSpPr>
        <p:spPr>
          <a:xfrm>
            <a:off x="3635896" y="5628061"/>
            <a:ext cx="2160240" cy="5040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Iraqi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11" name="Oval 10">
            <a:hlinkClick r:id="rId4" action="ppaction://hlinksldjump"/>
            <a:extLst>
              <a:ext uri="{FF2B5EF4-FFF2-40B4-BE49-F238E27FC236}">
                <a16:creationId xmlns:a16="http://schemas.microsoft.com/office/drawing/2014/main" id="{DA0BF82F-15BC-4CD0-9B0E-4BDC01650C01}"/>
              </a:ext>
            </a:extLst>
          </p:cNvPr>
          <p:cNvSpPr/>
          <p:nvPr/>
        </p:nvSpPr>
        <p:spPr>
          <a:xfrm>
            <a:off x="5975960" y="5634423"/>
            <a:ext cx="2160240" cy="5040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Comic Sans MS" panose="030F0702030302020204" pitchFamily="66" charset="0"/>
              </a:rPr>
              <a:t>Spanish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686B729-EC62-4F47-B48D-F1EA7F5F48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56" y="2708920"/>
            <a:ext cx="2553572" cy="3599712"/>
          </a:xfrm>
          <a:prstGeom prst="rect">
            <a:avLst/>
          </a:prstGeom>
        </p:spPr>
      </p:pic>
      <p:sp>
        <p:nvSpPr>
          <p:cNvPr id="7" name="Düşünce Balonu: Bulut 6">
            <a:extLst>
              <a:ext uri="{FF2B5EF4-FFF2-40B4-BE49-F238E27FC236}">
                <a16:creationId xmlns:a16="http://schemas.microsoft.com/office/drawing/2014/main" id="{1F28FBDB-02C9-4821-B121-4E3DA426FFA1}"/>
              </a:ext>
            </a:extLst>
          </p:cNvPr>
          <p:cNvSpPr/>
          <p:nvPr/>
        </p:nvSpPr>
        <p:spPr>
          <a:xfrm>
            <a:off x="3059832" y="2408114"/>
            <a:ext cx="5328592" cy="2302979"/>
          </a:xfrm>
          <a:prstGeom prst="cloudCallout">
            <a:avLst>
              <a:gd name="adj1" fmla="val -58664"/>
              <a:gd name="adj2" fmla="val 957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>
                <a:latin typeface="Comic Sans MS" panose="030F0702030302020204" pitchFamily="66" charset="0"/>
              </a:rPr>
              <a:t>I’m  ………………… </a:t>
            </a:r>
          </a:p>
        </p:txBody>
      </p:sp>
    </p:spTree>
    <p:extLst>
      <p:ext uri="{BB962C8B-B14F-4D97-AF65-F5344CB8AC3E}">
        <p14:creationId xmlns:p14="http://schemas.microsoft.com/office/powerpoint/2010/main" val="214427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A7CEE452-FDD2-4668-8BC4-84177DB81C4E}"/>
              </a:ext>
            </a:extLst>
          </p:cNvPr>
          <p:cNvSpPr/>
          <p:nvPr/>
        </p:nvSpPr>
        <p:spPr>
          <a:xfrm>
            <a:off x="756831" y="1484784"/>
            <a:ext cx="76303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What</a:t>
            </a:r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tr-TR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nationality</a:t>
            </a:r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tr-TR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are</a:t>
            </a:r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tr-TR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you</a:t>
            </a:r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8" name="Oval 7">
            <a:hlinkClick r:id="rId3" action="ppaction://hlinksldjump"/>
            <a:extLst>
              <a:ext uri="{FF2B5EF4-FFF2-40B4-BE49-F238E27FC236}">
                <a16:creationId xmlns:a16="http://schemas.microsoft.com/office/drawing/2014/main" id="{275F8CCF-FBD0-4F9E-B174-CE69A424FD0A}"/>
              </a:ext>
            </a:extLst>
          </p:cNvPr>
          <p:cNvSpPr/>
          <p:nvPr/>
        </p:nvSpPr>
        <p:spPr>
          <a:xfrm>
            <a:off x="3635896" y="4869160"/>
            <a:ext cx="2160240" cy="5040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Iraqi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9" name="Oval 8">
            <a:hlinkClick r:id="rId3" action="ppaction://hlinksldjump"/>
            <a:extLst>
              <a:ext uri="{FF2B5EF4-FFF2-40B4-BE49-F238E27FC236}">
                <a16:creationId xmlns:a16="http://schemas.microsoft.com/office/drawing/2014/main" id="{9E9EA6F5-1EEA-4BED-A954-BF0491BB8F01}"/>
              </a:ext>
            </a:extLst>
          </p:cNvPr>
          <p:cNvSpPr/>
          <p:nvPr/>
        </p:nvSpPr>
        <p:spPr>
          <a:xfrm>
            <a:off x="5975960" y="4869160"/>
            <a:ext cx="2160240" cy="5040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Italian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10" name="Oval 9">
            <a:hlinkClick r:id="rId4" action="ppaction://hlinksldjump"/>
            <a:extLst>
              <a:ext uri="{FF2B5EF4-FFF2-40B4-BE49-F238E27FC236}">
                <a16:creationId xmlns:a16="http://schemas.microsoft.com/office/drawing/2014/main" id="{9F2DA19E-0CE6-4DD9-BB21-16B3EB62F91D}"/>
              </a:ext>
            </a:extLst>
          </p:cNvPr>
          <p:cNvSpPr/>
          <p:nvPr/>
        </p:nvSpPr>
        <p:spPr>
          <a:xfrm>
            <a:off x="3635896" y="5628061"/>
            <a:ext cx="2160240" cy="5040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Pakistani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11" name="Oval 10">
            <a:hlinkClick r:id="rId3" action="ppaction://hlinksldjump"/>
            <a:extLst>
              <a:ext uri="{FF2B5EF4-FFF2-40B4-BE49-F238E27FC236}">
                <a16:creationId xmlns:a16="http://schemas.microsoft.com/office/drawing/2014/main" id="{DA0BF82F-15BC-4CD0-9B0E-4BDC01650C01}"/>
              </a:ext>
            </a:extLst>
          </p:cNvPr>
          <p:cNvSpPr/>
          <p:nvPr/>
        </p:nvSpPr>
        <p:spPr>
          <a:xfrm>
            <a:off x="5975960" y="5634423"/>
            <a:ext cx="2160240" cy="5040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Chinese</a:t>
            </a:r>
            <a:endParaRPr lang="tr-TR" dirty="0">
              <a:latin typeface="Comic Sans MS" panose="030F0702030302020204" pitchFamily="66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5EE9E23-00C2-4AFD-A4A5-06E3933D77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39" y="2792409"/>
            <a:ext cx="2433993" cy="3431145"/>
          </a:xfrm>
          <a:prstGeom prst="rect">
            <a:avLst/>
          </a:prstGeom>
        </p:spPr>
      </p:pic>
      <p:sp>
        <p:nvSpPr>
          <p:cNvPr id="7" name="Düşünce Balonu: Bulut 6">
            <a:extLst>
              <a:ext uri="{FF2B5EF4-FFF2-40B4-BE49-F238E27FC236}">
                <a16:creationId xmlns:a16="http://schemas.microsoft.com/office/drawing/2014/main" id="{1F28FBDB-02C9-4821-B121-4E3DA426FFA1}"/>
              </a:ext>
            </a:extLst>
          </p:cNvPr>
          <p:cNvSpPr/>
          <p:nvPr/>
        </p:nvSpPr>
        <p:spPr>
          <a:xfrm>
            <a:off x="3059832" y="2408114"/>
            <a:ext cx="5328592" cy="2302979"/>
          </a:xfrm>
          <a:prstGeom prst="cloudCallout">
            <a:avLst>
              <a:gd name="adj1" fmla="val -58664"/>
              <a:gd name="adj2" fmla="val 957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>
                <a:latin typeface="Comic Sans MS" panose="030F0702030302020204" pitchFamily="66" charset="0"/>
              </a:rPr>
              <a:t>I’m  ………………… </a:t>
            </a:r>
          </a:p>
        </p:txBody>
      </p:sp>
    </p:spTree>
    <p:extLst>
      <p:ext uri="{BB962C8B-B14F-4D97-AF65-F5344CB8AC3E}">
        <p14:creationId xmlns:p14="http://schemas.microsoft.com/office/powerpoint/2010/main" val="279429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A7CEE452-FDD2-4668-8BC4-84177DB81C4E}"/>
              </a:ext>
            </a:extLst>
          </p:cNvPr>
          <p:cNvSpPr/>
          <p:nvPr/>
        </p:nvSpPr>
        <p:spPr>
          <a:xfrm>
            <a:off x="756829" y="1484784"/>
            <a:ext cx="76303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What</a:t>
            </a:r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tr-TR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nationality</a:t>
            </a:r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tr-TR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are</a:t>
            </a:r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tr-TR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you</a:t>
            </a:r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8" name="Oval 7">
            <a:hlinkClick r:id="rId3" action="ppaction://hlinksldjump"/>
            <a:extLst>
              <a:ext uri="{FF2B5EF4-FFF2-40B4-BE49-F238E27FC236}">
                <a16:creationId xmlns:a16="http://schemas.microsoft.com/office/drawing/2014/main" id="{275F8CCF-FBD0-4F9E-B174-CE69A424FD0A}"/>
              </a:ext>
            </a:extLst>
          </p:cNvPr>
          <p:cNvSpPr/>
          <p:nvPr/>
        </p:nvSpPr>
        <p:spPr>
          <a:xfrm>
            <a:off x="3635896" y="4869160"/>
            <a:ext cx="2160240" cy="5040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Comic Sans MS" panose="030F0702030302020204" pitchFamily="66" charset="0"/>
              </a:rPr>
              <a:t>French</a:t>
            </a:r>
          </a:p>
        </p:txBody>
      </p:sp>
      <p:sp>
        <p:nvSpPr>
          <p:cNvPr id="9" name="Oval 8">
            <a:hlinkClick r:id="rId4" action="ppaction://hlinksldjump"/>
            <a:extLst>
              <a:ext uri="{FF2B5EF4-FFF2-40B4-BE49-F238E27FC236}">
                <a16:creationId xmlns:a16="http://schemas.microsoft.com/office/drawing/2014/main" id="{9E9EA6F5-1EEA-4BED-A954-BF0491BB8F01}"/>
              </a:ext>
            </a:extLst>
          </p:cNvPr>
          <p:cNvSpPr/>
          <p:nvPr/>
        </p:nvSpPr>
        <p:spPr>
          <a:xfrm>
            <a:off x="5975960" y="4869160"/>
            <a:ext cx="2160240" cy="5040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Italian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10" name="Oval 9">
            <a:hlinkClick r:id="rId4" action="ppaction://hlinksldjump"/>
            <a:extLst>
              <a:ext uri="{FF2B5EF4-FFF2-40B4-BE49-F238E27FC236}">
                <a16:creationId xmlns:a16="http://schemas.microsoft.com/office/drawing/2014/main" id="{9F2DA19E-0CE6-4DD9-BB21-16B3EB62F91D}"/>
              </a:ext>
            </a:extLst>
          </p:cNvPr>
          <p:cNvSpPr/>
          <p:nvPr/>
        </p:nvSpPr>
        <p:spPr>
          <a:xfrm>
            <a:off x="3635896" y="5628061"/>
            <a:ext cx="2160240" cy="5040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Chinese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11" name="Oval 10">
            <a:hlinkClick r:id="rId4" action="ppaction://hlinksldjump"/>
            <a:extLst>
              <a:ext uri="{FF2B5EF4-FFF2-40B4-BE49-F238E27FC236}">
                <a16:creationId xmlns:a16="http://schemas.microsoft.com/office/drawing/2014/main" id="{DA0BF82F-15BC-4CD0-9B0E-4BDC01650C01}"/>
              </a:ext>
            </a:extLst>
          </p:cNvPr>
          <p:cNvSpPr/>
          <p:nvPr/>
        </p:nvSpPr>
        <p:spPr>
          <a:xfrm>
            <a:off x="5975960" y="5634423"/>
            <a:ext cx="2160240" cy="5040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American</a:t>
            </a:r>
            <a:endParaRPr lang="tr-TR" dirty="0">
              <a:latin typeface="Comic Sans MS" panose="030F0702030302020204" pitchFamily="66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1025974-D15A-43FB-A298-53ACA52D0C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35" y="2924943"/>
            <a:ext cx="2339976" cy="3298611"/>
          </a:xfrm>
          <a:prstGeom prst="rect">
            <a:avLst/>
          </a:prstGeom>
        </p:spPr>
      </p:pic>
      <p:sp>
        <p:nvSpPr>
          <p:cNvPr id="7" name="Düşünce Balonu: Bulut 6">
            <a:extLst>
              <a:ext uri="{FF2B5EF4-FFF2-40B4-BE49-F238E27FC236}">
                <a16:creationId xmlns:a16="http://schemas.microsoft.com/office/drawing/2014/main" id="{1F28FBDB-02C9-4821-B121-4E3DA426FFA1}"/>
              </a:ext>
            </a:extLst>
          </p:cNvPr>
          <p:cNvSpPr/>
          <p:nvPr/>
        </p:nvSpPr>
        <p:spPr>
          <a:xfrm>
            <a:off x="3059832" y="2408114"/>
            <a:ext cx="5328592" cy="2302979"/>
          </a:xfrm>
          <a:prstGeom prst="cloudCallout">
            <a:avLst>
              <a:gd name="adj1" fmla="val -61175"/>
              <a:gd name="adj2" fmla="val 1635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>
                <a:latin typeface="Comic Sans MS" panose="030F0702030302020204" pitchFamily="66" charset="0"/>
              </a:rPr>
              <a:t>I’m ………………… </a:t>
            </a:r>
          </a:p>
        </p:txBody>
      </p:sp>
    </p:spTree>
    <p:extLst>
      <p:ext uri="{BB962C8B-B14F-4D97-AF65-F5344CB8AC3E}">
        <p14:creationId xmlns:p14="http://schemas.microsoft.com/office/powerpoint/2010/main" val="281546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C5D0B135-94B9-4628-9C13-3AF76B1B4AA4}"/>
              </a:ext>
            </a:extLst>
          </p:cNvPr>
          <p:cNvSpPr/>
          <p:nvPr/>
        </p:nvSpPr>
        <p:spPr>
          <a:xfrm>
            <a:off x="1365019" y="2644170"/>
            <a:ext cx="641396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9600" b="1" cap="none" spc="0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Comic Sans MS" panose="030F0702030302020204" pitchFamily="66" charset="0"/>
              </a:rPr>
              <a:t>Good</a:t>
            </a:r>
            <a:r>
              <a:rPr lang="tr-TR" sz="96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Comic Sans MS" panose="030F0702030302020204" pitchFamily="66" charset="0"/>
              </a:rPr>
              <a:t> </a:t>
            </a:r>
            <a:r>
              <a:rPr lang="tr-TR" sz="9600" b="1" cap="none" spc="0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Comic Sans MS" panose="030F0702030302020204" pitchFamily="66" charset="0"/>
              </a:rPr>
              <a:t>Job</a:t>
            </a:r>
            <a:endParaRPr lang="tr-TR" sz="96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579D04BC-2460-4F87-B0CE-E0CD8E3EF0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972" y="199424"/>
            <a:ext cx="3084055" cy="308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061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A7CEE452-FDD2-4668-8BC4-84177DB81C4E}"/>
              </a:ext>
            </a:extLst>
          </p:cNvPr>
          <p:cNvSpPr/>
          <p:nvPr/>
        </p:nvSpPr>
        <p:spPr>
          <a:xfrm>
            <a:off x="1441789" y="1484784"/>
            <a:ext cx="6260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Where</a:t>
            </a:r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tr-TR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are</a:t>
            </a:r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tr-TR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you</a:t>
            </a:r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tr-TR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from</a:t>
            </a:r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8" name="Oval 7">
            <a:hlinkClick r:id="rId3" action="ppaction://hlinksldjump"/>
            <a:extLst>
              <a:ext uri="{FF2B5EF4-FFF2-40B4-BE49-F238E27FC236}">
                <a16:creationId xmlns:a16="http://schemas.microsoft.com/office/drawing/2014/main" id="{275F8CCF-FBD0-4F9E-B174-CE69A424FD0A}"/>
              </a:ext>
            </a:extLst>
          </p:cNvPr>
          <p:cNvSpPr/>
          <p:nvPr/>
        </p:nvSpPr>
        <p:spPr>
          <a:xfrm>
            <a:off x="3635896" y="4869160"/>
            <a:ext cx="2160240" cy="5040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Japanese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9" name="Oval 8">
            <a:hlinkClick r:id="rId4" action="ppaction://hlinksldjump"/>
            <a:extLst>
              <a:ext uri="{FF2B5EF4-FFF2-40B4-BE49-F238E27FC236}">
                <a16:creationId xmlns:a16="http://schemas.microsoft.com/office/drawing/2014/main" id="{9E9EA6F5-1EEA-4BED-A954-BF0491BB8F01}"/>
              </a:ext>
            </a:extLst>
          </p:cNvPr>
          <p:cNvSpPr/>
          <p:nvPr/>
        </p:nvSpPr>
        <p:spPr>
          <a:xfrm>
            <a:off x="5975960" y="4869160"/>
            <a:ext cx="2160240" cy="5040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China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10" name="Oval 9">
            <a:hlinkClick r:id="rId3" action="ppaction://hlinksldjump"/>
            <a:extLst>
              <a:ext uri="{FF2B5EF4-FFF2-40B4-BE49-F238E27FC236}">
                <a16:creationId xmlns:a16="http://schemas.microsoft.com/office/drawing/2014/main" id="{9F2DA19E-0CE6-4DD9-BB21-16B3EB62F91D}"/>
              </a:ext>
            </a:extLst>
          </p:cNvPr>
          <p:cNvSpPr/>
          <p:nvPr/>
        </p:nvSpPr>
        <p:spPr>
          <a:xfrm>
            <a:off x="3635896" y="5628061"/>
            <a:ext cx="2160240" cy="5040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Chinese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11" name="Oval 10">
            <a:hlinkClick r:id="rId3" action="ppaction://hlinksldjump"/>
            <a:extLst>
              <a:ext uri="{FF2B5EF4-FFF2-40B4-BE49-F238E27FC236}">
                <a16:creationId xmlns:a16="http://schemas.microsoft.com/office/drawing/2014/main" id="{DA0BF82F-15BC-4CD0-9B0E-4BDC01650C01}"/>
              </a:ext>
            </a:extLst>
          </p:cNvPr>
          <p:cNvSpPr/>
          <p:nvPr/>
        </p:nvSpPr>
        <p:spPr>
          <a:xfrm>
            <a:off x="5975960" y="5634423"/>
            <a:ext cx="2160240" cy="5040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Comic Sans MS" panose="030F0702030302020204" pitchFamily="66" charset="0"/>
              </a:rPr>
              <a:t>Japan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F39A27B-5D97-4206-B1BD-621F95890B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31" y="3068786"/>
            <a:ext cx="2298777" cy="3240534"/>
          </a:xfrm>
          <a:prstGeom prst="rect">
            <a:avLst/>
          </a:prstGeom>
        </p:spPr>
      </p:pic>
      <p:sp>
        <p:nvSpPr>
          <p:cNvPr id="7" name="Düşünce Balonu: Bulut 6">
            <a:extLst>
              <a:ext uri="{FF2B5EF4-FFF2-40B4-BE49-F238E27FC236}">
                <a16:creationId xmlns:a16="http://schemas.microsoft.com/office/drawing/2014/main" id="{1F28FBDB-02C9-4821-B121-4E3DA426FFA1}"/>
              </a:ext>
            </a:extLst>
          </p:cNvPr>
          <p:cNvSpPr/>
          <p:nvPr/>
        </p:nvSpPr>
        <p:spPr>
          <a:xfrm>
            <a:off x="3059832" y="2408114"/>
            <a:ext cx="5328592" cy="2302979"/>
          </a:xfrm>
          <a:prstGeom prst="cloudCallout">
            <a:avLst>
              <a:gd name="adj1" fmla="val -64942"/>
              <a:gd name="adj2" fmla="val 1635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>
                <a:latin typeface="Comic Sans MS" panose="030F0702030302020204" pitchFamily="66" charset="0"/>
              </a:rPr>
              <a:t>I’m </a:t>
            </a:r>
            <a:r>
              <a:rPr lang="tr-TR" sz="2800" dirty="0" err="1">
                <a:latin typeface="Comic Sans MS" panose="030F0702030302020204" pitchFamily="66" charset="0"/>
              </a:rPr>
              <a:t>from</a:t>
            </a:r>
            <a:r>
              <a:rPr lang="tr-TR" sz="2800" dirty="0">
                <a:latin typeface="Comic Sans MS" panose="030F0702030302020204" pitchFamily="66" charset="0"/>
              </a:rPr>
              <a:t> ………………… </a:t>
            </a:r>
          </a:p>
        </p:txBody>
      </p:sp>
    </p:spTree>
    <p:extLst>
      <p:ext uri="{BB962C8B-B14F-4D97-AF65-F5344CB8AC3E}">
        <p14:creationId xmlns:p14="http://schemas.microsoft.com/office/powerpoint/2010/main" val="226276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A7CEE452-FDD2-4668-8BC4-84177DB81C4E}"/>
              </a:ext>
            </a:extLst>
          </p:cNvPr>
          <p:cNvSpPr/>
          <p:nvPr/>
        </p:nvSpPr>
        <p:spPr>
          <a:xfrm>
            <a:off x="1441797" y="1484784"/>
            <a:ext cx="6260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Where</a:t>
            </a:r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tr-TR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are</a:t>
            </a:r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tr-TR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you</a:t>
            </a:r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tr-TR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from</a:t>
            </a:r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8" name="Oval 7">
            <a:hlinkClick r:id="rId3" action="ppaction://hlinksldjump"/>
            <a:extLst>
              <a:ext uri="{FF2B5EF4-FFF2-40B4-BE49-F238E27FC236}">
                <a16:creationId xmlns:a16="http://schemas.microsoft.com/office/drawing/2014/main" id="{275F8CCF-FBD0-4F9E-B174-CE69A424FD0A}"/>
              </a:ext>
            </a:extLst>
          </p:cNvPr>
          <p:cNvSpPr/>
          <p:nvPr/>
        </p:nvSpPr>
        <p:spPr>
          <a:xfrm>
            <a:off x="3635896" y="4869160"/>
            <a:ext cx="2160240" cy="5040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Comic Sans MS" panose="030F0702030302020204" pitchFamily="66" charset="0"/>
              </a:rPr>
              <a:t>Pakistan</a:t>
            </a:r>
          </a:p>
        </p:txBody>
      </p:sp>
      <p:sp>
        <p:nvSpPr>
          <p:cNvPr id="9" name="Oval 8">
            <a:hlinkClick r:id="rId4" action="ppaction://hlinksldjump"/>
            <a:extLst>
              <a:ext uri="{FF2B5EF4-FFF2-40B4-BE49-F238E27FC236}">
                <a16:creationId xmlns:a16="http://schemas.microsoft.com/office/drawing/2014/main" id="{9E9EA6F5-1EEA-4BED-A954-BF0491BB8F01}"/>
              </a:ext>
            </a:extLst>
          </p:cNvPr>
          <p:cNvSpPr/>
          <p:nvPr/>
        </p:nvSpPr>
        <p:spPr>
          <a:xfrm>
            <a:off x="5975960" y="4869160"/>
            <a:ext cx="2160240" cy="5040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Iraq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10" name="Oval 9">
            <a:hlinkClick r:id="rId3" action="ppaction://hlinksldjump"/>
            <a:extLst>
              <a:ext uri="{FF2B5EF4-FFF2-40B4-BE49-F238E27FC236}">
                <a16:creationId xmlns:a16="http://schemas.microsoft.com/office/drawing/2014/main" id="{9F2DA19E-0CE6-4DD9-BB21-16B3EB62F91D}"/>
              </a:ext>
            </a:extLst>
          </p:cNvPr>
          <p:cNvSpPr/>
          <p:nvPr/>
        </p:nvSpPr>
        <p:spPr>
          <a:xfrm>
            <a:off x="3635896" y="5628061"/>
            <a:ext cx="2160240" cy="5040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China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11" name="Oval 10">
            <a:hlinkClick r:id="rId3" action="ppaction://hlinksldjump"/>
            <a:extLst>
              <a:ext uri="{FF2B5EF4-FFF2-40B4-BE49-F238E27FC236}">
                <a16:creationId xmlns:a16="http://schemas.microsoft.com/office/drawing/2014/main" id="{DA0BF82F-15BC-4CD0-9B0E-4BDC01650C01}"/>
              </a:ext>
            </a:extLst>
          </p:cNvPr>
          <p:cNvSpPr/>
          <p:nvPr/>
        </p:nvSpPr>
        <p:spPr>
          <a:xfrm>
            <a:off x="5975960" y="5634423"/>
            <a:ext cx="2160240" cy="5040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Comic Sans MS" panose="030F0702030302020204" pitchFamily="66" charset="0"/>
              </a:rPr>
              <a:t>Germany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BA382B6-DECA-42A3-8B2E-8F0E86BC50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49168"/>
            <a:ext cx="2520280" cy="3552782"/>
          </a:xfrm>
          <a:prstGeom prst="rect">
            <a:avLst/>
          </a:prstGeom>
        </p:spPr>
      </p:pic>
      <p:sp>
        <p:nvSpPr>
          <p:cNvPr id="7" name="Düşünce Balonu: Bulut 6">
            <a:extLst>
              <a:ext uri="{FF2B5EF4-FFF2-40B4-BE49-F238E27FC236}">
                <a16:creationId xmlns:a16="http://schemas.microsoft.com/office/drawing/2014/main" id="{1F28FBDB-02C9-4821-B121-4E3DA426FFA1}"/>
              </a:ext>
            </a:extLst>
          </p:cNvPr>
          <p:cNvSpPr/>
          <p:nvPr/>
        </p:nvSpPr>
        <p:spPr>
          <a:xfrm>
            <a:off x="3059832" y="2564904"/>
            <a:ext cx="5328592" cy="2146189"/>
          </a:xfrm>
          <a:prstGeom prst="cloudCallout">
            <a:avLst>
              <a:gd name="adj1" fmla="val -62011"/>
              <a:gd name="adj2" fmla="val 1255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>
                <a:latin typeface="Comic Sans MS" panose="030F0702030302020204" pitchFamily="66" charset="0"/>
              </a:rPr>
              <a:t>I’m </a:t>
            </a:r>
            <a:r>
              <a:rPr lang="tr-TR" sz="2800" dirty="0" err="1">
                <a:latin typeface="Comic Sans MS" panose="030F0702030302020204" pitchFamily="66" charset="0"/>
              </a:rPr>
              <a:t>from</a:t>
            </a:r>
            <a:r>
              <a:rPr lang="tr-TR" sz="2800" dirty="0">
                <a:latin typeface="Comic Sans MS" panose="030F0702030302020204" pitchFamily="66" charset="0"/>
              </a:rPr>
              <a:t> ………………… </a:t>
            </a:r>
          </a:p>
        </p:txBody>
      </p:sp>
    </p:spTree>
    <p:extLst>
      <p:ext uri="{BB962C8B-B14F-4D97-AF65-F5344CB8AC3E}">
        <p14:creationId xmlns:p14="http://schemas.microsoft.com/office/powerpoint/2010/main" val="226604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A7CEE452-FDD2-4668-8BC4-84177DB81C4E}"/>
              </a:ext>
            </a:extLst>
          </p:cNvPr>
          <p:cNvSpPr/>
          <p:nvPr/>
        </p:nvSpPr>
        <p:spPr>
          <a:xfrm>
            <a:off x="1441789" y="1484784"/>
            <a:ext cx="6260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Where</a:t>
            </a:r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tr-TR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are</a:t>
            </a:r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tr-TR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you</a:t>
            </a:r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tr-TR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from</a:t>
            </a:r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8" name="Oval 7">
            <a:hlinkClick r:id="rId3" action="ppaction://hlinksldjump"/>
            <a:extLst>
              <a:ext uri="{FF2B5EF4-FFF2-40B4-BE49-F238E27FC236}">
                <a16:creationId xmlns:a16="http://schemas.microsoft.com/office/drawing/2014/main" id="{275F8CCF-FBD0-4F9E-B174-CE69A424FD0A}"/>
              </a:ext>
            </a:extLst>
          </p:cNvPr>
          <p:cNvSpPr/>
          <p:nvPr/>
        </p:nvSpPr>
        <p:spPr>
          <a:xfrm>
            <a:off x="3635896" y="4869160"/>
            <a:ext cx="2160240" cy="5040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Russia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9" name="Oval 8">
            <a:hlinkClick r:id="rId3" action="ppaction://hlinksldjump"/>
            <a:extLst>
              <a:ext uri="{FF2B5EF4-FFF2-40B4-BE49-F238E27FC236}">
                <a16:creationId xmlns:a16="http://schemas.microsoft.com/office/drawing/2014/main" id="{9E9EA6F5-1EEA-4BED-A954-BF0491BB8F01}"/>
              </a:ext>
            </a:extLst>
          </p:cNvPr>
          <p:cNvSpPr/>
          <p:nvPr/>
        </p:nvSpPr>
        <p:spPr>
          <a:xfrm>
            <a:off x="5975960" y="4869160"/>
            <a:ext cx="2160240" cy="5040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Comic Sans MS" panose="030F0702030302020204" pitchFamily="66" charset="0"/>
              </a:rPr>
              <a:t>Germany</a:t>
            </a:r>
          </a:p>
        </p:txBody>
      </p:sp>
      <p:sp>
        <p:nvSpPr>
          <p:cNvPr id="10" name="Oval 9">
            <a:hlinkClick r:id="rId4" action="ppaction://hlinksldjump"/>
            <a:extLst>
              <a:ext uri="{FF2B5EF4-FFF2-40B4-BE49-F238E27FC236}">
                <a16:creationId xmlns:a16="http://schemas.microsoft.com/office/drawing/2014/main" id="{9F2DA19E-0CE6-4DD9-BB21-16B3EB62F91D}"/>
              </a:ext>
            </a:extLst>
          </p:cNvPr>
          <p:cNvSpPr/>
          <p:nvPr/>
        </p:nvSpPr>
        <p:spPr>
          <a:xfrm>
            <a:off x="3635896" y="5628061"/>
            <a:ext cx="2160240" cy="5040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Comic Sans MS" panose="030F0702030302020204" pitchFamily="66" charset="0"/>
              </a:rPr>
              <a:t>Britain</a:t>
            </a:r>
          </a:p>
        </p:txBody>
      </p:sp>
      <p:sp>
        <p:nvSpPr>
          <p:cNvPr id="11" name="Oval 10">
            <a:hlinkClick r:id="rId3" action="ppaction://hlinksldjump"/>
            <a:extLst>
              <a:ext uri="{FF2B5EF4-FFF2-40B4-BE49-F238E27FC236}">
                <a16:creationId xmlns:a16="http://schemas.microsoft.com/office/drawing/2014/main" id="{DA0BF82F-15BC-4CD0-9B0E-4BDC01650C01}"/>
              </a:ext>
            </a:extLst>
          </p:cNvPr>
          <p:cNvSpPr/>
          <p:nvPr/>
        </p:nvSpPr>
        <p:spPr>
          <a:xfrm>
            <a:off x="5975960" y="5634423"/>
            <a:ext cx="2160240" cy="5040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Comic Sans MS" panose="030F0702030302020204" pitchFamily="66" charset="0"/>
              </a:rPr>
              <a:t>Pakistan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A7FD654-CB58-4E87-8154-B3F2B6C85B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33" y="2681645"/>
            <a:ext cx="2573408" cy="3627675"/>
          </a:xfrm>
          <a:prstGeom prst="rect">
            <a:avLst/>
          </a:prstGeom>
        </p:spPr>
      </p:pic>
      <p:sp>
        <p:nvSpPr>
          <p:cNvPr id="7" name="Düşünce Balonu: Bulut 6">
            <a:extLst>
              <a:ext uri="{FF2B5EF4-FFF2-40B4-BE49-F238E27FC236}">
                <a16:creationId xmlns:a16="http://schemas.microsoft.com/office/drawing/2014/main" id="{1F28FBDB-02C9-4821-B121-4E3DA426FFA1}"/>
              </a:ext>
            </a:extLst>
          </p:cNvPr>
          <p:cNvSpPr/>
          <p:nvPr/>
        </p:nvSpPr>
        <p:spPr>
          <a:xfrm>
            <a:off x="3059832" y="2408114"/>
            <a:ext cx="5328592" cy="2302979"/>
          </a:xfrm>
          <a:prstGeom prst="cloudCallout">
            <a:avLst>
              <a:gd name="adj1" fmla="val -64942"/>
              <a:gd name="adj2" fmla="val 1635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>
                <a:latin typeface="Comic Sans MS" panose="030F0702030302020204" pitchFamily="66" charset="0"/>
              </a:rPr>
              <a:t>I’m </a:t>
            </a:r>
            <a:r>
              <a:rPr lang="tr-TR" sz="2800" dirty="0" err="1">
                <a:latin typeface="Comic Sans MS" panose="030F0702030302020204" pitchFamily="66" charset="0"/>
              </a:rPr>
              <a:t>from</a:t>
            </a:r>
            <a:r>
              <a:rPr lang="tr-TR" sz="2800" dirty="0">
                <a:latin typeface="Comic Sans MS" panose="030F0702030302020204" pitchFamily="66" charset="0"/>
              </a:rPr>
              <a:t> ………………… </a:t>
            </a:r>
          </a:p>
        </p:txBody>
      </p:sp>
    </p:spTree>
    <p:extLst>
      <p:ext uri="{BB962C8B-B14F-4D97-AF65-F5344CB8AC3E}">
        <p14:creationId xmlns:p14="http://schemas.microsoft.com/office/powerpoint/2010/main" val="300240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A7CEE452-FDD2-4668-8BC4-84177DB81C4E}"/>
              </a:ext>
            </a:extLst>
          </p:cNvPr>
          <p:cNvSpPr/>
          <p:nvPr/>
        </p:nvSpPr>
        <p:spPr>
          <a:xfrm>
            <a:off x="1441789" y="1484784"/>
            <a:ext cx="6260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Where</a:t>
            </a:r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tr-TR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are</a:t>
            </a:r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tr-TR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you</a:t>
            </a:r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tr-TR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from</a:t>
            </a:r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8" name="Oval 7">
            <a:hlinkClick r:id="rId3" action="ppaction://hlinksldjump"/>
            <a:extLst>
              <a:ext uri="{FF2B5EF4-FFF2-40B4-BE49-F238E27FC236}">
                <a16:creationId xmlns:a16="http://schemas.microsoft.com/office/drawing/2014/main" id="{275F8CCF-FBD0-4F9E-B174-CE69A424FD0A}"/>
              </a:ext>
            </a:extLst>
          </p:cNvPr>
          <p:cNvSpPr/>
          <p:nvPr/>
        </p:nvSpPr>
        <p:spPr>
          <a:xfrm>
            <a:off x="3635896" y="4869160"/>
            <a:ext cx="2160240" cy="5040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Iraq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9" name="Oval 8">
            <a:hlinkClick r:id="rId3" action="ppaction://hlinksldjump"/>
            <a:extLst>
              <a:ext uri="{FF2B5EF4-FFF2-40B4-BE49-F238E27FC236}">
                <a16:creationId xmlns:a16="http://schemas.microsoft.com/office/drawing/2014/main" id="{9E9EA6F5-1EEA-4BED-A954-BF0491BB8F01}"/>
              </a:ext>
            </a:extLst>
          </p:cNvPr>
          <p:cNvSpPr/>
          <p:nvPr/>
        </p:nvSpPr>
        <p:spPr>
          <a:xfrm>
            <a:off x="3635896" y="5627701"/>
            <a:ext cx="2160240" cy="5040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Italy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10" name="Oval 9">
            <a:hlinkClick r:id="rId4" action="ppaction://hlinksldjump"/>
            <a:extLst>
              <a:ext uri="{FF2B5EF4-FFF2-40B4-BE49-F238E27FC236}">
                <a16:creationId xmlns:a16="http://schemas.microsoft.com/office/drawing/2014/main" id="{9F2DA19E-0CE6-4DD9-BB21-16B3EB62F91D}"/>
              </a:ext>
            </a:extLst>
          </p:cNvPr>
          <p:cNvSpPr/>
          <p:nvPr/>
        </p:nvSpPr>
        <p:spPr>
          <a:xfrm>
            <a:off x="5975960" y="4869160"/>
            <a:ext cx="2160240" cy="5040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Comic Sans MS" panose="030F0702030302020204" pitchFamily="66" charset="0"/>
              </a:rPr>
              <a:t>Germany</a:t>
            </a:r>
          </a:p>
        </p:txBody>
      </p:sp>
      <p:sp>
        <p:nvSpPr>
          <p:cNvPr id="11" name="Oval 10">
            <a:hlinkClick r:id="rId3" action="ppaction://hlinksldjump"/>
            <a:extLst>
              <a:ext uri="{FF2B5EF4-FFF2-40B4-BE49-F238E27FC236}">
                <a16:creationId xmlns:a16="http://schemas.microsoft.com/office/drawing/2014/main" id="{DA0BF82F-15BC-4CD0-9B0E-4BDC01650C01}"/>
              </a:ext>
            </a:extLst>
          </p:cNvPr>
          <p:cNvSpPr/>
          <p:nvPr/>
        </p:nvSpPr>
        <p:spPr>
          <a:xfrm>
            <a:off x="5975960" y="5634423"/>
            <a:ext cx="2160240" cy="5040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Comic Sans MS" panose="030F0702030302020204" pitchFamily="66" charset="0"/>
              </a:rPr>
              <a:t>France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2F37E6D-8832-474C-B782-6C4001F78B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56" y="2924944"/>
            <a:ext cx="2400816" cy="3384376"/>
          </a:xfrm>
          <a:prstGeom prst="rect">
            <a:avLst/>
          </a:prstGeom>
        </p:spPr>
      </p:pic>
      <p:sp>
        <p:nvSpPr>
          <p:cNvPr id="7" name="Düşünce Balonu: Bulut 6">
            <a:extLst>
              <a:ext uri="{FF2B5EF4-FFF2-40B4-BE49-F238E27FC236}">
                <a16:creationId xmlns:a16="http://schemas.microsoft.com/office/drawing/2014/main" id="{1F28FBDB-02C9-4821-B121-4E3DA426FFA1}"/>
              </a:ext>
            </a:extLst>
          </p:cNvPr>
          <p:cNvSpPr/>
          <p:nvPr/>
        </p:nvSpPr>
        <p:spPr>
          <a:xfrm>
            <a:off x="3059832" y="2408114"/>
            <a:ext cx="5328592" cy="2302979"/>
          </a:xfrm>
          <a:prstGeom prst="cloudCallout">
            <a:avLst>
              <a:gd name="adj1" fmla="val -64942"/>
              <a:gd name="adj2" fmla="val 1635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>
                <a:latin typeface="Comic Sans MS" panose="030F0702030302020204" pitchFamily="66" charset="0"/>
              </a:rPr>
              <a:t>I’m </a:t>
            </a:r>
            <a:r>
              <a:rPr lang="tr-TR" sz="2800" dirty="0" err="1">
                <a:latin typeface="Comic Sans MS" panose="030F0702030302020204" pitchFamily="66" charset="0"/>
              </a:rPr>
              <a:t>from</a:t>
            </a:r>
            <a:r>
              <a:rPr lang="tr-TR" sz="2800" dirty="0">
                <a:latin typeface="Comic Sans MS" panose="030F0702030302020204" pitchFamily="66" charset="0"/>
              </a:rPr>
              <a:t> ………………… </a:t>
            </a:r>
          </a:p>
        </p:txBody>
      </p:sp>
    </p:spTree>
    <p:extLst>
      <p:ext uri="{BB962C8B-B14F-4D97-AF65-F5344CB8AC3E}">
        <p14:creationId xmlns:p14="http://schemas.microsoft.com/office/powerpoint/2010/main" val="268333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A7CEE452-FDD2-4668-8BC4-84177DB81C4E}"/>
              </a:ext>
            </a:extLst>
          </p:cNvPr>
          <p:cNvSpPr/>
          <p:nvPr/>
        </p:nvSpPr>
        <p:spPr>
          <a:xfrm>
            <a:off x="1441797" y="1484784"/>
            <a:ext cx="6260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Where</a:t>
            </a:r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tr-TR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are</a:t>
            </a:r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tr-TR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you</a:t>
            </a:r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tr-TR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from</a:t>
            </a:r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8" name="Oval 7">
            <a:hlinkClick r:id="rId3" action="ppaction://hlinksldjump"/>
            <a:extLst>
              <a:ext uri="{FF2B5EF4-FFF2-40B4-BE49-F238E27FC236}">
                <a16:creationId xmlns:a16="http://schemas.microsoft.com/office/drawing/2014/main" id="{275F8CCF-FBD0-4F9E-B174-CE69A424FD0A}"/>
              </a:ext>
            </a:extLst>
          </p:cNvPr>
          <p:cNvSpPr/>
          <p:nvPr/>
        </p:nvSpPr>
        <p:spPr>
          <a:xfrm>
            <a:off x="3635896" y="4869160"/>
            <a:ext cx="2160240" cy="5040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Comic Sans MS" panose="030F0702030302020204" pitchFamily="66" charset="0"/>
              </a:rPr>
              <a:t>France</a:t>
            </a:r>
          </a:p>
        </p:txBody>
      </p:sp>
      <p:sp>
        <p:nvSpPr>
          <p:cNvPr id="9" name="Oval 8">
            <a:hlinkClick r:id="rId3" action="ppaction://hlinksldjump"/>
            <a:extLst>
              <a:ext uri="{FF2B5EF4-FFF2-40B4-BE49-F238E27FC236}">
                <a16:creationId xmlns:a16="http://schemas.microsoft.com/office/drawing/2014/main" id="{9E9EA6F5-1EEA-4BED-A954-BF0491BB8F01}"/>
              </a:ext>
            </a:extLst>
          </p:cNvPr>
          <p:cNvSpPr/>
          <p:nvPr/>
        </p:nvSpPr>
        <p:spPr>
          <a:xfrm>
            <a:off x="5975960" y="4869160"/>
            <a:ext cx="2160240" cy="5040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Comic Sans MS" panose="030F0702030302020204" pitchFamily="66" charset="0"/>
              </a:rPr>
              <a:t>Germany</a:t>
            </a:r>
          </a:p>
        </p:txBody>
      </p:sp>
      <p:sp>
        <p:nvSpPr>
          <p:cNvPr id="10" name="Oval 9">
            <a:hlinkClick r:id="rId4" action="ppaction://hlinksldjump"/>
            <a:extLst>
              <a:ext uri="{FF2B5EF4-FFF2-40B4-BE49-F238E27FC236}">
                <a16:creationId xmlns:a16="http://schemas.microsoft.com/office/drawing/2014/main" id="{9F2DA19E-0CE6-4DD9-BB21-16B3EB62F91D}"/>
              </a:ext>
            </a:extLst>
          </p:cNvPr>
          <p:cNvSpPr/>
          <p:nvPr/>
        </p:nvSpPr>
        <p:spPr>
          <a:xfrm>
            <a:off x="3635896" y="5628061"/>
            <a:ext cx="2160240" cy="5040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Russia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11" name="Oval 10">
            <a:hlinkClick r:id="rId3" action="ppaction://hlinksldjump"/>
            <a:extLst>
              <a:ext uri="{FF2B5EF4-FFF2-40B4-BE49-F238E27FC236}">
                <a16:creationId xmlns:a16="http://schemas.microsoft.com/office/drawing/2014/main" id="{DA0BF82F-15BC-4CD0-9B0E-4BDC01650C01}"/>
              </a:ext>
            </a:extLst>
          </p:cNvPr>
          <p:cNvSpPr/>
          <p:nvPr/>
        </p:nvSpPr>
        <p:spPr>
          <a:xfrm>
            <a:off x="5975960" y="5634423"/>
            <a:ext cx="2160240" cy="5040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Italy</a:t>
            </a:r>
            <a:endParaRPr lang="tr-TR" dirty="0">
              <a:latin typeface="Comic Sans MS" panose="030F0702030302020204" pitchFamily="66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7D2C937-7351-4CBD-8A4E-F8C982434E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37" y="2564904"/>
            <a:ext cx="2656222" cy="3744416"/>
          </a:xfrm>
          <a:prstGeom prst="rect">
            <a:avLst/>
          </a:prstGeom>
        </p:spPr>
      </p:pic>
      <p:sp>
        <p:nvSpPr>
          <p:cNvPr id="7" name="Düşünce Balonu: Bulut 6">
            <a:extLst>
              <a:ext uri="{FF2B5EF4-FFF2-40B4-BE49-F238E27FC236}">
                <a16:creationId xmlns:a16="http://schemas.microsoft.com/office/drawing/2014/main" id="{1F28FBDB-02C9-4821-B121-4E3DA426FFA1}"/>
              </a:ext>
            </a:extLst>
          </p:cNvPr>
          <p:cNvSpPr/>
          <p:nvPr/>
        </p:nvSpPr>
        <p:spPr>
          <a:xfrm>
            <a:off x="3059832" y="2564904"/>
            <a:ext cx="5328592" cy="2146189"/>
          </a:xfrm>
          <a:prstGeom prst="cloudCallout">
            <a:avLst>
              <a:gd name="adj1" fmla="val -58663"/>
              <a:gd name="adj2" fmla="val 1151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>
                <a:latin typeface="Comic Sans MS" panose="030F0702030302020204" pitchFamily="66" charset="0"/>
              </a:rPr>
              <a:t>I’m </a:t>
            </a:r>
            <a:r>
              <a:rPr lang="tr-TR" sz="2800" dirty="0" err="1">
                <a:latin typeface="Comic Sans MS" panose="030F0702030302020204" pitchFamily="66" charset="0"/>
              </a:rPr>
              <a:t>from</a:t>
            </a:r>
            <a:r>
              <a:rPr lang="tr-TR" sz="2800" dirty="0">
                <a:latin typeface="Comic Sans MS" panose="030F0702030302020204" pitchFamily="66" charset="0"/>
              </a:rPr>
              <a:t> ………………… </a:t>
            </a:r>
          </a:p>
        </p:txBody>
      </p:sp>
    </p:spTree>
    <p:extLst>
      <p:ext uri="{BB962C8B-B14F-4D97-AF65-F5344CB8AC3E}">
        <p14:creationId xmlns:p14="http://schemas.microsoft.com/office/powerpoint/2010/main" val="22786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A7CEE452-FDD2-4668-8BC4-84177DB81C4E}"/>
              </a:ext>
            </a:extLst>
          </p:cNvPr>
          <p:cNvSpPr/>
          <p:nvPr/>
        </p:nvSpPr>
        <p:spPr>
          <a:xfrm>
            <a:off x="1441791" y="1484784"/>
            <a:ext cx="6260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Where</a:t>
            </a:r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tr-TR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are</a:t>
            </a:r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tr-TR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you</a:t>
            </a:r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tr-TR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from</a:t>
            </a:r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8" name="Oval 7">
            <a:hlinkClick r:id="rId3" action="ppaction://hlinksldjump"/>
            <a:extLst>
              <a:ext uri="{FF2B5EF4-FFF2-40B4-BE49-F238E27FC236}">
                <a16:creationId xmlns:a16="http://schemas.microsoft.com/office/drawing/2014/main" id="{275F8CCF-FBD0-4F9E-B174-CE69A424FD0A}"/>
              </a:ext>
            </a:extLst>
          </p:cNvPr>
          <p:cNvSpPr/>
          <p:nvPr/>
        </p:nvSpPr>
        <p:spPr>
          <a:xfrm>
            <a:off x="3635896" y="4869160"/>
            <a:ext cx="2160240" cy="5040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Russia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9" name="Oval 8">
            <a:hlinkClick r:id="rId3" action="ppaction://hlinksldjump"/>
            <a:extLst>
              <a:ext uri="{FF2B5EF4-FFF2-40B4-BE49-F238E27FC236}">
                <a16:creationId xmlns:a16="http://schemas.microsoft.com/office/drawing/2014/main" id="{9E9EA6F5-1EEA-4BED-A954-BF0491BB8F01}"/>
              </a:ext>
            </a:extLst>
          </p:cNvPr>
          <p:cNvSpPr/>
          <p:nvPr/>
        </p:nvSpPr>
        <p:spPr>
          <a:xfrm>
            <a:off x="3635896" y="5655564"/>
            <a:ext cx="2160240" cy="5040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Comic Sans MS" panose="030F0702030302020204" pitchFamily="66" charset="0"/>
              </a:rPr>
              <a:t>Pakistan</a:t>
            </a:r>
          </a:p>
        </p:txBody>
      </p:sp>
      <p:sp>
        <p:nvSpPr>
          <p:cNvPr id="10" name="Oval 9">
            <a:hlinkClick r:id="rId4" action="ppaction://hlinksldjump"/>
            <a:extLst>
              <a:ext uri="{FF2B5EF4-FFF2-40B4-BE49-F238E27FC236}">
                <a16:creationId xmlns:a16="http://schemas.microsoft.com/office/drawing/2014/main" id="{9F2DA19E-0CE6-4DD9-BB21-16B3EB62F91D}"/>
              </a:ext>
            </a:extLst>
          </p:cNvPr>
          <p:cNvSpPr/>
          <p:nvPr/>
        </p:nvSpPr>
        <p:spPr>
          <a:xfrm>
            <a:off x="5975960" y="4869160"/>
            <a:ext cx="2160240" cy="5040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Comic Sans MS" panose="030F0702030302020204" pitchFamily="66" charset="0"/>
              </a:rPr>
              <a:t>France</a:t>
            </a:r>
          </a:p>
        </p:txBody>
      </p:sp>
      <p:sp>
        <p:nvSpPr>
          <p:cNvPr id="11" name="Oval 10">
            <a:hlinkClick r:id="rId3" action="ppaction://hlinksldjump"/>
            <a:extLst>
              <a:ext uri="{FF2B5EF4-FFF2-40B4-BE49-F238E27FC236}">
                <a16:creationId xmlns:a16="http://schemas.microsoft.com/office/drawing/2014/main" id="{DA0BF82F-15BC-4CD0-9B0E-4BDC01650C01}"/>
              </a:ext>
            </a:extLst>
          </p:cNvPr>
          <p:cNvSpPr/>
          <p:nvPr/>
        </p:nvSpPr>
        <p:spPr>
          <a:xfrm>
            <a:off x="5975960" y="5634423"/>
            <a:ext cx="2160240" cy="5040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Italy</a:t>
            </a:r>
            <a:endParaRPr lang="tr-TR" dirty="0">
              <a:latin typeface="Comic Sans MS" panose="030F0702030302020204" pitchFamily="66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1025974-D15A-43FB-A298-53ACA52D0C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35" y="2924943"/>
            <a:ext cx="2339976" cy="3298611"/>
          </a:xfrm>
          <a:prstGeom prst="rect">
            <a:avLst/>
          </a:prstGeom>
        </p:spPr>
      </p:pic>
      <p:sp>
        <p:nvSpPr>
          <p:cNvPr id="7" name="Düşünce Balonu: Bulut 6">
            <a:extLst>
              <a:ext uri="{FF2B5EF4-FFF2-40B4-BE49-F238E27FC236}">
                <a16:creationId xmlns:a16="http://schemas.microsoft.com/office/drawing/2014/main" id="{1F28FBDB-02C9-4821-B121-4E3DA426FFA1}"/>
              </a:ext>
            </a:extLst>
          </p:cNvPr>
          <p:cNvSpPr/>
          <p:nvPr/>
        </p:nvSpPr>
        <p:spPr>
          <a:xfrm>
            <a:off x="3059832" y="2408114"/>
            <a:ext cx="5328592" cy="2302979"/>
          </a:xfrm>
          <a:prstGeom prst="cloudCallout">
            <a:avLst>
              <a:gd name="adj1" fmla="val -61175"/>
              <a:gd name="adj2" fmla="val 1635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>
                <a:latin typeface="Comic Sans MS" panose="030F0702030302020204" pitchFamily="66" charset="0"/>
              </a:rPr>
              <a:t>I’m </a:t>
            </a:r>
            <a:r>
              <a:rPr lang="tr-TR" sz="2800" dirty="0" err="1">
                <a:latin typeface="Comic Sans MS" panose="030F0702030302020204" pitchFamily="66" charset="0"/>
              </a:rPr>
              <a:t>from</a:t>
            </a:r>
            <a:r>
              <a:rPr lang="tr-TR" sz="2800" dirty="0">
                <a:latin typeface="Comic Sans MS" panose="030F0702030302020204" pitchFamily="66" charset="0"/>
              </a:rPr>
              <a:t> ………………… </a:t>
            </a:r>
          </a:p>
        </p:txBody>
      </p:sp>
    </p:spTree>
    <p:extLst>
      <p:ext uri="{BB962C8B-B14F-4D97-AF65-F5344CB8AC3E}">
        <p14:creationId xmlns:p14="http://schemas.microsoft.com/office/powerpoint/2010/main" val="259251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A7CEE452-FDD2-4668-8BC4-84177DB81C4E}"/>
              </a:ext>
            </a:extLst>
          </p:cNvPr>
          <p:cNvSpPr/>
          <p:nvPr/>
        </p:nvSpPr>
        <p:spPr>
          <a:xfrm>
            <a:off x="1441800" y="1484784"/>
            <a:ext cx="6260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Where</a:t>
            </a:r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tr-TR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are</a:t>
            </a:r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tr-TR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you</a:t>
            </a:r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tr-TR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from</a:t>
            </a:r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8" name="Oval 7">
            <a:hlinkClick r:id="rId3" action="ppaction://hlinksldjump"/>
            <a:extLst>
              <a:ext uri="{FF2B5EF4-FFF2-40B4-BE49-F238E27FC236}">
                <a16:creationId xmlns:a16="http://schemas.microsoft.com/office/drawing/2014/main" id="{275F8CCF-FBD0-4F9E-B174-CE69A424FD0A}"/>
              </a:ext>
            </a:extLst>
          </p:cNvPr>
          <p:cNvSpPr/>
          <p:nvPr/>
        </p:nvSpPr>
        <p:spPr>
          <a:xfrm>
            <a:off x="3635896" y="4869160"/>
            <a:ext cx="2160240" cy="5040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Comic Sans MS" panose="030F0702030302020204" pitchFamily="66" charset="0"/>
              </a:rPr>
              <a:t>Japan</a:t>
            </a:r>
          </a:p>
        </p:txBody>
      </p:sp>
      <p:sp>
        <p:nvSpPr>
          <p:cNvPr id="9" name="Oval 8">
            <a:hlinkClick r:id="rId4" action="ppaction://hlinksldjump"/>
            <a:extLst>
              <a:ext uri="{FF2B5EF4-FFF2-40B4-BE49-F238E27FC236}">
                <a16:creationId xmlns:a16="http://schemas.microsoft.com/office/drawing/2014/main" id="{9E9EA6F5-1EEA-4BED-A954-BF0491BB8F01}"/>
              </a:ext>
            </a:extLst>
          </p:cNvPr>
          <p:cNvSpPr/>
          <p:nvPr/>
        </p:nvSpPr>
        <p:spPr>
          <a:xfrm>
            <a:off x="5975960" y="4869160"/>
            <a:ext cx="2160240" cy="5040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Comic Sans MS" panose="030F0702030302020204" pitchFamily="66" charset="0"/>
              </a:rPr>
              <a:t>Germany</a:t>
            </a:r>
          </a:p>
        </p:txBody>
      </p:sp>
      <p:sp>
        <p:nvSpPr>
          <p:cNvPr id="10" name="Oval 9">
            <a:hlinkClick r:id="rId4" action="ppaction://hlinksldjump"/>
            <a:extLst>
              <a:ext uri="{FF2B5EF4-FFF2-40B4-BE49-F238E27FC236}">
                <a16:creationId xmlns:a16="http://schemas.microsoft.com/office/drawing/2014/main" id="{9F2DA19E-0CE6-4DD9-BB21-16B3EB62F91D}"/>
              </a:ext>
            </a:extLst>
          </p:cNvPr>
          <p:cNvSpPr/>
          <p:nvPr/>
        </p:nvSpPr>
        <p:spPr>
          <a:xfrm>
            <a:off x="3635896" y="5628061"/>
            <a:ext cx="2160240" cy="5040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>
                <a:latin typeface="Comic Sans MS" panose="030F0702030302020204" pitchFamily="66" charset="0"/>
              </a:rPr>
              <a:t>China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11" name="Oval 10">
            <a:hlinkClick r:id="rId4" action="ppaction://hlinksldjump"/>
            <a:extLst>
              <a:ext uri="{FF2B5EF4-FFF2-40B4-BE49-F238E27FC236}">
                <a16:creationId xmlns:a16="http://schemas.microsoft.com/office/drawing/2014/main" id="{DA0BF82F-15BC-4CD0-9B0E-4BDC01650C01}"/>
              </a:ext>
            </a:extLst>
          </p:cNvPr>
          <p:cNvSpPr/>
          <p:nvPr/>
        </p:nvSpPr>
        <p:spPr>
          <a:xfrm>
            <a:off x="5975960" y="5634423"/>
            <a:ext cx="2160240" cy="5040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Comic Sans MS" panose="030F0702030302020204" pitchFamily="66" charset="0"/>
              </a:rPr>
              <a:t>Britain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76AB757-DA5C-4A38-8588-BAB0B76EB1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56" y="3054684"/>
            <a:ext cx="2303552" cy="3247265"/>
          </a:xfrm>
          <a:prstGeom prst="rect">
            <a:avLst/>
          </a:prstGeom>
        </p:spPr>
      </p:pic>
      <p:sp>
        <p:nvSpPr>
          <p:cNvPr id="7" name="Düşünce Balonu: Bulut 6">
            <a:extLst>
              <a:ext uri="{FF2B5EF4-FFF2-40B4-BE49-F238E27FC236}">
                <a16:creationId xmlns:a16="http://schemas.microsoft.com/office/drawing/2014/main" id="{1F28FBDB-02C9-4821-B121-4E3DA426FFA1}"/>
              </a:ext>
            </a:extLst>
          </p:cNvPr>
          <p:cNvSpPr/>
          <p:nvPr/>
        </p:nvSpPr>
        <p:spPr>
          <a:xfrm>
            <a:off x="3059832" y="2564904"/>
            <a:ext cx="5328592" cy="2146189"/>
          </a:xfrm>
          <a:prstGeom prst="cloudCallout">
            <a:avLst>
              <a:gd name="adj1" fmla="val -59918"/>
              <a:gd name="adj2" fmla="val 2294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>
                <a:latin typeface="Comic Sans MS" panose="030F0702030302020204" pitchFamily="66" charset="0"/>
              </a:rPr>
              <a:t>I’m </a:t>
            </a:r>
            <a:r>
              <a:rPr lang="tr-TR" sz="2800" dirty="0" err="1">
                <a:latin typeface="Comic Sans MS" panose="030F0702030302020204" pitchFamily="66" charset="0"/>
              </a:rPr>
              <a:t>from</a:t>
            </a:r>
            <a:r>
              <a:rPr lang="tr-TR" sz="2800" dirty="0">
                <a:latin typeface="Comic Sans MS" panose="030F0702030302020204" pitchFamily="66" charset="0"/>
              </a:rPr>
              <a:t> ………………… </a:t>
            </a:r>
          </a:p>
        </p:txBody>
      </p:sp>
    </p:spTree>
    <p:extLst>
      <p:ext uri="{BB962C8B-B14F-4D97-AF65-F5344CB8AC3E}">
        <p14:creationId xmlns:p14="http://schemas.microsoft.com/office/powerpoint/2010/main" val="191979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121</TotalTime>
  <Words>282</Words>
  <Application>Microsoft Office PowerPoint</Application>
  <PresentationFormat>Ekran Gösterisi (4:3)</PresentationFormat>
  <Paragraphs>148</Paragraphs>
  <Slides>26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30" baseType="lpstr">
      <vt:lpstr>Arial</vt:lpstr>
      <vt:lpstr>Comic Sans MS</vt:lpstr>
      <vt:lpstr>Garamond</vt:lpstr>
      <vt:lpstr>Organik</vt:lpstr>
      <vt:lpstr>Nationality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Nationality</dc:title>
  <dc:creator>samsung</dc:creator>
  <cp:lastModifiedBy>nilgün kutluata</cp:lastModifiedBy>
  <cp:revision>24</cp:revision>
  <dcterms:created xsi:type="dcterms:W3CDTF">2019-10-15T19:01:59Z</dcterms:created>
  <dcterms:modified xsi:type="dcterms:W3CDTF">2020-05-19T16:22:16Z</dcterms:modified>
</cp:coreProperties>
</file>