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97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3.04.2019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3.04.2019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Relationship Id="rId4" Type="http://schemas.openxmlformats.org/officeDocument/2006/relationships/slide" Target="slide2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MY CLOTHES</a:t>
            </a:r>
          </a:p>
        </p:txBody>
      </p:sp>
      <p:sp>
        <p:nvSpPr>
          <p:cNvPr id="4" name="3 Yuvarlatılmış Dikdörtgen">
            <a:hlinkClick r:id="rId2" action="ppaction://hlinksldjump"/>
          </p:cNvPr>
          <p:cNvSpPr/>
          <p:nvPr/>
        </p:nvSpPr>
        <p:spPr>
          <a:xfrm>
            <a:off x="2771800" y="4077072"/>
            <a:ext cx="3096344" cy="165618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itchFamily="66" charset="0"/>
              </a:rPr>
              <a:t>CLOTHES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1712FC7F-1726-4B6A-9B90-2ACB218497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052736"/>
            <a:ext cx="1428797" cy="1428797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Comic Sans MS" pitchFamily="66" charset="0"/>
              </a:rPr>
              <a:t>9-</a:t>
            </a:r>
          </a:p>
        </p:txBody>
      </p:sp>
      <p:pic>
        <p:nvPicPr>
          <p:cNvPr id="9218" name="Picture 2" descr="C:\Users\samsung\Desktop\Yeni klasör\raincoat_blu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3" y="548681"/>
            <a:ext cx="1904386" cy="3312368"/>
          </a:xfrm>
          <a:prstGeom prst="rect">
            <a:avLst/>
          </a:prstGeom>
          <a:noFill/>
        </p:spPr>
      </p:pic>
      <p:sp>
        <p:nvSpPr>
          <p:cNvPr id="5" name="4 Yuvarlatılmış Çapraz Köşeli Dikdörtgen">
            <a:hlinkClick r:id="rId3" action="ppaction://hlinksldjump"/>
          </p:cNvPr>
          <p:cNvSpPr/>
          <p:nvPr/>
        </p:nvSpPr>
        <p:spPr>
          <a:xfrm>
            <a:off x="1115616" y="3501008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shoes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5 Yuvarlatılmış Çapraz Köşeli Dikdörtgen">
            <a:hlinkClick r:id="rId3" action="ppaction://hlinksldjump"/>
          </p:cNvPr>
          <p:cNvSpPr/>
          <p:nvPr/>
        </p:nvSpPr>
        <p:spPr>
          <a:xfrm>
            <a:off x="4644008" y="5085184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scarf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6 Yuvarlatılmış Çapraz Köşeli Dikdörtgen">
            <a:hlinkClick r:id="rId4" action="ppaction://hlinksldjump"/>
          </p:cNvPr>
          <p:cNvSpPr/>
          <p:nvPr/>
        </p:nvSpPr>
        <p:spPr>
          <a:xfrm>
            <a:off x="4716016" y="3429000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raincoat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7 Yuvarlatılmış Çapraz Köşeli Dikdörtgen">
            <a:hlinkClick r:id="rId3" action="ppaction://hlinksldjump"/>
          </p:cNvPr>
          <p:cNvSpPr/>
          <p:nvPr/>
        </p:nvSpPr>
        <p:spPr>
          <a:xfrm>
            <a:off x="1115616" y="5157192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shorts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Comic Sans MS" pitchFamily="66" charset="0"/>
              </a:rPr>
              <a:t>10-</a:t>
            </a:r>
          </a:p>
        </p:txBody>
      </p:sp>
      <p:pic>
        <p:nvPicPr>
          <p:cNvPr id="10242" name="Picture 2" descr="C:\Users\samsung\Desktop\Yeni klasör\scar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76672"/>
            <a:ext cx="3206328" cy="3206328"/>
          </a:xfrm>
          <a:prstGeom prst="rect">
            <a:avLst/>
          </a:prstGeom>
          <a:noFill/>
        </p:spPr>
      </p:pic>
      <p:sp>
        <p:nvSpPr>
          <p:cNvPr id="5" name="4 Yuvarlatılmış Çapraz Köşeli Dikdörtgen">
            <a:hlinkClick r:id="rId3" action="ppaction://hlinksldjump"/>
          </p:cNvPr>
          <p:cNvSpPr/>
          <p:nvPr/>
        </p:nvSpPr>
        <p:spPr>
          <a:xfrm>
            <a:off x="1115616" y="3501008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shorts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5 Yuvarlatılmış Çapraz Köşeli Dikdörtgen">
            <a:hlinkClick r:id="rId4" action="ppaction://hlinksldjump"/>
          </p:cNvPr>
          <p:cNvSpPr/>
          <p:nvPr/>
        </p:nvSpPr>
        <p:spPr>
          <a:xfrm>
            <a:off x="4644008" y="5085184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scarf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6 Yuvarlatılmış Çapraz Köşeli Dikdörtgen">
            <a:hlinkClick r:id="rId3" action="ppaction://hlinksldjump"/>
          </p:cNvPr>
          <p:cNvSpPr/>
          <p:nvPr/>
        </p:nvSpPr>
        <p:spPr>
          <a:xfrm>
            <a:off x="4716016" y="3429000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swimsuit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7 Yuvarlatılmış Çapraz Köşeli Dikdörtgen">
            <a:hlinkClick r:id="rId3" action="ppaction://hlinksldjump"/>
          </p:cNvPr>
          <p:cNvSpPr/>
          <p:nvPr/>
        </p:nvSpPr>
        <p:spPr>
          <a:xfrm>
            <a:off x="1115616" y="5157192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trousers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Comic Sans MS" pitchFamily="66" charset="0"/>
              </a:rPr>
              <a:t>11-</a:t>
            </a:r>
          </a:p>
        </p:txBody>
      </p:sp>
      <p:pic>
        <p:nvPicPr>
          <p:cNvPr id="11266" name="Picture 2" descr="C:\Users\samsung\Desktop\Yeni klasör\sho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6525" y="692150"/>
            <a:ext cx="3021460" cy="2691384"/>
          </a:xfrm>
          <a:prstGeom prst="rect">
            <a:avLst/>
          </a:prstGeom>
          <a:noFill/>
        </p:spPr>
      </p:pic>
      <p:sp>
        <p:nvSpPr>
          <p:cNvPr id="5" name="4 Yuvarlatılmış Çapraz Köşeli Dikdörtgen">
            <a:hlinkClick r:id="rId3" action="ppaction://hlinksldjump"/>
          </p:cNvPr>
          <p:cNvSpPr/>
          <p:nvPr/>
        </p:nvSpPr>
        <p:spPr>
          <a:xfrm>
            <a:off x="1115616" y="3501008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shoes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5 Yuvarlatılmış Çapraz Köşeli Dikdörtgen">
            <a:hlinkClick r:id="rId4" action="ppaction://hlinksldjump"/>
          </p:cNvPr>
          <p:cNvSpPr/>
          <p:nvPr/>
        </p:nvSpPr>
        <p:spPr>
          <a:xfrm>
            <a:off x="4644008" y="5085184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trousers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6 Yuvarlatılmış Çapraz Köşeli Dikdörtgen">
            <a:hlinkClick r:id="rId4" action="ppaction://hlinksldjump"/>
          </p:cNvPr>
          <p:cNvSpPr/>
          <p:nvPr/>
        </p:nvSpPr>
        <p:spPr>
          <a:xfrm>
            <a:off x="4716016" y="3429000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boots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7 Yuvarlatılmış Çapraz Köşeli Dikdörtgen">
            <a:hlinkClick r:id="rId4" action="ppaction://hlinksldjump"/>
          </p:cNvPr>
          <p:cNvSpPr/>
          <p:nvPr/>
        </p:nvSpPr>
        <p:spPr>
          <a:xfrm>
            <a:off x="1115616" y="5157192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umbrella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Comic Sans MS" pitchFamily="66" charset="0"/>
              </a:rPr>
              <a:t>12-</a:t>
            </a:r>
          </a:p>
        </p:txBody>
      </p:sp>
      <p:pic>
        <p:nvPicPr>
          <p:cNvPr id="12290" name="Picture 2" descr="C:\Users\samsung\Desktop\Yeni klasör\short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32656"/>
            <a:ext cx="3810000" cy="3810000"/>
          </a:xfrm>
          <a:prstGeom prst="rect">
            <a:avLst/>
          </a:prstGeom>
          <a:noFill/>
        </p:spPr>
      </p:pic>
      <p:sp>
        <p:nvSpPr>
          <p:cNvPr id="5" name="4 Yuvarlatılmış Çapraz Köşeli Dikdörtgen">
            <a:hlinkClick r:id="rId3" action="ppaction://hlinksldjump"/>
          </p:cNvPr>
          <p:cNvSpPr/>
          <p:nvPr/>
        </p:nvSpPr>
        <p:spPr>
          <a:xfrm>
            <a:off x="1115616" y="3501008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trousers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5 Yuvarlatılmış Çapraz Köşeli Dikdörtgen">
            <a:hlinkClick r:id="rId4" action="ppaction://hlinksldjump"/>
          </p:cNvPr>
          <p:cNvSpPr/>
          <p:nvPr/>
        </p:nvSpPr>
        <p:spPr>
          <a:xfrm>
            <a:off x="4644008" y="5085184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shorts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6 Yuvarlatılmış Çapraz Köşeli Dikdörtgen">
            <a:hlinkClick r:id="rId3" action="ppaction://hlinksldjump"/>
          </p:cNvPr>
          <p:cNvSpPr/>
          <p:nvPr/>
        </p:nvSpPr>
        <p:spPr>
          <a:xfrm>
            <a:off x="4716016" y="3429000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boots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7 Yuvarlatılmış Çapraz Köşeli Dikdörtgen">
            <a:hlinkClick r:id="rId3" action="ppaction://hlinksldjump"/>
          </p:cNvPr>
          <p:cNvSpPr/>
          <p:nvPr/>
        </p:nvSpPr>
        <p:spPr>
          <a:xfrm>
            <a:off x="1115616" y="5157192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gloves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Comic Sans MS" pitchFamily="66" charset="0"/>
              </a:rPr>
              <a:t>13-</a:t>
            </a:r>
          </a:p>
        </p:txBody>
      </p:sp>
      <p:pic>
        <p:nvPicPr>
          <p:cNvPr id="13314" name="Picture 2" descr="C:\Users\samsung\Desktop\Yeni klasör\ski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2952328" cy="2952328"/>
          </a:xfrm>
          <a:prstGeom prst="rect">
            <a:avLst/>
          </a:prstGeom>
          <a:noFill/>
        </p:spPr>
      </p:pic>
      <p:sp>
        <p:nvSpPr>
          <p:cNvPr id="5" name="4 Yuvarlatılmış Çapraz Köşeli Dikdörtgen">
            <a:hlinkClick r:id="rId3" action="ppaction://hlinksldjump"/>
          </p:cNvPr>
          <p:cNvSpPr/>
          <p:nvPr/>
        </p:nvSpPr>
        <p:spPr>
          <a:xfrm>
            <a:off x="1115616" y="3501008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chemeClr val="tx1"/>
                </a:solidFill>
                <a:latin typeface="Comic Sans MS" pitchFamily="66" charset="0"/>
              </a:rPr>
              <a:t>hat</a:t>
            </a:r>
          </a:p>
        </p:txBody>
      </p:sp>
      <p:sp>
        <p:nvSpPr>
          <p:cNvPr id="6" name="5 Yuvarlatılmış Çapraz Köşeli Dikdörtgen">
            <a:hlinkClick r:id="rId3" action="ppaction://hlinksldjump"/>
          </p:cNvPr>
          <p:cNvSpPr/>
          <p:nvPr/>
        </p:nvSpPr>
        <p:spPr>
          <a:xfrm>
            <a:off x="4644008" y="5085184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sunglasses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6 Yuvarlatılmış Çapraz Köşeli Dikdörtgen">
            <a:hlinkClick r:id="rId3" action="ppaction://hlinksldjump"/>
          </p:cNvPr>
          <p:cNvSpPr/>
          <p:nvPr/>
        </p:nvSpPr>
        <p:spPr>
          <a:xfrm>
            <a:off x="4716016" y="3429000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trousers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7 Yuvarlatılmış Çapraz Köşeli Dikdörtgen">
            <a:hlinkClick r:id="rId4" action="ppaction://hlinksldjump"/>
          </p:cNvPr>
          <p:cNvSpPr/>
          <p:nvPr/>
        </p:nvSpPr>
        <p:spPr>
          <a:xfrm>
            <a:off x="1115616" y="5157192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skirt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Comic Sans MS" pitchFamily="66" charset="0"/>
              </a:rPr>
              <a:t>14-</a:t>
            </a:r>
          </a:p>
        </p:txBody>
      </p:sp>
      <p:pic>
        <p:nvPicPr>
          <p:cNvPr id="14338" name="Picture 2" descr="C:\Users\samsung\Desktop\Yeni klasör\sunglass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764703"/>
            <a:ext cx="4536504" cy="2629635"/>
          </a:xfrm>
          <a:prstGeom prst="rect">
            <a:avLst/>
          </a:prstGeom>
          <a:noFill/>
        </p:spPr>
      </p:pic>
      <p:sp>
        <p:nvSpPr>
          <p:cNvPr id="5" name="4 Yuvarlatılmış Çapraz Köşeli Dikdörtgen">
            <a:hlinkClick r:id="rId3" action="ppaction://hlinksldjump"/>
          </p:cNvPr>
          <p:cNvSpPr/>
          <p:nvPr/>
        </p:nvSpPr>
        <p:spPr>
          <a:xfrm>
            <a:off x="1115616" y="3501008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sunglasses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5 Yuvarlatılmış Çapraz Köşeli Dikdörtgen">
            <a:hlinkClick r:id="rId4" action="ppaction://hlinksldjump"/>
          </p:cNvPr>
          <p:cNvSpPr/>
          <p:nvPr/>
        </p:nvSpPr>
        <p:spPr>
          <a:xfrm>
            <a:off x="4644008" y="5085184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gloves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6 Yuvarlatılmış Çapraz Köşeli Dikdörtgen">
            <a:hlinkClick r:id="rId4" action="ppaction://hlinksldjump"/>
          </p:cNvPr>
          <p:cNvSpPr/>
          <p:nvPr/>
        </p:nvSpPr>
        <p:spPr>
          <a:xfrm>
            <a:off x="4716016" y="3429000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boots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7 Yuvarlatılmış Çapraz Köşeli Dikdörtgen">
            <a:hlinkClick r:id="rId4" action="ppaction://hlinksldjump"/>
          </p:cNvPr>
          <p:cNvSpPr/>
          <p:nvPr/>
        </p:nvSpPr>
        <p:spPr>
          <a:xfrm>
            <a:off x="1115616" y="5157192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shoes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Comic Sans MS" pitchFamily="66" charset="0"/>
              </a:rPr>
              <a:t>15-</a:t>
            </a:r>
          </a:p>
        </p:txBody>
      </p:sp>
      <p:pic>
        <p:nvPicPr>
          <p:cNvPr id="15362" name="Picture 2" descr="C:\Users\samsung\Desktop\Yeni klasör\trouser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692696"/>
            <a:ext cx="3799830" cy="3799830"/>
          </a:xfrm>
          <a:prstGeom prst="rect">
            <a:avLst/>
          </a:prstGeom>
          <a:noFill/>
        </p:spPr>
      </p:pic>
      <p:sp>
        <p:nvSpPr>
          <p:cNvPr id="5" name="4 Yuvarlatılmış Çapraz Köşeli Dikdörtgen">
            <a:hlinkClick r:id="rId3" action="ppaction://hlinksldjump"/>
          </p:cNvPr>
          <p:cNvSpPr/>
          <p:nvPr/>
        </p:nvSpPr>
        <p:spPr>
          <a:xfrm>
            <a:off x="1115616" y="3501008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shorts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5 Yuvarlatılmış Çapraz Köşeli Dikdörtgen">
            <a:hlinkClick r:id="rId3" action="ppaction://hlinksldjump"/>
          </p:cNvPr>
          <p:cNvSpPr/>
          <p:nvPr/>
        </p:nvSpPr>
        <p:spPr>
          <a:xfrm>
            <a:off x="4644008" y="5085184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jeans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6 Yuvarlatılmış Çapraz Köşeli Dikdörtgen">
            <a:hlinkClick r:id="rId3" action="ppaction://hlinksldjump"/>
          </p:cNvPr>
          <p:cNvSpPr/>
          <p:nvPr/>
        </p:nvSpPr>
        <p:spPr>
          <a:xfrm>
            <a:off x="4716016" y="3429000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gloves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7 Yuvarlatılmış Çapraz Köşeli Dikdörtgen">
            <a:hlinkClick r:id="rId4" action="ppaction://hlinksldjump"/>
          </p:cNvPr>
          <p:cNvSpPr/>
          <p:nvPr/>
        </p:nvSpPr>
        <p:spPr>
          <a:xfrm>
            <a:off x="1115616" y="5157192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trousers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Comic Sans MS" pitchFamily="66" charset="0"/>
              </a:rPr>
              <a:t>16-</a:t>
            </a:r>
          </a:p>
        </p:txBody>
      </p:sp>
      <p:sp>
        <p:nvSpPr>
          <p:cNvPr id="6" name="5 Yuvarlatılmış Çapraz Köşeli Dikdörtgen">
            <a:hlinkClick r:id="rId2" action="ppaction://hlinksldjump"/>
          </p:cNvPr>
          <p:cNvSpPr/>
          <p:nvPr/>
        </p:nvSpPr>
        <p:spPr>
          <a:xfrm>
            <a:off x="4644008" y="5085184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jeans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7 Yuvarlatılmış Çapraz Köşeli Dikdörtgen">
            <a:hlinkClick r:id="rId3" action="ppaction://hlinksldjump"/>
          </p:cNvPr>
          <p:cNvSpPr/>
          <p:nvPr/>
        </p:nvSpPr>
        <p:spPr>
          <a:xfrm>
            <a:off x="1115616" y="5157192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trousers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789BF814-28D9-4053-A4CC-52D4E7F200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347" y="789965"/>
            <a:ext cx="2742851" cy="2855059"/>
          </a:xfrm>
          <a:prstGeom prst="rect">
            <a:avLst/>
          </a:prstGeom>
        </p:spPr>
      </p:pic>
      <p:sp>
        <p:nvSpPr>
          <p:cNvPr id="5" name="4 Yuvarlatılmış Çapraz Köşeli Dikdörtgen">
            <a:hlinkClick r:id="rId5" action="ppaction://hlinksldjump"/>
          </p:cNvPr>
          <p:cNvSpPr/>
          <p:nvPr/>
        </p:nvSpPr>
        <p:spPr>
          <a:xfrm>
            <a:off x="1115616" y="3501008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shorts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6 Yuvarlatılmış Çapraz Köşeli Dikdörtgen">
            <a:hlinkClick r:id="rId5" action="ppaction://hlinksldjump"/>
          </p:cNvPr>
          <p:cNvSpPr/>
          <p:nvPr/>
        </p:nvSpPr>
        <p:spPr>
          <a:xfrm>
            <a:off x="4716016" y="3429000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gloves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119993"/>
      </p:ext>
    </p:extLst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Yuvarlatılmış Dikdörtgen">
            <a:hlinkClick r:id="rId2" action="ppaction://hlinksldjump"/>
          </p:cNvPr>
          <p:cNvSpPr/>
          <p:nvPr/>
        </p:nvSpPr>
        <p:spPr>
          <a:xfrm>
            <a:off x="2267744" y="2708920"/>
            <a:ext cx="4176464" cy="24482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dirty="0">
                <a:latin typeface="Comic Sans MS" pitchFamily="66" charset="0"/>
              </a:rPr>
              <a:t>SEASONS / WEATHER</a:t>
            </a:r>
          </a:p>
        </p:txBody>
      </p:sp>
    </p:spTree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Comic Sans MS" pitchFamily="66" charset="0"/>
              </a:rPr>
              <a:t>17-</a:t>
            </a:r>
          </a:p>
        </p:txBody>
      </p:sp>
      <p:pic>
        <p:nvPicPr>
          <p:cNvPr id="16386" name="Picture 2" descr="C:\Users\samsung\Desktop\WEATHER\autum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692696"/>
            <a:ext cx="3384376" cy="2909917"/>
          </a:xfrm>
          <a:prstGeom prst="rect">
            <a:avLst/>
          </a:prstGeom>
          <a:noFill/>
        </p:spPr>
      </p:pic>
      <p:sp>
        <p:nvSpPr>
          <p:cNvPr id="5" name="4 Yuvarlatılmış Çapraz Köşeli Dikdörtgen">
            <a:hlinkClick r:id="rId3" action="ppaction://hlinksldjump"/>
          </p:cNvPr>
          <p:cNvSpPr/>
          <p:nvPr/>
        </p:nvSpPr>
        <p:spPr>
          <a:xfrm>
            <a:off x="1115616" y="3501008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spring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5 Yuvarlatılmış Çapraz Köşeli Dikdörtgen">
            <a:hlinkClick r:id="rId4" action="ppaction://hlinksldjump"/>
          </p:cNvPr>
          <p:cNvSpPr/>
          <p:nvPr/>
        </p:nvSpPr>
        <p:spPr>
          <a:xfrm>
            <a:off x="4644008" y="5085184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autumn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6 Yuvarlatılmış Çapraz Köşeli Dikdörtgen">
            <a:hlinkClick r:id="rId3" action="ppaction://hlinksldjump"/>
          </p:cNvPr>
          <p:cNvSpPr/>
          <p:nvPr/>
        </p:nvSpPr>
        <p:spPr>
          <a:xfrm>
            <a:off x="4716016" y="3429000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summer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7 Yuvarlatılmış Çapraz Köşeli Dikdörtgen">
            <a:hlinkClick r:id="rId3" action="ppaction://hlinksldjump"/>
          </p:cNvPr>
          <p:cNvSpPr/>
          <p:nvPr/>
        </p:nvSpPr>
        <p:spPr>
          <a:xfrm>
            <a:off x="1115616" y="5157192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winter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Comic Sans MS" pitchFamily="66" charset="0"/>
              </a:rPr>
              <a:t>1-</a:t>
            </a:r>
          </a:p>
        </p:txBody>
      </p:sp>
      <p:pic>
        <p:nvPicPr>
          <p:cNvPr id="1026" name="Picture 2" descr="C:\Users\samsung\Desktop\Yeni klasör\boo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836712"/>
            <a:ext cx="3725063" cy="2232248"/>
          </a:xfrm>
          <a:prstGeom prst="rect">
            <a:avLst/>
          </a:prstGeom>
          <a:noFill/>
        </p:spPr>
      </p:pic>
      <p:sp>
        <p:nvSpPr>
          <p:cNvPr id="5" name="4 Yuvarlatılmış Çapraz Köşeli Dikdörtgen">
            <a:hlinkClick r:id="rId3" action="ppaction://hlinksldjump"/>
          </p:cNvPr>
          <p:cNvSpPr/>
          <p:nvPr/>
        </p:nvSpPr>
        <p:spPr>
          <a:xfrm>
            <a:off x="1115616" y="3501008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shoes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" name="11 Yuvarlatılmış Çapraz Köşeli Dikdörtgen">
            <a:hlinkClick r:id="rId3" action="ppaction://hlinksldjump"/>
          </p:cNvPr>
          <p:cNvSpPr/>
          <p:nvPr/>
        </p:nvSpPr>
        <p:spPr>
          <a:xfrm>
            <a:off x="4644008" y="5085184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coat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3" name="12 Yuvarlatılmış Çapraz Köşeli Dikdörtgen">
            <a:hlinkClick r:id="rId4" action="ppaction://hlinksldjump"/>
          </p:cNvPr>
          <p:cNvSpPr/>
          <p:nvPr/>
        </p:nvSpPr>
        <p:spPr>
          <a:xfrm>
            <a:off x="4716016" y="3429000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boots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4" name="13 Yuvarlatılmış Çapraz Köşeli Dikdörtgen">
            <a:hlinkClick r:id="rId3" action="ppaction://hlinksldjump"/>
          </p:cNvPr>
          <p:cNvSpPr/>
          <p:nvPr/>
        </p:nvSpPr>
        <p:spPr>
          <a:xfrm>
            <a:off x="1115616" y="5157192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jacket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Comic Sans MS" pitchFamily="66" charset="0"/>
              </a:rPr>
              <a:t>18-</a:t>
            </a:r>
          </a:p>
        </p:txBody>
      </p:sp>
      <p:pic>
        <p:nvPicPr>
          <p:cNvPr id="17410" name="Picture 2" descr="C:\Users\samsung\Desktop\WEATHER\win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620688"/>
            <a:ext cx="3024336" cy="2828797"/>
          </a:xfrm>
          <a:prstGeom prst="rect">
            <a:avLst/>
          </a:prstGeom>
          <a:noFill/>
        </p:spPr>
      </p:pic>
      <p:sp>
        <p:nvSpPr>
          <p:cNvPr id="4" name="3 Yuvarlatılmış Çapraz Köşeli Dikdörtgen">
            <a:hlinkClick r:id="rId3" action="ppaction://hlinksldjump"/>
          </p:cNvPr>
          <p:cNvSpPr/>
          <p:nvPr/>
        </p:nvSpPr>
        <p:spPr>
          <a:xfrm>
            <a:off x="1115616" y="3501008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winter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4 Yuvarlatılmış Çapraz Köşeli Dikdörtgen">
            <a:hlinkClick r:id="rId4" action="ppaction://hlinksldjump"/>
          </p:cNvPr>
          <p:cNvSpPr/>
          <p:nvPr/>
        </p:nvSpPr>
        <p:spPr>
          <a:xfrm>
            <a:off x="4644008" y="5085184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summer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5 Yuvarlatılmış Çapraz Köşeli Dikdörtgen">
            <a:hlinkClick r:id="rId4" action="ppaction://hlinksldjump"/>
          </p:cNvPr>
          <p:cNvSpPr/>
          <p:nvPr/>
        </p:nvSpPr>
        <p:spPr>
          <a:xfrm>
            <a:off x="4716016" y="3429000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autumn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6 Yuvarlatılmış Çapraz Köşeli Dikdörtgen">
            <a:hlinkClick r:id="rId4" action="ppaction://hlinksldjump"/>
          </p:cNvPr>
          <p:cNvSpPr/>
          <p:nvPr/>
        </p:nvSpPr>
        <p:spPr>
          <a:xfrm>
            <a:off x="1115616" y="5157192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spring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Comic Sans MS" pitchFamily="66" charset="0"/>
              </a:rPr>
              <a:t>19-</a:t>
            </a:r>
          </a:p>
        </p:txBody>
      </p:sp>
      <p:pic>
        <p:nvPicPr>
          <p:cNvPr id="18434" name="Picture 2" descr="C:\Users\samsung\Desktop\WEATHER\summ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548680"/>
            <a:ext cx="2952328" cy="2831825"/>
          </a:xfrm>
          <a:prstGeom prst="rect">
            <a:avLst/>
          </a:prstGeom>
          <a:noFill/>
        </p:spPr>
      </p:pic>
      <p:sp>
        <p:nvSpPr>
          <p:cNvPr id="4" name="3 Yuvarlatılmış Çapraz Köşeli Dikdörtgen">
            <a:hlinkClick r:id="rId3" action="ppaction://hlinksldjump"/>
          </p:cNvPr>
          <p:cNvSpPr/>
          <p:nvPr/>
        </p:nvSpPr>
        <p:spPr>
          <a:xfrm>
            <a:off x="1115616" y="3501008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autumn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4 Yuvarlatılmış Çapraz Köşeli Dikdörtgen">
            <a:hlinkClick r:id="rId3" action="ppaction://hlinksldjump"/>
          </p:cNvPr>
          <p:cNvSpPr/>
          <p:nvPr/>
        </p:nvSpPr>
        <p:spPr>
          <a:xfrm>
            <a:off x="4644008" y="5085184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spring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5 Yuvarlatılmış Çapraz Köşeli Dikdörtgen">
            <a:hlinkClick r:id="rId3" action="ppaction://hlinksldjump"/>
          </p:cNvPr>
          <p:cNvSpPr/>
          <p:nvPr/>
        </p:nvSpPr>
        <p:spPr>
          <a:xfrm>
            <a:off x="4716016" y="3429000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winter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6 Yuvarlatılmış Çapraz Köşeli Dikdörtgen">
            <a:hlinkClick r:id="rId4" action="ppaction://hlinksldjump"/>
          </p:cNvPr>
          <p:cNvSpPr/>
          <p:nvPr/>
        </p:nvSpPr>
        <p:spPr>
          <a:xfrm>
            <a:off x="1115616" y="5157192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summer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Comic Sans MS" pitchFamily="66" charset="0"/>
              </a:rPr>
              <a:t>20-</a:t>
            </a:r>
          </a:p>
        </p:txBody>
      </p:sp>
      <p:pic>
        <p:nvPicPr>
          <p:cNvPr id="19458" name="Picture 2" descr="C:\Users\samsung\Desktop\WEATHER\spr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692696"/>
            <a:ext cx="2775818" cy="2864352"/>
          </a:xfrm>
          <a:prstGeom prst="rect">
            <a:avLst/>
          </a:prstGeom>
          <a:noFill/>
        </p:spPr>
      </p:pic>
      <p:sp>
        <p:nvSpPr>
          <p:cNvPr id="4" name="3 Yuvarlatılmış Çapraz Köşeli Dikdörtgen">
            <a:hlinkClick r:id="rId3" action="ppaction://hlinksldjump"/>
          </p:cNvPr>
          <p:cNvSpPr/>
          <p:nvPr/>
        </p:nvSpPr>
        <p:spPr>
          <a:xfrm>
            <a:off x="1115616" y="3501008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spring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4 Yuvarlatılmış Çapraz Köşeli Dikdörtgen">
            <a:hlinkClick r:id="rId4" action="ppaction://hlinksldjump"/>
          </p:cNvPr>
          <p:cNvSpPr/>
          <p:nvPr/>
        </p:nvSpPr>
        <p:spPr>
          <a:xfrm>
            <a:off x="4644008" y="5085184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winter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5 Yuvarlatılmış Çapraz Köşeli Dikdörtgen">
            <a:hlinkClick r:id="rId4" action="ppaction://hlinksldjump"/>
          </p:cNvPr>
          <p:cNvSpPr/>
          <p:nvPr/>
        </p:nvSpPr>
        <p:spPr>
          <a:xfrm>
            <a:off x="4716016" y="3429000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summer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6 Yuvarlatılmış Çapraz Köşeli Dikdörtgen">
            <a:hlinkClick r:id="rId4" action="ppaction://hlinksldjump"/>
          </p:cNvPr>
          <p:cNvSpPr/>
          <p:nvPr/>
        </p:nvSpPr>
        <p:spPr>
          <a:xfrm>
            <a:off x="1115616" y="5157192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autumn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Comic Sans MS" pitchFamily="66" charset="0"/>
              </a:rPr>
              <a:t>21-</a:t>
            </a:r>
          </a:p>
        </p:txBody>
      </p:sp>
      <p:pic>
        <p:nvPicPr>
          <p:cNvPr id="20482" name="Picture 2" descr="C:\Users\samsung\Desktop\WEATHER\ho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836712"/>
            <a:ext cx="2238375" cy="2038350"/>
          </a:xfrm>
          <a:prstGeom prst="rect">
            <a:avLst/>
          </a:prstGeom>
          <a:noFill/>
        </p:spPr>
      </p:pic>
      <p:sp>
        <p:nvSpPr>
          <p:cNvPr id="4" name="3 Yuvarlatılmış Çapraz Köşeli Dikdörtgen">
            <a:hlinkClick r:id="rId3" action="ppaction://hlinksldjump"/>
          </p:cNvPr>
          <p:cNvSpPr/>
          <p:nvPr/>
        </p:nvSpPr>
        <p:spPr>
          <a:xfrm>
            <a:off x="1115616" y="3501008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wet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4 Yuvarlatılmış Çapraz Köşeli Dikdörtgen">
            <a:hlinkClick r:id="rId3" action="ppaction://hlinksldjump"/>
          </p:cNvPr>
          <p:cNvSpPr/>
          <p:nvPr/>
        </p:nvSpPr>
        <p:spPr>
          <a:xfrm>
            <a:off x="4644008" y="5085184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warm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5 Yuvarlatılmış Çapraz Köşeli Dikdörtgen">
            <a:hlinkClick r:id="rId4" action="ppaction://hlinksldjump"/>
          </p:cNvPr>
          <p:cNvSpPr/>
          <p:nvPr/>
        </p:nvSpPr>
        <p:spPr>
          <a:xfrm>
            <a:off x="4716016" y="3429000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chemeClr val="tx1"/>
                </a:solidFill>
                <a:latin typeface="Comic Sans MS" pitchFamily="66" charset="0"/>
              </a:rPr>
              <a:t>hot</a:t>
            </a:r>
          </a:p>
        </p:txBody>
      </p:sp>
      <p:sp>
        <p:nvSpPr>
          <p:cNvPr id="7" name="6 Yuvarlatılmış Çapraz Köşeli Dikdörtgen">
            <a:hlinkClick r:id="rId3" action="ppaction://hlinksldjump"/>
          </p:cNvPr>
          <p:cNvSpPr/>
          <p:nvPr/>
        </p:nvSpPr>
        <p:spPr>
          <a:xfrm>
            <a:off x="1115616" y="5157192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cold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Comic Sans MS" pitchFamily="66" charset="0"/>
              </a:rPr>
              <a:t>22-</a:t>
            </a:r>
          </a:p>
        </p:txBody>
      </p:sp>
      <p:pic>
        <p:nvPicPr>
          <p:cNvPr id="21506" name="Picture 2" descr="C:\Users\samsung\Desktop\WEATHER\col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764704"/>
            <a:ext cx="2143125" cy="2143125"/>
          </a:xfrm>
          <a:prstGeom prst="rect">
            <a:avLst/>
          </a:prstGeom>
          <a:noFill/>
        </p:spPr>
      </p:pic>
      <p:sp>
        <p:nvSpPr>
          <p:cNvPr id="4" name="3 Yuvarlatılmış Çapraz Köşeli Dikdörtgen">
            <a:hlinkClick r:id="rId3" action="ppaction://hlinksldjump"/>
          </p:cNvPr>
          <p:cNvSpPr/>
          <p:nvPr/>
        </p:nvSpPr>
        <p:spPr>
          <a:xfrm>
            <a:off x="1115616" y="3501008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chemeClr val="tx1"/>
                </a:solidFill>
                <a:latin typeface="Comic Sans MS" pitchFamily="66" charset="0"/>
              </a:rPr>
              <a:t>hot</a:t>
            </a:r>
          </a:p>
        </p:txBody>
      </p:sp>
      <p:sp>
        <p:nvSpPr>
          <p:cNvPr id="5" name="4 Yuvarlatılmış Çapraz Köşeli Dikdörtgen">
            <a:hlinkClick r:id="rId3" action="ppaction://hlinksldjump"/>
          </p:cNvPr>
          <p:cNvSpPr/>
          <p:nvPr/>
        </p:nvSpPr>
        <p:spPr>
          <a:xfrm>
            <a:off x="4644008" y="5085184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wet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5 Yuvarlatılmış Çapraz Köşeli Dikdörtgen">
            <a:hlinkClick r:id="rId4" action="ppaction://hlinksldjump"/>
          </p:cNvPr>
          <p:cNvSpPr/>
          <p:nvPr/>
        </p:nvSpPr>
        <p:spPr>
          <a:xfrm>
            <a:off x="4716016" y="3429000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cold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6 Yuvarlatılmış Çapraz Köşeli Dikdörtgen">
            <a:hlinkClick r:id="rId3" action="ppaction://hlinksldjump"/>
          </p:cNvPr>
          <p:cNvSpPr/>
          <p:nvPr/>
        </p:nvSpPr>
        <p:spPr>
          <a:xfrm>
            <a:off x="1115616" y="5157192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warm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Comic Sans MS" pitchFamily="66" charset="0"/>
              </a:rPr>
              <a:t>23-</a:t>
            </a:r>
          </a:p>
        </p:txBody>
      </p:sp>
      <p:pic>
        <p:nvPicPr>
          <p:cNvPr id="22530" name="Picture 2" descr="C:\Users\samsung\Desktop\WEATHER\war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04664"/>
            <a:ext cx="2506216" cy="2506216"/>
          </a:xfrm>
          <a:prstGeom prst="rect">
            <a:avLst/>
          </a:prstGeom>
          <a:noFill/>
        </p:spPr>
      </p:pic>
      <p:sp>
        <p:nvSpPr>
          <p:cNvPr id="4" name="3 Yuvarlatılmış Çapraz Köşeli Dikdörtgen">
            <a:hlinkClick r:id="rId3" action="ppaction://hlinksldjump"/>
          </p:cNvPr>
          <p:cNvSpPr/>
          <p:nvPr/>
        </p:nvSpPr>
        <p:spPr>
          <a:xfrm>
            <a:off x="1115616" y="3501008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cold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4 Yuvarlatılmış Çapraz Köşeli Dikdörtgen">
            <a:hlinkClick r:id="rId4" action="ppaction://hlinksldjump"/>
          </p:cNvPr>
          <p:cNvSpPr/>
          <p:nvPr/>
        </p:nvSpPr>
        <p:spPr>
          <a:xfrm>
            <a:off x="4644008" y="5085184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warm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5 Yuvarlatılmış Çapraz Köşeli Dikdörtgen">
            <a:hlinkClick r:id="rId3" action="ppaction://hlinksldjump"/>
          </p:cNvPr>
          <p:cNvSpPr/>
          <p:nvPr/>
        </p:nvSpPr>
        <p:spPr>
          <a:xfrm>
            <a:off x="4716016" y="3429000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wet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6 Yuvarlatılmış Çapraz Köşeli Dikdörtgen">
            <a:hlinkClick r:id="rId3" action="ppaction://hlinksldjump"/>
          </p:cNvPr>
          <p:cNvSpPr/>
          <p:nvPr/>
        </p:nvSpPr>
        <p:spPr>
          <a:xfrm>
            <a:off x="1115616" y="5157192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chemeClr val="tx1"/>
                </a:solidFill>
                <a:latin typeface="Comic Sans MS" pitchFamily="66" charset="0"/>
              </a:rPr>
              <a:t>hot</a:t>
            </a:r>
          </a:p>
        </p:txBody>
      </p:sp>
    </p:spTree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Comic Sans MS" pitchFamily="66" charset="0"/>
              </a:rPr>
              <a:t>24-</a:t>
            </a:r>
          </a:p>
        </p:txBody>
      </p:sp>
      <p:pic>
        <p:nvPicPr>
          <p:cNvPr id="23554" name="Picture 2" descr="C:\Users\samsung\Desktop\WEATHER\sun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764704"/>
            <a:ext cx="3030240" cy="3030240"/>
          </a:xfrm>
          <a:prstGeom prst="rect">
            <a:avLst/>
          </a:prstGeom>
          <a:noFill/>
        </p:spPr>
      </p:pic>
      <p:sp>
        <p:nvSpPr>
          <p:cNvPr id="4" name="3 Yuvarlatılmış Çapraz Köşeli Dikdörtgen">
            <a:hlinkClick r:id="rId3" action="ppaction://hlinksldjump"/>
          </p:cNvPr>
          <p:cNvSpPr/>
          <p:nvPr/>
        </p:nvSpPr>
        <p:spPr>
          <a:xfrm>
            <a:off x="1115616" y="3501008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snowy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4 Yuvarlatılmış Çapraz Köşeli Dikdörtgen">
            <a:hlinkClick r:id="rId3" action="ppaction://hlinksldjump"/>
          </p:cNvPr>
          <p:cNvSpPr/>
          <p:nvPr/>
        </p:nvSpPr>
        <p:spPr>
          <a:xfrm>
            <a:off x="4644008" y="5085184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foggy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5 Yuvarlatılmış Çapraz Köşeli Dikdörtgen">
            <a:hlinkClick r:id="rId4" action="ppaction://hlinksldjump"/>
          </p:cNvPr>
          <p:cNvSpPr/>
          <p:nvPr/>
        </p:nvSpPr>
        <p:spPr>
          <a:xfrm>
            <a:off x="4716016" y="3429000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sunny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6 Yuvarlatılmış Çapraz Köşeli Dikdörtgen">
            <a:hlinkClick r:id="rId3" action="ppaction://hlinksldjump"/>
          </p:cNvPr>
          <p:cNvSpPr/>
          <p:nvPr/>
        </p:nvSpPr>
        <p:spPr>
          <a:xfrm>
            <a:off x="1115616" y="5157192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thundery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Comic Sans MS" pitchFamily="66" charset="0"/>
              </a:rPr>
              <a:t>25-</a:t>
            </a:r>
          </a:p>
        </p:txBody>
      </p:sp>
      <p:pic>
        <p:nvPicPr>
          <p:cNvPr id="24578" name="Picture 2" descr="C:\Users\samsung\Desktop\WEATHER\wind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764704"/>
            <a:ext cx="3849365" cy="2566243"/>
          </a:xfrm>
          <a:prstGeom prst="rect">
            <a:avLst/>
          </a:prstGeom>
          <a:noFill/>
        </p:spPr>
      </p:pic>
      <p:sp>
        <p:nvSpPr>
          <p:cNvPr id="4" name="3 Yuvarlatılmış Çapraz Köşeli Dikdörtgen">
            <a:hlinkClick r:id="rId3" action="ppaction://hlinksldjump"/>
          </p:cNvPr>
          <p:cNvSpPr/>
          <p:nvPr/>
        </p:nvSpPr>
        <p:spPr>
          <a:xfrm>
            <a:off x="1115616" y="3501008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snowy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4 Yuvarlatılmış Çapraz Köşeli Dikdörtgen">
            <a:hlinkClick r:id="rId3" action="ppaction://hlinksldjump"/>
          </p:cNvPr>
          <p:cNvSpPr/>
          <p:nvPr/>
        </p:nvSpPr>
        <p:spPr>
          <a:xfrm>
            <a:off x="4644008" y="5085184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cloudy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5 Yuvarlatılmış Çapraz Köşeli Dikdörtgen">
            <a:hlinkClick r:id="rId3" action="ppaction://hlinksldjump"/>
          </p:cNvPr>
          <p:cNvSpPr/>
          <p:nvPr/>
        </p:nvSpPr>
        <p:spPr>
          <a:xfrm>
            <a:off x="4716016" y="3429000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sunny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6 Yuvarlatılmış Çapraz Köşeli Dikdörtgen">
            <a:hlinkClick r:id="rId4" action="ppaction://hlinksldjump"/>
          </p:cNvPr>
          <p:cNvSpPr/>
          <p:nvPr/>
        </p:nvSpPr>
        <p:spPr>
          <a:xfrm>
            <a:off x="1115616" y="5157192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windy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Comic Sans MS" pitchFamily="66" charset="0"/>
              </a:rPr>
              <a:t>26-</a:t>
            </a:r>
          </a:p>
        </p:txBody>
      </p:sp>
      <p:pic>
        <p:nvPicPr>
          <p:cNvPr id="25602" name="Picture 2" descr="C:\Users\samsung\Desktop\WEATHER\thunder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692696"/>
            <a:ext cx="2808312" cy="2825264"/>
          </a:xfrm>
          <a:prstGeom prst="rect">
            <a:avLst/>
          </a:prstGeom>
          <a:noFill/>
        </p:spPr>
      </p:pic>
      <p:sp>
        <p:nvSpPr>
          <p:cNvPr id="4" name="3 Yuvarlatılmış Çapraz Köşeli Dikdörtgen">
            <a:hlinkClick r:id="rId3" action="ppaction://hlinksldjump"/>
          </p:cNvPr>
          <p:cNvSpPr/>
          <p:nvPr/>
        </p:nvSpPr>
        <p:spPr>
          <a:xfrm>
            <a:off x="1115616" y="3501008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thundery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4 Yuvarlatılmış Çapraz Köşeli Dikdörtgen">
            <a:hlinkClick r:id="rId4" action="ppaction://hlinksldjump"/>
          </p:cNvPr>
          <p:cNvSpPr/>
          <p:nvPr/>
        </p:nvSpPr>
        <p:spPr>
          <a:xfrm>
            <a:off x="4644008" y="5085184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foggy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5 Yuvarlatılmış Çapraz Köşeli Dikdörtgen">
            <a:hlinkClick r:id="rId4" action="ppaction://hlinksldjump"/>
          </p:cNvPr>
          <p:cNvSpPr/>
          <p:nvPr/>
        </p:nvSpPr>
        <p:spPr>
          <a:xfrm>
            <a:off x="4716016" y="3429000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snowy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6 Yuvarlatılmış Çapraz Köşeli Dikdörtgen">
            <a:hlinkClick r:id="rId4" action="ppaction://hlinksldjump"/>
          </p:cNvPr>
          <p:cNvSpPr/>
          <p:nvPr/>
        </p:nvSpPr>
        <p:spPr>
          <a:xfrm>
            <a:off x="1115616" y="5157192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sunny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Comic Sans MS" pitchFamily="66" charset="0"/>
              </a:rPr>
              <a:t>27-</a:t>
            </a:r>
          </a:p>
        </p:txBody>
      </p:sp>
      <p:pic>
        <p:nvPicPr>
          <p:cNvPr id="26626" name="Picture 2" descr="C:\Users\samsung\Desktop\WEATHER\snow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692696"/>
            <a:ext cx="2952328" cy="2811130"/>
          </a:xfrm>
          <a:prstGeom prst="rect">
            <a:avLst/>
          </a:prstGeom>
          <a:noFill/>
        </p:spPr>
      </p:pic>
      <p:sp>
        <p:nvSpPr>
          <p:cNvPr id="4" name="3 Yuvarlatılmış Çapraz Köşeli Dikdörtgen">
            <a:hlinkClick r:id="rId3" action="ppaction://hlinksldjump"/>
          </p:cNvPr>
          <p:cNvSpPr/>
          <p:nvPr/>
        </p:nvSpPr>
        <p:spPr>
          <a:xfrm>
            <a:off x="1115616" y="3501008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rainy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4 Yuvarlatılmış Çapraz Köşeli Dikdörtgen">
            <a:hlinkClick r:id="rId4" action="ppaction://hlinksldjump"/>
          </p:cNvPr>
          <p:cNvSpPr/>
          <p:nvPr/>
        </p:nvSpPr>
        <p:spPr>
          <a:xfrm>
            <a:off x="4644008" y="5085184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snowy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5 Yuvarlatılmış Çapraz Köşeli Dikdörtgen">
            <a:hlinkClick r:id="rId3" action="ppaction://hlinksldjump"/>
          </p:cNvPr>
          <p:cNvSpPr/>
          <p:nvPr/>
        </p:nvSpPr>
        <p:spPr>
          <a:xfrm>
            <a:off x="4716016" y="3429000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foggy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6 Yuvarlatılmış Çapraz Köşeli Dikdörtgen">
            <a:hlinkClick r:id="rId3" action="ppaction://hlinksldjump"/>
          </p:cNvPr>
          <p:cNvSpPr/>
          <p:nvPr/>
        </p:nvSpPr>
        <p:spPr>
          <a:xfrm>
            <a:off x="1115616" y="5157192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sunny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Comic Sans MS" pitchFamily="66" charset="0"/>
              </a:rPr>
              <a:t>2-</a:t>
            </a:r>
          </a:p>
        </p:txBody>
      </p:sp>
      <p:pic>
        <p:nvPicPr>
          <p:cNvPr id="2050" name="Picture 2" descr="C:\Users\samsung\Desktop\Yeni klasör\t-shir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548680"/>
            <a:ext cx="2376264" cy="2597312"/>
          </a:xfrm>
          <a:prstGeom prst="rect">
            <a:avLst/>
          </a:prstGeom>
          <a:noFill/>
        </p:spPr>
      </p:pic>
      <p:sp>
        <p:nvSpPr>
          <p:cNvPr id="5" name="4 Yuvarlatılmış Çapraz Köşeli Dikdörtgen">
            <a:hlinkClick r:id="rId3" action="ppaction://hlinksldjump"/>
          </p:cNvPr>
          <p:cNvSpPr/>
          <p:nvPr/>
        </p:nvSpPr>
        <p:spPr>
          <a:xfrm>
            <a:off x="1115616" y="3501008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umbrella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5 Yuvarlatılmış Çapraz Köşeli Dikdörtgen">
            <a:hlinkClick r:id="rId3" action="ppaction://hlinksldjump"/>
          </p:cNvPr>
          <p:cNvSpPr/>
          <p:nvPr/>
        </p:nvSpPr>
        <p:spPr>
          <a:xfrm>
            <a:off x="4644008" y="5085184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trousers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6 Yuvarlatılmış Çapraz Köşeli Dikdörtgen">
            <a:hlinkClick r:id="rId4" action="ppaction://hlinksldjump"/>
          </p:cNvPr>
          <p:cNvSpPr/>
          <p:nvPr/>
        </p:nvSpPr>
        <p:spPr>
          <a:xfrm>
            <a:off x="4716016" y="3429000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chemeClr val="tx1"/>
                </a:solidFill>
                <a:latin typeface="Comic Sans MS" pitchFamily="66" charset="0"/>
              </a:rPr>
              <a:t>T-</a:t>
            </a:r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shirt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7 Yuvarlatılmış Çapraz Köşeli Dikdörtgen">
            <a:hlinkClick r:id="rId3" action="ppaction://hlinksldjump"/>
          </p:cNvPr>
          <p:cNvSpPr/>
          <p:nvPr/>
        </p:nvSpPr>
        <p:spPr>
          <a:xfrm>
            <a:off x="1115616" y="5157192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coat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Comic Sans MS" pitchFamily="66" charset="0"/>
              </a:rPr>
              <a:t>28-</a:t>
            </a:r>
          </a:p>
        </p:txBody>
      </p:sp>
      <p:pic>
        <p:nvPicPr>
          <p:cNvPr id="27650" name="Picture 2" descr="C:\Users\samsung\Desktop\WEATHER\rain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620687"/>
            <a:ext cx="2808312" cy="2820849"/>
          </a:xfrm>
          <a:prstGeom prst="rect">
            <a:avLst/>
          </a:prstGeom>
          <a:noFill/>
        </p:spPr>
      </p:pic>
      <p:sp>
        <p:nvSpPr>
          <p:cNvPr id="4" name="3 Yuvarlatılmış Çapraz Köşeli Dikdörtgen">
            <a:hlinkClick r:id="rId3" action="ppaction://hlinksldjump"/>
          </p:cNvPr>
          <p:cNvSpPr/>
          <p:nvPr/>
        </p:nvSpPr>
        <p:spPr>
          <a:xfrm>
            <a:off x="1115616" y="3501008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windy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4 Yuvarlatılmış Çapraz Köşeli Dikdörtgen">
            <a:hlinkClick r:id="rId3" action="ppaction://hlinksldjump"/>
          </p:cNvPr>
          <p:cNvSpPr/>
          <p:nvPr/>
        </p:nvSpPr>
        <p:spPr>
          <a:xfrm>
            <a:off x="4644008" y="5085184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snowy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5 Yuvarlatılmış Çapraz Köşeli Dikdörtgen">
            <a:hlinkClick r:id="rId3" action="ppaction://hlinksldjump"/>
          </p:cNvPr>
          <p:cNvSpPr/>
          <p:nvPr/>
        </p:nvSpPr>
        <p:spPr>
          <a:xfrm>
            <a:off x="4716016" y="3429000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sunny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6 Yuvarlatılmış Çapraz Köşeli Dikdörtgen">
            <a:hlinkClick r:id="rId4" action="ppaction://hlinksldjump"/>
          </p:cNvPr>
          <p:cNvSpPr/>
          <p:nvPr/>
        </p:nvSpPr>
        <p:spPr>
          <a:xfrm>
            <a:off x="1115616" y="5157192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rainy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Comic Sans MS" pitchFamily="66" charset="0"/>
              </a:rPr>
              <a:t>29-</a:t>
            </a:r>
          </a:p>
        </p:txBody>
      </p:sp>
      <p:pic>
        <p:nvPicPr>
          <p:cNvPr id="28674" name="Picture 2" descr="C:\Users\samsung\Desktop\WEATHER\fogg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3050" y="749299"/>
            <a:ext cx="3677022" cy="2679701"/>
          </a:xfrm>
          <a:prstGeom prst="rect">
            <a:avLst/>
          </a:prstGeom>
          <a:noFill/>
        </p:spPr>
      </p:pic>
      <p:sp>
        <p:nvSpPr>
          <p:cNvPr id="4" name="3 Yuvarlatılmış Çapraz Köşeli Dikdörtgen">
            <a:hlinkClick r:id="rId3" action="ppaction://hlinksldjump"/>
          </p:cNvPr>
          <p:cNvSpPr/>
          <p:nvPr/>
        </p:nvSpPr>
        <p:spPr>
          <a:xfrm>
            <a:off x="1115616" y="3501008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foggy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4 Yuvarlatılmış Çapraz Köşeli Dikdörtgen">
            <a:hlinkClick r:id="rId4" action="ppaction://hlinksldjump"/>
          </p:cNvPr>
          <p:cNvSpPr/>
          <p:nvPr/>
        </p:nvSpPr>
        <p:spPr>
          <a:xfrm>
            <a:off x="4644008" y="5085184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snowy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5 Yuvarlatılmış Çapraz Köşeli Dikdörtgen">
            <a:hlinkClick r:id="rId4" action="ppaction://hlinksldjump"/>
          </p:cNvPr>
          <p:cNvSpPr/>
          <p:nvPr/>
        </p:nvSpPr>
        <p:spPr>
          <a:xfrm>
            <a:off x="4716016" y="3429000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cloudy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6 Yuvarlatılmış Çapraz Köşeli Dikdörtgen">
            <a:hlinkClick r:id="rId4" action="ppaction://hlinksldjump"/>
          </p:cNvPr>
          <p:cNvSpPr/>
          <p:nvPr/>
        </p:nvSpPr>
        <p:spPr>
          <a:xfrm>
            <a:off x="1115616" y="5157192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thundery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Comic Sans MS" pitchFamily="66" charset="0"/>
              </a:rPr>
              <a:t>30-</a:t>
            </a:r>
          </a:p>
        </p:txBody>
      </p:sp>
      <p:pic>
        <p:nvPicPr>
          <p:cNvPr id="29698" name="Picture 2" descr="C:\Users\samsung\Desktop\WEATHER\cloud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548680"/>
            <a:ext cx="2654052" cy="2654052"/>
          </a:xfrm>
          <a:prstGeom prst="rect">
            <a:avLst/>
          </a:prstGeom>
          <a:noFill/>
        </p:spPr>
      </p:pic>
      <p:sp>
        <p:nvSpPr>
          <p:cNvPr id="5" name="4 Yuvarlatılmış Çapraz Köşeli Dikdörtgen">
            <a:hlinkClick r:id="rId3" action="ppaction://hlinksldjump"/>
          </p:cNvPr>
          <p:cNvSpPr/>
          <p:nvPr/>
        </p:nvSpPr>
        <p:spPr>
          <a:xfrm>
            <a:off x="1115616" y="3501008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cloudy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5 Yuvarlatılmış Çapraz Köşeli Dikdörtgen">
            <a:hlinkClick r:id="rId4" action="ppaction://hlinksldjump"/>
          </p:cNvPr>
          <p:cNvSpPr/>
          <p:nvPr/>
        </p:nvSpPr>
        <p:spPr>
          <a:xfrm>
            <a:off x="4644008" y="5085184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foggy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6 Yuvarlatılmış Çapraz Köşeli Dikdörtgen">
            <a:hlinkClick r:id="rId4" action="ppaction://hlinksldjump"/>
          </p:cNvPr>
          <p:cNvSpPr/>
          <p:nvPr/>
        </p:nvSpPr>
        <p:spPr>
          <a:xfrm>
            <a:off x="4716016" y="3429000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windy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7 Yuvarlatılmış Çapraz Köşeli Dikdörtgen">
            <a:hlinkClick r:id="rId4" action="ppaction://hlinksldjump"/>
          </p:cNvPr>
          <p:cNvSpPr/>
          <p:nvPr/>
        </p:nvSpPr>
        <p:spPr>
          <a:xfrm>
            <a:off x="1115616" y="5157192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rainy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Yuvarlatılmış Dikdörtgen">
            <a:hlinkClick r:id="rId2" action="ppaction://hlinksldjump"/>
          </p:cNvPr>
          <p:cNvSpPr/>
          <p:nvPr/>
        </p:nvSpPr>
        <p:spPr>
          <a:xfrm>
            <a:off x="1331640" y="2492896"/>
            <a:ext cx="6480720" cy="266429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dirty="0">
                <a:latin typeface="Comic Sans MS" pitchFamily="66" charset="0"/>
              </a:rPr>
              <a:t>MONTHS</a:t>
            </a:r>
          </a:p>
        </p:txBody>
      </p:sp>
    </p:spTree>
  </p:cSld>
  <p:clrMapOvr>
    <a:masterClrMapping/>
  </p:clrMapOvr>
  <p:transition advClick="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Comic Sans MS" pitchFamily="66" charset="0"/>
              </a:rPr>
              <a:t>31-Which </a:t>
            </a:r>
            <a:r>
              <a:rPr lang="tr-TR" dirty="0" err="1">
                <a:latin typeface="Comic Sans MS" pitchFamily="66" charset="0"/>
              </a:rPr>
              <a:t>one</a:t>
            </a:r>
            <a:r>
              <a:rPr lang="tr-TR" dirty="0">
                <a:latin typeface="Comic Sans MS" pitchFamily="66" charset="0"/>
              </a:rPr>
              <a:t> is in </a:t>
            </a:r>
            <a:r>
              <a:rPr lang="tr-TR" dirty="0" err="1">
                <a:latin typeface="Comic Sans MS" pitchFamily="66" charset="0"/>
              </a:rPr>
              <a:t>winter</a:t>
            </a:r>
            <a:r>
              <a:rPr lang="tr-TR" dirty="0">
                <a:latin typeface="Comic Sans MS" pitchFamily="66" charset="0"/>
              </a:rPr>
              <a:t>?</a:t>
            </a:r>
          </a:p>
        </p:txBody>
      </p:sp>
      <p:sp>
        <p:nvSpPr>
          <p:cNvPr id="4" name="3 Yuvarlatılmış Çapraz Köşeli Dikdörtgen">
            <a:hlinkClick r:id="rId2" action="ppaction://hlinksldjump"/>
          </p:cNvPr>
          <p:cNvSpPr/>
          <p:nvPr/>
        </p:nvSpPr>
        <p:spPr>
          <a:xfrm>
            <a:off x="1115616" y="3501008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june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4 Yuvarlatılmış Çapraz Köşeli Dikdörtgen">
            <a:hlinkClick r:id="rId2" action="ppaction://hlinksldjump"/>
          </p:cNvPr>
          <p:cNvSpPr/>
          <p:nvPr/>
        </p:nvSpPr>
        <p:spPr>
          <a:xfrm>
            <a:off x="4644008" y="5085184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august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5 Yuvarlatılmış Çapraz Köşeli Dikdörtgen">
            <a:hlinkClick r:id="rId2" action="ppaction://hlinksldjump"/>
          </p:cNvPr>
          <p:cNvSpPr/>
          <p:nvPr/>
        </p:nvSpPr>
        <p:spPr>
          <a:xfrm>
            <a:off x="4716016" y="3429000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september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6 Yuvarlatılmış Çapraz Köşeli Dikdörtgen">
            <a:hlinkClick r:id="rId3" action="ppaction://hlinksldjump"/>
          </p:cNvPr>
          <p:cNvSpPr/>
          <p:nvPr/>
        </p:nvSpPr>
        <p:spPr>
          <a:xfrm>
            <a:off x="1115616" y="5157192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january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Comic Sans MS" pitchFamily="66" charset="0"/>
              </a:rPr>
              <a:t>32-Which </a:t>
            </a:r>
            <a:r>
              <a:rPr lang="tr-TR" dirty="0" err="1">
                <a:latin typeface="Comic Sans MS" pitchFamily="66" charset="0"/>
              </a:rPr>
              <a:t>one</a:t>
            </a:r>
            <a:r>
              <a:rPr lang="tr-TR" dirty="0">
                <a:latin typeface="Comic Sans MS" pitchFamily="66" charset="0"/>
              </a:rPr>
              <a:t> is in </a:t>
            </a:r>
            <a:r>
              <a:rPr lang="tr-TR" dirty="0" err="1">
                <a:latin typeface="Comic Sans MS" pitchFamily="66" charset="0"/>
              </a:rPr>
              <a:t>autumn</a:t>
            </a:r>
            <a:r>
              <a:rPr lang="tr-TR" dirty="0">
                <a:latin typeface="Comic Sans MS" pitchFamily="66" charset="0"/>
              </a:rPr>
              <a:t>?</a:t>
            </a:r>
          </a:p>
        </p:txBody>
      </p:sp>
      <p:sp>
        <p:nvSpPr>
          <p:cNvPr id="4" name="3 Yuvarlatılmış Çapraz Köşeli Dikdörtgen">
            <a:hlinkClick r:id="rId2" action="ppaction://hlinksldjump"/>
          </p:cNvPr>
          <p:cNvSpPr/>
          <p:nvPr/>
        </p:nvSpPr>
        <p:spPr>
          <a:xfrm>
            <a:off x="1115616" y="3501008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november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4 Yuvarlatılmış Çapraz Köşeli Dikdörtgen">
            <a:hlinkClick r:id="rId3" action="ppaction://hlinksldjump"/>
          </p:cNvPr>
          <p:cNvSpPr/>
          <p:nvPr/>
        </p:nvSpPr>
        <p:spPr>
          <a:xfrm>
            <a:off x="4644008" y="5085184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chemeClr val="tx1"/>
                </a:solidFill>
                <a:latin typeface="Comic Sans MS" pitchFamily="66" charset="0"/>
              </a:rPr>
              <a:t>april</a:t>
            </a:r>
          </a:p>
        </p:txBody>
      </p:sp>
      <p:sp>
        <p:nvSpPr>
          <p:cNvPr id="6" name="5 Yuvarlatılmış Çapraz Köşeli Dikdörtgen">
            <a:hlinkClick r:id="rId3" action="ppaction://hlinksldjump"/>
          </p:cNvPr>
          <p:cNvSpPr/>
          <p:nvPr/>
        </p:nvSpPr>
        <p:spPr>
          <a:xfrm>
            <a:off x="4716016" y="3429000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july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6 Yuvarlatılmış Çapraz Köşeli Dikdörtgen">
            <a:hlinkClick r:id="rId3" action="ppaction://hlinksldjump"/>
          </p:cNvPr>
          <p:cNvSpPr/>
          <p:nvPr/>
        </p:nvSpPr>
        <p:spPr>
          <a:xfrm>
            <a:off x="1115616" y="5157192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february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latin typeface="Comic Sans MS" pitchFamily="66" charset="0"/>
              </a:rPr>
              <a:t>33-Which </a:t>
            </a:r>
            <a:r>
              <a:rPr lang="tr-TR" dirty="0" err="1">
                <a:latin typeface="Comic Sans MS" pitchFamily="66" charset="0"/>
              </a:rPr>
              <a:t>one</a:t>
            </a:r>
            <a:r>
              <a:rPr lang="tr-TR" dirty="0">
                <a:latin typeface="Comic Sans MS" pitchFamily="66" charset="0"/>
              </a:rPr>
              <a:t> is in </a:t>
            </a:r>
            <a:r>
              <a:rPr lang="tr-TR" dirty="0" err="1">
                <a:latin typeface="Comic Sans MS" pitchFamily="66" charset="0"/>
              </a:rPr>
              <a:t>summer</a:t>
            </a:r>
            <a:r>
              <a:rPr lang="tr-TR" dirty="0">
                <a:latin typeface="Comic Sans MS" pitchFamily="66" charset="0"/>
              </a:rPr>
              <a:t>?</a:t>
            </a:r>
          </a:p>
        </p:txBody>
      </p:sp>
      <p:sp>
        <p:nvSpPr>
          <p:cNvPr id="4" name="3 Yuvarlatılmış Çapraz Köşeli Dikdörtgen">
            <a:hlinkClick r:id="rId2" action="ppaction://hlinksldjump"/>
          </p:cNvPr>
          <p:cNvSpPr/>
          <p:nvPr/>
        </p:nvSpPr>
        <p:spPr>
          <a:xfrm>
            <a:off x="1115616" y="3501008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october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4 Yuvarlatılmış Çapraz Köşeli Dikdörtgen">
            <a:hlinkClick r:id="rId2" action="ppaction://hlinksldjump"/>
          </p:cNvPr>
          <p:cNvSpPr/>
          <p:nvPr/>
        </p:nvSpPr>
        <p:spPr>
          <a:xfrm>
            <a:off x="4644008" y="5085184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may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5 Yuvarlatılmış Çapraz Köşeli Dikdörtgen">
            <a:hlinkClick r:id="rId3" action="ppaction://hlinksldjump"/>
          </p:cNvPr>
          <p:cNvSpPr/>
          <p:nvPr/>
        </p:nvSpPr>
        <p:spPr>
          <a:xfrm>
            <a:off x="4716016" y="3429000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july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6 Yuvarlatılmış Çapraz Köşeli Dikdörtgen">
            <a:hlinkClick r:id="rId2" action="ppaction://hlinksldjump"/>
          </p:cNvPr>
          <p:cNvSpPr/>
          <p:nvPr/>
        </p:nvSpPr>
        <p:spPr>
          <a:xfrm>
            <a:off x="1115616" y="5157192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december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Comic Sans MS" pitchFamily="66" charset="0"/>
              </a:rPr>
              <a:t>34-Which </a:t>
            </a:r>
            <a:r>
              <a:rPr lang="tr-TR" dirty="0" err="1">
                <a:latin typeface="Comic Sans MS" pitchFamily="66" charset="0"/>
              </a:rPr>
              <a:t>one</a:t>
            </a:r>
            <a:r>
              <a:rPr lang="tr-TR" dirty="0">
                <a:latin typeface="Comic Sans MS" pitchFamily="66" charset="0"/>
              </a:rPr>
              <a:t> is in </a:t>
            </a:r>
            <a:r>
              <a:rPr lang="tr-TR" dirty="0" err="1">
                <a:latin typeface="Comic Sans MS" pitchFamily="66" charset="0"/>
              </a:rPr>
              <a:t>spring</a:t>
            </a:r>
            <a:r>
              <a:rPr lang="tr-TR" dirty="0">
                <a:latin typeface="Comic Sans MS" pitchFamily="66" charset="0"/>
              </a:rPr>
              <a:t>?</a:t>
            </a:r>
          </a:p>
        </p:txBody>
      </p:sp>
      <p:sp>
        <p:nvSpPr>
          <p:cNvPr id="4" name="3 Yuvarlatılmış Çapraz Köşeli Dikdörtgen">
            <a:hlinkClick r:id="rId2" action="ppaction://hlinksldjump"/>
          </p:cNvPr>
          <p:cNvSpPr/>
          <p:nvPr/>
        </p:nvSpPr>
        <p:spPr>
          <a:xfrm>
            <a:off x="1115616" y="3501008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september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4 Yuvarlatılmış Çapraz Köşeli Dikdörtgen">
            <a:hlinkClick r:id="rId3" action="ppaction://hlinksldjump"/>
          </p:cNvPr>
          <p:cNvSpPr/>
          <p:nvPr/>
        </p:nvSpPr>
        <p:spPr>
          <a:xfrm>
            <a:off x="4644008" y="5085184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march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5 Yuvarlatılmış Çapraz Köşeli Dikdörtgen">
            <a:hlinkClick r:id="rId2" action="ppaction://hlinksldjump"/>
          </p:cNvPr>
          <p:cNvSpPr/>
          <p:nvPr/>
        </p:nvSpPr>
        <p:spPr>
          <a:xfrm>
            <a:off x="4716016" y="3429000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june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6 Yuvarlatılmış Çapraz Köşeli Dikdörtgen">
            <a:hlinkClick r:id="rId2" action="ppaction://hlinksldjump"/>
          </p:cNvPr>
          <p:cNvSpPr/>
          <p:nvPr/>
        </p:nvSpPr>
        <p:spPr>
          <a:xfrm>
            <a:off x="1115616" y="5157192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february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Comic Sans MS" pitchFamily="66" charset="0"/>
              </a:rPr>
              <a:t>35-Which </a:t>
            </a:r>
            <a:r>
              <a:rPr lang="tr-TR" dirty="0" err="1">
                <a:latin typeface="Comic Sans MS" pitchFamily="66" charset="0"/>
              </a:rPr>
              <a:t>one</a:t>
            </a:r>
            <a:r>
              <a:rPr lang="tr-TR" dirty="0">
                <a:latin typeface="Comic Sans MS" pitchFamily="66" charset="0"/>
              </a:rPr>
              <a:t> is </a:t>
            </a:r>
            <a:r>
              <a:rPr lang="tr-TR" dirty="0" err="1">
                <a:latin typeface="Comic Sans MS" pitchFamily="66" charset="0"/>
              </a:rPr>
              <a:t>different</a:t>
            </a:r>
            <a:r>
              <a:rPr lang="tr-TR" dirty="0">
                <a:latin typeface="Comic Sans MS" pitchFamily="66" charset="0"/>
              </a:rPr>
              <a:t>?</a:t>
            </a:r>
          </a:p>
        </p:txBody>
      </p:sp>
      <p:sp>
        <p:nvSpPr>
          <p:cNvPr id="4" name="3 Yuvarlatılmış Çapraz Köşeli Dikdörtgen">
            <a:hlinkClick r:id="rId2" action="ppaction://hlinksldjump"/>
          </p:cNvPr>
          <p:cNvSpPr/>
          <p:nvPr/>
        </p:nvSpPr>
        <p:spPr>
          <a:xfrm>
            <a:off x="1115616" y="3501008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august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4 Yuvarlatılmış Çapraz Köşeli Dikdörtgen">
            <a:hlinkClick r:id="rId3" action="ppaction://hlinksldjump"/>
          </p:cNvPr>
          <p:cNvSpPr/>
          <p:nvPr/>
        </p:nvSpPr>
        <p:spPr>
          <a:xfrm>
            <a:off x="4644008" y="5085184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october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5 Yuvarlatılmış Çapraz Köşeli Dikdörtgen">
            <a:hlinkClick r:id="rId2" action="ppaction://hlinksldjump"/>
          </p:cNvPr>
          <p:cNvSpPr/>
          <p:nvPr/>
        </p:nvSpPr>
        <p:spPr>
          <a:xfrm>
            <a:off x="4716016" y="3429000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july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6 Yuvarlatılmış Çapraz Köşeli Dikdörtgen">
            <a:hlinkClick r:id="rId2" action="ppaction://hlinksldjump"/>
          </p:cNvPr>
          <p:cNvSpPr/>
          <p:nvPr/>
        </p:nvSpPr>
        <p:spPr>
          <a:xfrm>
            <a:off x="1115616" y="5157192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june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Comic Sans MS" pitchFamily="66" charset="0"/>
              </a:rPr>
              <a:t>36-Which </a:t>
            </a:r>
            <a:r>
              <a:rPr lang="tr-TR" dirty="0" err="1">
                <a:latin typeface="Comic Sans MS" pitchFamily="66" charset="0"/>
              </a:rPr>
              <a:t>one</a:t>
            </a:r>
            <a:r>
              <a:rPr lang="tr-TR" dirty="0">
                <a:latin typeface="Comic Sans MS" pitchFamily="66" charset="0"/>
              </a:rPr>
              <a:t> is </a:t>
            </a:r>
            <a:r>
              <a:rPr lang="tr-TR" dirty="0" err="1">
                <a:latin typeface="Comic Sans MS" pitchFamily="66" charset="0"/>
              </a:rPr>
              <a:t>different</a:t>
            </a:r>
            <a:r>
              <a:rPr lang="tr-TR" dirty="0">
                <a:latin typeface="Comic Sans MS" pitchFamily="66" charset="0"/>
              </a:rPr>
              <a:t>?</a:t>
            </a:r>
          </a:p>
        </p:txBody>
      </p:sp>
      <p:sp>
        <p:nvSpPr>
          <p:cNvPr id="4" name="3 Yuvarlatılmış Çapraz Köşeli Dikdörtgen">
            <a:hlinkClick r:id="rId2" action="ppaction://hlinksldjump"/>
          </p:cNvPr>
          <p:cNvSpPr/>
          <p:nvPr/>
        </p:nvSpPr>
        <p:spPr>
          <a:xfrm>
            <a:off x="1115616" y="3501008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chemeClr val="tx1"/>
                </a:solidFill>
                <a:latin typeface="Comic Sans MS" pitchFamily="66" charset="0"/>
              </a:rPr>
              <a:t>april</a:t>
            </a:r>
          </a:p>
        </p:txBody>
      </p:sp>
      <p:sp>
        <p:nvSpPr>
          <p:cNvPr id="5" name="4 Yuvarlatılmış Çapraz Köşeli Dikdörtgen">
            <a:hlinkClick r:id="rId3" action="ppaction://hlinksldjump"/>
          </p:cNvPr>
          <p:cNvSpPr/>
          <p:nvPr/>
        </p:nvSpPr>
        <p:spPr>
          <a:xfrm>
            <a:off x="4644008" y="5085184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february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5 Yuvarlatılmış Çapraz Köşeli Dikdörtgen">
            <a:hlinkClick r:id="rId3" action="ppaction://hlinksldjump"/>
          </p:cNvPr>
          <p:cNvSpPr/>
          <p:nvPr/>
        </p:nvSpPr>
        <p:spPr>
          <a:xfrm>
            <a:off x="4716016" y="3429000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january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6 Yuvarlatılmış Çapraz Köşeli Dikdörtgen">
            <a:hlinkClick r:id="rId3" action="ppaction://hlinksldjump"/>
          </p:cNvPr>
          <p:cNvSpPr/>
          <p:nvPr/>
        </p:nvSpPr>
        <p:spPr>
          <a:xfrm>
            <a:off x="1115616" y="5157192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december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Comic Sans MS" pitchFamily="66" charset="0"/>
              </a:rPr>
              <a:t>3-</a:t>
            </a:r>
          </a:p>
        </p:txBody>
      </p:sp>
      <p:pic>
        <p:nvPicPr>
          <p:cNvPr id="3074" name="Picture 2" descr="C:\Users\samsung\Desktop\Yeni klasör\h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620688"/>
            <a:ext cx="3960440" cy="2772308"/>
          </a:xfrm>
          <a:prstGeom prst="rect">
            <a:avLst/>
          </a:prstGeom>
          <a:noFill/>
        </p:spPr>
      </p:pic>
      <p:sp>
        <p:nvSpPr>
          <p:cNvPr id="5" name="4 Yuvarlatılmış Çapraz Köşeli Dikdörtgen">
            <a:hlinkClick r:id="rId3" action="ppaction://hlinksldjump"/>
          </p:cNvPr>
          <p:cNvSpPr/>
          <p:nvPr/>
        </p:nvSpPr>
        <p:spPr>
          <a:xfrm>
            <a:off x="1115616" y="3501008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shoes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5 Yuvarlatılmış Çapraz Köşeli Dikdörtgen">
            <a:hlinkClick r:id="rId3" action="ppaction://hlinksldjump"/>
          </p:cNvPr>
          <p:cNvSpPr/>
          <p:nvPr/>
        </p:nvSpPr>
        <p:spPr>
          <a:xfrm>
            <a:off x="4644008" y="5085184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raincoat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6 Yuvarlatılmış Çapraz Köşeli Dikdörtgen">
            <a:hlinkClick r:id="rId3" action="ppaction://hlinksldjump"/>
          </p:cNvPr>
          <p:cNvSpPr/>
          <p:nvPr/>
        </p:nvSpPr>
        <p:spPr>
          <a:xfrm>
            <a:off x="4716016" y="3429000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scarf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7 Yuvarlatılmış Çapraz Köşeli Dikdörtgen">
            <a:hlinkClick r:id="rId4" action="ppaction://hlinksldjump"/>
          </p:cNvPr>
          <p:cNvSpPr/>
          <p:nvPr/>
        </p:nvSpPr>
        <p:spPr>
          <a:xfrm>
            <a:off x="1115616" y="5157192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chemeClr val="tx1"/>
                </a:solidFill>
                <a:latin typeface="Comic Sans MS" pitchFamily="66" charset="0"/>
              </a:rPr>
              <a:t>hat</a:t>
            </a:r>
          </a:p>
        </p:txBody>
      </p:sp>
    </p:spTree>
  </p:cSld>
  <p:clrMapOvr>
    <a:masterClrMapping/>
  </p:clrMapOvr>
  <p:transition advClick="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Comic Sans MS" pitchFamily="66" charset="0"/>
              </a:rPr>
              <a:t>37-Which </a:t>
            </a:r>
            <a:r>
              <a:rPr lang="tr-TR" dirty="0" err="1">
                <a:latin typeface="Comic Sans MS" pitchFamily="66" charset="0"/>
              </a:rPr>
              <a:t>one</a:t>
            </a:r>
            <a:r>
              <a:rPr lang="tr-TR" dirty="0">
                <a:latin typeface="Comic Sans MS" pitchFamily="66" charset="0"/>
              </a:rPr>
              <a:t> is </a:t>
            </a:r>
            <a:r>
              <a:rPr lang="tr-TR" dirty="0" err="1">
                <a:latin typeface="Comic Sans MS" pitchFamily="66" charset="0"/>
              </a:rPr>
              <a:t>different</a:t>
            </a:r>
            <a:r>
              <a:rPr lang="tr-TR" dirty="0">
                <a:latin typeface="Comic Sans MS" pitchFamily="66" charset="0"/>
              </a:rPr>
              <a:t>?</a:t>
            </a:r>
          </a:p>
        </p:txBody>
      </p:sp>
      <p:sp>
        <p:nvSpPr>
          <p:cNvPr id="4" name="3 Yuvarlatılmış Çapraz Köşeli Dikdörtgen">
            <a:hlinkClick r:id="rId2" action="ppaction://hlinksldjump"/>
          </p:cNvPr>
          <p:cNvSpPr/>
          <p:nvPr/>
        </p:nvSpPr>
        <p:spPr>
          <a:xfrm>
            <a:off x="1115616" y="3501008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may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4 Yuvarlatılmış Çapraz Köşeli Dikdörtgen">
            <a:hlinkClick r:id="rId2" action="ppaction://hlinksldjump"/>
          </p:cNvPr>
          <p:cNvSpPr/>
          <p:nvPr/>
        </p:nvSpPr>
        <p:spPr>
          <a:xfrm>
            <a:off x="4644008" y="5085184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chemeClr val="tx1"/>
                </a:solidFill>
                <a:latin typeface="Comic Sans MS" pitchFamily="66" charset="0"/>
              </a:rPr>
              <a:t>april</a:t>
            </a:r>
          </a:p>
        </p:txBody>
      </p:sp>
      <p:sp>
        <p:nvSpPr>
          <p:cNvPr id="6" name="5 Yuvarlatılmış Çapraz Köşeli Dikdörtgen">
            <a:hlinkClick r:id="rId2" action="ppaction://hlinksldjump"/>
          </p:cNvPr>
          <p:cNvSpPr/>
          <p:nvPr/>
        </p:nvSpPr>
        <p:spPr>
          <a:xfrm>
            <a:off x="4716016" y="3429000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march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6 Yuvarlatılmış Çapraz Köşeli Dikdörtgen">
            <a:hlinkClick r:id="rId3" action="ppaction://hlinksldjump"/>
          </p:cNvPr>
          <p:cNvSpPr/>
          <p:nvPr/>
        </p:nvSpPr>
        <p:spPr>
          <a:xfrm>
            <a:off x="1115616" y="5157192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june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Comic Sans MS" pitchFamily="66" charset="0"/>
              </a:rPr>
              <a:t>38-Which </a:t>
            </a:r>
            <a:r>
              <a:rPr lang="tr-TR" dirty="0" err="1">
                <a:latin typeface="Comic Sans MS" pitchFamily="66" charset="0"/>
              </a:rPr>
              <a:t>one</a:t>
            </a:r>
            <a:r>
              <a:rPr lang="tr-TR" dirty="0">
                <a:latin typeface="Comic Sans MS" pitchFamily="66" charset="0"/>
              </a:rPr>
              <a:t> is </a:t>
            </a:r>
            <a:r>
              <a:rPr lang="tr-TR" dirty="0" err="1">
                <a:latin typeface="Comic Sans MS" pitchFamily="66" charset="0"/>
              </a:rPr>
              <a:t>different</a:t>
            </a:r>
            <a:r>
              <a:rPr lang="tr-TR" dirty="0">
                <a:latin typeface="Comic Sans MS" pitchFamily="66" charset="0"/>
              </a:rPr>
              <a:t>?</a:t>
            </a:r>
          </a:p>
        </p:txBody>
      </p:sp>
      <p:sp>
        <p:nvSpPr>
          <p:cNvPr id="4" name="3 Yuvarlatılmış Çapraz Köşeli Dikdörtgen">
            <a:hlinkClick r:id="rId2" action="ppaction://hlinksldjump"/>
          </p:cNvPr>
          <p:cNvSpPr/>
          <p:nvPr/>
        </p:nvSpPr>
        <p:spPr>
          <a:xfrm>
            <a:off x="1115616" y="3501008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october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4 Yuvarlatılmış Çapraz Köşeli Dikdörtgen">
            <a:hlinkClick r:id="rId3" action="ppaction://hlinksldjump"/>
          </p:cNvPr>
          <p:cNvSpPr/>
          <p:nvPr/>
        </p:nvSpPr>
        <p:spPr>
          <a:xfrm>
            <a:off x="4644008" y="5085184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february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5 Yuvarlatılmış Çapraz Köşeli Dikdörtgen">
            <a:hlinkClick r:id="rId2" action="ppaction://hlinksldjump"/>
          </p:cNvPr>
          <p:cNvSpPr/>
          <p:nvPr/>
        </p:nvSpPr>
        <p:spPr>
          <a:xfrm>
            <a:off x="4716016" y="3429000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november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6 Yuvarlatılmış Çapraz Köşeli Dikdörtgen">
            <a:hlinkClick r:id="rId2" action="ppaction://hlinksldjump"/>
          </p:cNvPr>
          <p:cNvSpPr/>
          <p:nvPr/>
        </p:nvSpPr>
        <p:spPr>
          <a:xfrm>
            <a:off x="1115616" y="5157192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september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Yuvarlatılmış Dikdörtgen">
            <a:hlinkClick r:id="rId2" action="ppaction://hlinksldjump"/>
          </p:cNvPr>
          <p:cNvSpPr/>
          <p:nvPr/>
        </p:nvSpPr>
        <p:spPr>
          <a:xfrm>
            <a:off x="1331640" y="2780928"/>
            <a:ext cx="6624736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dirty="0">
                <a:latin typeface="Comic Sans MS" pitchFamily="66" charset="0"/>
              </a:rPr>
              <a:t>CONGRATULATIONS</a:t>
            </a: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B3C050CB-DCAC-4F87-A278-85D2304634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908720"/>
            <a:ext cx="1188366" cy="1188366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Comic Sans MS" pitchFamily="66" charset="0"/>
              </a:rPr>
              <a:t>4-</a:t>
            </a:r>
          </a:p>
        </p:txBody>
      </p:sp>
      <p:pic>
        <p:nvPicPr>
          <p:cNvPr id="4098" name="Picture 2" descr="C:\Users\samsung\Desktop\Yeni klasör\Swimsuit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692696"/>
            <a:ext cx="3456384" cy="3456384"/>
          </a:xfrm>
          <a:prstGeom prst="rect">
            <a:avLst/>
          </a:prstGeom>
          <a:noFill/>
        </p:spPr>
      </p:pic>
      <p:sp>
        <p:nvSpPr>
          <p:cNvPr id="5" name="4 Yuvarlatılmış Çapraz Köşeli Dikdörtgen">
            <a:hlinkClick r:id="rId3" action="ppaction://hlinksldjump"/>
          </p:cNvPr>
          <p:cNvSpPr/>
          <p:nvPr/>
        </p:nvSpPr>
        <p:spPr>
          <a:xfrm>
            <a:off x="1115616" y="3501008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swimsuit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5 Yuvarlatılmış Çapraz Köşeli Dikdörtgen">
            <a:hlinkClick r:id="rId4" action="ppaction://hlinksldjump"/>
          </p:cNvPr>
          <p:cNvSpPr/>
          <p:nvPr/>
        </p:nvSpPr>
        <p:spPr>
          <a:xfrm>
            <a:off x="4644008" y="5085184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skirt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6 Yuvarlatılmış Çapraz Köşeli Dikdörtgen">
            <a:hlinkClick r:id="rId4" action="ppaction://hlinksldjump"/>
          </p:cNvPr>
          <p:cNvSpPr/>
          <p:nvPr/>
        </p:nvSpPr>
        <p:spPr>
          <a:xfrm>
            <a:off x="4716016" y="3429000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umbrella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7 Yuvarlatılmış Çapraz Köşeli Dikdörtgen">
            <a:hlinkClick r:id="rId4" action="ppaction://hlinksldjump"/>
          </p:cNvPr>
          <p:cNvSpPr/>
          <p:nvPr/>
        </p:nvSpPr>
        <p:spPr>
          <a:xfrm>
            <a:off x="1115616" y="5157192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sunglasses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Comic Sans MS" pitchFamily="66" charset="0"/>
              </a:rPr>
              <a:t>5-</a:t>
            </a:r>
          </a:p>
        </p:txBody>
      </p:sp>
      <p:pic>
        <p:nvPicPr>
          <p:cNvPr id="5122" name="Picture 2" descr="C:\Users\samsung\Desktop\Yeni klasör\co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692696"/>
            <a:ext cx="2857500" cy="2857500"/>
          </a:xfrm>
          <a:prstGeom prst="rect">
            <a:avLst/>
          </a:prstGeom>
          <a:noFill/>
        </p:spPr>
      </p:pic>
      <p:sp>
        <p:nvSpPr>
          <p:cNvPr id="5" name="4 Yuvarlatılmış Çapraz Köşeli Dikdörtgen">
            <a:hlinkClick r:id="rId3" action="ppaction://hlinksldjump"/>
          </p:cNvPr>
          <p:cNvSpPr/>
          <p:nvPr/>
        </p:nvSpPr>
        <p:spPr>
          <a:xfrm>
            <a:off x="1115616" y="3501008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gloves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5 Yuvarlatılmış Çapraz Köşeli Dikdörtgen">
            <a:hlinkClick r:id="rId4" action="ppaction://hlinksldjump"/>
          </p:cNvPr>
          <p:cNvSpPr/>
          <p:nvPr/>
        </p:nvSpPr>
        <p:spPr>
          <a:xfrm>
            <a:off x="4644008" y="5085184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coat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6 Yuvarlatılmış Çapraz Köşeli Dikdörtgen">
            <a:hlinkClick r:id="rId3" action="ppaction://hlinksldjump"/>
          </p:cNvPr>
          <p:cNvSpPr/>
          <p:nvPr/>
        </p:nvSpPr>
        <p:spPr>
          <a:xfrm>
            <a:off x="4716016" y="3429000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boots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7 Yuvarlatılmış Çapraz Köşeli Dikdörtgen">
            <a:hlinkClick r:id="rId3" action="ppaction://hlinksldjump"/>
          </p:cNvPr>
          <p:cNvSpPr/>
          <p:nvPr/>
        </p:nvSpPr>
        <p:spPr>
          <a:xfrm>
            <a:off x="1115616" y="5157192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scarf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Comic Sans MS" pitchFamily="66" charset="0"/>
              </a:rPr>
              <a:t>6-</a:t>
            </a:r>
          </a:p>
        </p:txBody>
      </p:sp>
      <p:pic>
        <p:nvPicPr>
          <p:cNvPr id="6146" name="Picture 2" descr="C:\Users\samsung\Desktop\Yeni klasör\glov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764704"/>
            <a:ext cx="3672408" cy="2937924"/>
          </a:xfrm>
          <a:prstGeom prst="rect">
            <a:avLst/>
          </a:prstGeom>
          <a:noFill/>
        </p:spPr>
      </p:pic>
      <p:sp>
        <p:nvSpPr>
          <p:cNvPr id="5" name="4 Yuvarlatılmış Çapraz Köşeli Dikdörtgen">
            <a:hlinkClick r:id="rId3" action="ppaction://hlinksldjump"/>
          </p:cNvPr>
          <p:cNvSpPr/>
          <p:nvPr/>
        </p:nvSpPr>
        <p:spPr>
          <a:xfrm>
            <a:off x="1115616" y="3501008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coat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5 Yuvarlatılmış Çapraz Köşeli Dikdörtgen">
            <a:hlinkClick r:id="rId3" action="ppaction://hlinksldjump"/>
          </p:cNvPr>
          <p:cNvSpPr/>
          <p:nvPr/>
        </p:nvSpPr>
        <p:spPr>
          <a:xfrm>
            <a:off x="4644008" y="5085184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trousers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6 Yuvarlatılmış Çapraz Köşeli Dikdörtgen">
            <a:hlinkClick r:id="rId3" action="ppaction://hlinksldjump"/>
          </p:cNvPr>
          <p:cNvSpPr/>
          <p:nvPr/>
        </p:nvSpPr>
        <p:spPr>
          <a:xfrm>
            <a:off x="4716016" y="3429000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skirt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7 Yuvarlatılmış Çapraz Köşeli Dikdörtgen">
            <a:hlinkClick r:id="rId4" action="ppaction://hlinksldjump"/>
          </p:cNvPr>
          <p:cNvSpPr/>
          <p:nvPr/>
        </p:nvSpPr>
        <p:spPr>
          <a:xfrm>
            <a:off x="1115616" y="5157192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gloves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Comic Sans MS" pitchFamily="66" charset="0"/>
              </a:rPr>
              <a:t>7-</a:t>
            </a:r>
          </a:p>
        </p:txBody>
      </p:sp>
      <p:pic>
        <p:nvPicPr>
          <p:cNvPr id="7171" name="Picture 3" descr="C:\Users\samsung\Desktop\Yeni klasör\indi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692695"/>
            <a:ext cx="2664296" cy="2514357"/>
          </a:xfrm>
          <a:prstGeom prst="rect">
            <a:avLst/>
          </a:prstGeom>
          <a:noFill/>
        </p:spPr>
      </p:pic>
      <p:sp>
        <p:nvSpPr>
          <p:cNvPr id="6" name="5 Yuvarlatılmış Çapraz Köşeli Dikdörtgen">
            <a:hlinkClick r:id="rId3" action="ppaction://hlinksldjump"/>
          </p:cNvPr>
          <p:cNvSpPr/>
          <p:nvPr/>
        </p:nvSpPr>
        <p:spPr>
          <a:xfrm>
            <a:off x="1115616" y="3501008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raincoat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6 Yuvarlatılmış Çapraz Köşeli Dikdörtgen">
            <a:hlinkClick r:id="rId4" action="ppaction://hlinksldjump"/>
          </p:cNvPr>
          <p:cNvSpPr/>
          <p:nvPr/>
        </p:nvSpPr>
        <p:spPr>
          <a:xfrm>
            <a:off x="4644008" y="5085184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umbrella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7 Yuvarlatılmış Çapraz Köşeli Dikdörtgen">
            <a:hlinkClick r:id="rId3" action="ppaction://hlinksldjump"/>
          </p:cNvPr>
          <p:cNvSpPr/>
          <p:nvPr/>
        </p:nvSpPr>
        <p:spPr>
          <a:xfrm>
            <a:off x="4716016" y="3429000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boots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8 Yuvarlatılmış Çapraz Köşeli Dikdörtgen">
            <a:hlinkClick r:id="rId3" action="ppaction://hlinksldjump"/>
          </p:cNvPr>
          <p:cNvSpPr/>
          <p:nvPr/>
        </p:nvSpPr>
        <p:spPr>
          <a:xfrm>
            <a:off x="1115616" y="5157192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chemeClr val="tx1"/>
                </a:solidFill>
                <a:latin typeface="Comic Sans MS" pitchFamily="66" charset="0"/>
              </a:rPr>
              <a:t>T-</a:t>
            </a:r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shirt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Comic Sans MS" pitchFamily="66" charset="0"/>
              </a:rPr>
              <a:t>8-</a:t>
            </a:r>
          </a:p>
        </p:txBody>
      </p:sp>
      <p:pic>
        <p:nvPicPr>
          <p:cNvPr id="8194" name="Picture 2" descr="C:\Users\samsung\Desktop\Yeni klasör\jack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76672"/>
            <a:ext cx="2654848" cy="3024337"/>
          </a:xfrm>
          <a:prstGeom prst="rect">
            <a:avLst/>
          </a:prstGeom>
          <a:noFill/>
        </p:spPr>
      </p:pic>
      <p:sp>
        <p:nvSpPr>
          <p:cNvPr id="5" name="4 Yuvarlatılmış Çapraz Köşeli Dikdörtgen">
            <a:hlinkClick r:id="rId3" action="ppaction://hlinksldjump"/>
          </p:cNvPr>
          <p:cNvSpPr/>
          <p:nvPr/>
        </p:nvSpPr>
        <p:spPr>
          <a:xfrm>
            <a:off x="1115616" y="3501008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coat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5 Yuvarlatılmış Çapraz Köşeli Dikdörtgen">
            <a:hlinkClick r:id="rId3" action="ppaction://hlinksldjump"/>
          </p:cNvPr>
          <p:cNvSpPr/>
          <p:nvPr/>
        </p:nvSpPr>
        <p:spPr>
          <a:xfrm>
            <a:off x="4644008" y="5085184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trousers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6 Yuvarlatılmış Çapraz Köşeli Dikdörtgen">
            <a:hlinkClick r:id="rId3" action="ppaction://hlinksldjump"/>
          </p:cNvPr>
          <p:cNvSpPr/>
          <p:nvPr/>
        </p:nvSpPr>
        <p:spPr>
          <a:xfrm>
            <a:off x="4716016" y="3429000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gloves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7 Yuvarlatılmış Çapraz Köşeli Dikdörtgen">
            <a:hlinkClick r:id="rId4" action="ppaction://hlinksldjump"/>
          </p:cNvPr>
          <p:cNvSpPr/>
          <p:nvPr/>
        </p:nvSpPr>
        <p:spPr>
          <a:xfrm>
            <a:off x="1115616" y="5157192"/>
            <a:ext cx="2304256" cy="136815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jacket</a:t>
            </a: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Kayna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121</TotalTime>
  <Words>234</Words>
  <Application>Microsoft Office PowerPoint</Application>
  <PresentationFormat>Ekran Gösterisi (4:3)</PresentationFormat>
  <Paragraphs>195</Paragraphs>
  <Slides>42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42</vt:i4>
      </vt:variant>
    </vt:vector>
  </HeadingPairs>
  <TitlesOfParts>
    <vt:vector size="47" baseType="lpstr">
      <vt:lpstr>Calibri</vt:lpstr>
      <vt:lpstr>Comic Sans MS</vt:lpstr>
      <vt:lpstr>Constantia</vt:lpstr>
      <vt:lpstr>Wingdings 2</vt:lpstr>
      <vt:lpstr>Akış</vt:lpstr>
      <vt:lpstr>MY CLOTHES</vt:lpstr>
      <vt:lpstr>1-</vt:lpstr>
      <vt:lpstr>2-</vt:lpstr>
      <vt:lpstr>3-</vt:lpstr>
      <vt:lpstr>4-</vt:lpstr>
      <vt:lpstr>5-</vt:lpstr>
      <vt:lpstr>6-</vt:lpstr>
      <vt:lpstr>7-</vt:lpstr>
      <vt:lpstr>8-</vt:lpstr>
      <vt:lpstr>9-</vt:lpstr>
      <vt:lpstr>10-</vt:lpstr>
      <vt:lpstr>11-</vt:lpstr>
      <vt:lpstr>12-</vt:lpstr>
      <vt:lpstr>13-</vt:lpstr>
      <vt:lpstr>14-</vt:lpstr>
      <vt:lpstr>15-</vt:lpstr>
      <vt:lpstr>16-</vt:lpstr>
      <vt:lpstr>PowerPoint Sunusu</vt:lpstr>
      <vt:lpstr>17-</vt:lpstr>
      <vt:lpstr>18-</vt:lpstr>
      <vt:lpstr>19-</vt:lpstr>
      <vt:lpstr>20-</vt:lpstr>
      <vt:lpstr>21-</vt:lpstr>
      <vt:lpstr>22-</vt:lpstr>
      <vt:lpstr>23-</vt:lpstr>
      <vt:lpstr>24-</vt:lpstr>
      <vt:lpstr>25-</vt:lpstr>
      <vt:lpstr>26-</vt:lpstr>
      <vt:lpstr>27-</vt:lpstr>
      <vt:lpstr>28-</vt:lpstr>
      <vt:lpstr>29-</vt:lpstr>
      <vt:lpstr>30-</vt:lpstr>
      <vt:lpstr>PowerPoint Sunusu</vt:lpstr>
      <vt:lpstr>31-Which one is in winter?</vt:lpstr>
      <vt:lpstr>32-Which one is in autumn?</vt:lpstr>
      <vt:lpstr>33-Which one is in summer?</vt:lpstr>
      <vt:lpstr>34-Which one is in spring?</vt:lpstr>
      <vt:lpstr>35-Which one is different?</vt:lpstr>
      <vt:lpstr>36-Which one is different?</vt:lpstr>
      <vt:lpstr>37-Which one is different?</vt:lpstr>
      <vt:lpstr>38-Which one is different?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CLOTHES</dc:title>
  <dc:creator>samsung</dc:creator>
  <cp:lastModifiedBy>nilgün kutluata</cp:lastModifiedBy>
  <cp:revision>20</cp:revision>
  <dcterms:created xsi:type="dcterms:W3CDTF">2018-04-12T20:41:49Z</dcterms:created>
  <dcterms:modified xsi:type="dcterms:W3CDTF">2019-04-03T09:23:12Z</dcterms:modified>
</cp:coreProperties>
</file>