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8" autoAdjust="0"/>
    <p:restoredTop sz="94660"/>
  </p:normalViewPr>
  <p:slideViewPr>
    <p:cSldViewPr>
      <p:cViewPr varScale="1">
        <p:scale>
          <a:sx n="68" d="100"/>
          <a:sy n="68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0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02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00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47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83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22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004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350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30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D9F75050-0E15-4C5B-92B0-66D068882F1F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97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23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slide" Target="slide1.xml"/><Relationship Id="rId21" Type="http://schemas.openxmlformats.org/officeDocument/2006/relationships/image" Target="../media/image20.jpg"/><Relationship Id="rId7" Type="http://schemas.openxmlformats.org/officeDocument/2006/relationships/slide" Target="slide11.xml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28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jpg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slide" Target="slide3.xml"/><Relationship Id="rId3" Type="http://schemas.openxmlformats.org/officeDocument/2006/relationships/slide" Target="slide1.xml"/><Relationship Id="rId21" Type="http://schemas.openxmlformats.org/officeDocument/2006/relationships/image" Target="../media/image20.jp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8.jp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slide" Target="slide4.xml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2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slide" Target="slide1.xml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jpg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image" Target="../media/image17.png"/><Relationship Id="rId3" Type="http://schemas.openxmlformats.org/officeDocument/2006/relationships/slide" Target="slide1.xml"/><Relationship Id="rId21" Type="http://schemas.openxmlformats.org/officeDocument/2006/relationships/image" Target="../media/image20.jp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17" Type="http://schemas.openxmlformats.org/officeDocument/2006/relationships/slide" Target="slide5.xml"/><Relationship Id="rId2" Type="http://schemas.openxmlformats.org/officeDocument/2006/relationships/image" Target="../media/image22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8.jp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image" Target="../media/image17.png"/><Relationship Id="rId3" Type="http://schemas.openxmlformats.org/officeDocument/2006/relationships/slide" Target="slide1.xml"/><Relationship Id="rId21" Type="http://schemas.openxmlformats.org/officeDocument/2006/relationships/image" Target="../media/image20.jp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17" Type="http://schemas.openxmlformats.org/officeDocument/2006/relationships/image" Target="../media/image16.png"/><Relationship Id="rId2" Type="http://schemas.openxmlformats.org/officeDocument/2006/relationships/image" Target="../media/image23.png"/><Relationship Id="rId16" Type="http://schemas.openxmlformats.org/officeDocument/2006/relationships/slide" Target="slide6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8.jp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slide" Target="slide1.xml"/><Relationship Id="rId21" Type="http://schemas.openxmlformats.org/officeDocument/2006/relationships/image" Target="../media/image20.jp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24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jpg"/><Relationship Id="rId4" Type="http://schemas.openxmlformats.org/officeDocument/2006/relationships/image" Target="../media/image4.jpg"/><Relationship Id="rId9" Type="http://schemas.openxmlformats.org/officeDocument/2006/relationships/slide" Target="slide7.xml"/><Relationship Id="rId1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slide" Target="slide1.xml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25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slide" Target="slide8.xml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jpg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slide" Target="slide1.xml"/><Relationship Id="rId21" Type="http://schemas.openxmlformats.org/officeDocument/2006/relationships/image" Target="../media/image20.jp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26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jp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slide" Target="slide1.xml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27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jpg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B61BA0-B698-4A5F-8E39-028F04EEE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1" y="2578166"/>
            <a:ext cx="7848872" cy="1066858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WHAT </a:t>
            </a:r>
            <a:r>
              <a:rPr lang="tr-T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SEASOn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 IS IT?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9F6AA1B-2302-4A98-A646-A85E10198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2160240" cy="2160240"/>
          </a:xfrm>
          <a:prstGeom prst="rect">
            <a:avLst/>
          </a:prstGeom>
        </p:spPr>
      </p:pic>
      <p:sp>
        <p:nvSpPr>
          <p:cNvPr id="6" name="Dikdörtgen: Çapraz Köşeleri Yuvarlatılmış 5">
            <a:hlinkClick r:id="rId3" action="ppaction://hlinksldjump"/>
            <a:extLst>
              <a:ext uri="{FF2B5EF4-FFF2-40B4-BE49-F238E27FC236}">
                <a16:creationId xmlns:a16="http://schemas.microsoft.com/office/drawing/2014/main" id="{C415630F-FCA7-4958-A909-7EED549DEB7F}"/>
              </a:ext>
            </a:extLst>
          </p:cNvPr>
          <p:cNvSpPr/>
          <p:nvPr/>
        </p:nvSpPr>
        <p:spPr>
          <a:xfrm>
            <a:off x="5364088" y="4149080"/>
            <a:ext cx="2160240" cy="106685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40893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668F393-C963-4FC5-9D27-7F7EE87AE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2" y="1268293"/>
            <a:ext cx="3599695" cy="5401067"/>
          </a:xfrm>
          <a:prstGeom prst="rect">
            <a:avLst/>
          </a:prstGeom>
        </p:spPr>
      </p:pic>
      <p:pic>
        <p:nvPicPr>
          <p:cNvPr id="5" name="Resim 4">
            <a:hlinkClick r:id="rId3" action="ppaction://hlinksldjump"/>
            <a:extLst>
              <a:ext uri="{FF2B5EF4-FFF2-40B4-BE49-F238E27FC236}">
                <a16:creationId xmlns:a16="http://schemas.microsoft.com/office/drawing/2014/main" id="{E5D8DB05-A145-49B0-BA54-B017A928B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9284"/>
            <a:ext cx="1349871" cy="808911"/>
          </a:xfrm>
          <a:prstGeom prst="rect">
            <a:avLst/>
          </a:prstGeom>
        </p:spPr>
      </p:pic>
      <p:pic>
        <p:nvPicPr>
          <p:cNvPr id="6" name="Resim 5">
            <a:hlinkClick r:id="rId3" action="ppaction://hlinksldjump"/>
            <a:extLst>
              <a:ext uri="{FF2B5EF4-FFF2-40B4-BE49-F238E27FC236}">
                <a16:creationId xmlns:a16="http://schemas.microsoft.com/office/drawing/2014/main" id="{B32C1151-B397-431C-82F8-6674EE37A6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" y="3968826"/>
            <a:ext cx="847483" cy="1086677"/>
          </a:xfrm>
          <a:prstGeom prst="rect">
            <a:avLst/>
          </a:prstGeom>
        </p:spPr>
      </p:pic>
      <p:pic>
        <p:nvPicPr>
          <p:cNvPr id="8" name="Resim 7">
            <a:hlinkClick r:id="rId3" action="ppaction://hlinksldjump"/>
            <a:extLst>
              <a:ext uri="{FF2B5EF4-FFF2-40B4-BE49-F238E27FC236}">
                <a16:creationId xmlns:a16="http://schemas.microsoft.com/office/drawing/2014/main" id="{DED55F61-F1BE-41C1-A4BB-4DB9E8710C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84" y="5353328"/>
            <a:ext cx="904216" cy="724867"/>
          </a:xfrm>
          <a:prstGeom prst="rect">
            <a:avLst/>
          </a:prstGeom>
        </p:spPr>
      </p:pic>
      <p:pic>
        <p:nvPicPr>
          <p:cNvPr id="9" name="Resim 8">
            <a:hlinkClick r:id="rId7" action="ppaction://hlinksldjump"/>
            <a:extLst>
              <a:ext uri="{FF2B5EF4-FFF2-40B4-BE49-F238E27FC236}">
                <a16:creationId xmlns:a16="http://schemas.microsoft.com/office/drawing/2014/main" id="{9D8A35B6-69E0-42A9-AD40-CC72E38192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7333"/>
            <a:ext cx="1004763" cy="703334"/>
          </a:xfrm>
          <a:prstGeom prst="rect">
            <a:avLst/>
          </a:prstGeom>
        </p:spPr>
      </p:pic>
      <p:pic>
        <p:nvPicPr>
          <p:cNvPr id="10" name="Resim 9">
            <a:hlinkClick r:id="rId3" action="ppaction://hlinksldjump"/>
            <a:extLst>
              <a:ext uri="{FF2B5EF4-FFF2-40B4-BE49-F238E27FC236}">
                <a16:creationId xmlns:a16="http://schemas.microsoft.com/office/drawing/2014/main" id="{04FF6DBA-251C-487A-81AD-7276032F71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72" y="3112366"/>
            <a:ext cx="1047072" cy="988146"/>
          </a:xfrm>
          <a:prstGeom prst="rect">
            <a:avLst/>
          </a:prstGeom>
        </p:spPr>
      </p:pic>
      <p:pic>
        <p:nvPicPr>
          <p:cNvPr id="11" name="Resim 10">
            <a:hlinkClick r:id="rId3" action="ppaction://hlinksldjump"/>
            <a:extLst>
              <a:ext uri="{FF2B5EF4-FFF2-40B4-BE49-F238E27FC236}">
                <a16:creationId xmlns:a16="http://schemas.microsoft.com/office/drawing/2014/main" id="{0EE76FE9-222B-462E-97C0-3FCD600235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01" y="4257266"/>
            <a:ext cx="850926" cy="969354"/>
          </a:xfrm>
          <a:prstGeom prst="rect">
            <a:avLst/>
          </a:prstGeom>
        </p:spPr>
      </p:pic>
      <p:pic>
        <p:nvPicPr>
          <p:cNvPr id="12" name="Resim 11">
            <a:hlinkClick r:id="rId3" action="ppaction://hlinksldjump"/>
            <a:extLst>
              <a:ext uri="{FF2B5EF4-FFF2-40B4-BE49-F238E27FC236}">
                <a16:creationId xmlns:a16="http://schemas.microsoft.com/office/drawing/2014/main" id="{B4980B12-FB8E-410D-87F6-A5D4CF1FEA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99" y="125979"/>
            <a:ext cx="694259" cy="1207550"/>
          </a:xfrm>
          <a:prstGeom prst="rect">
            <a:avLst/>
          </a:prstGeom>
        </p:spPr>
      </p:pic>
      <p:pic>
        <p:nvPicPr>
          <p:cNvPr id="13" name="Resim 12">
            <a:hlinkClick r:id="rId3" action="ppaction://hlinksldjump"/>
            <a:extLst>
              <a:ext uri="{FF2B5EF4-FFF2-40B4-BE49-F238E27FC236}">
                <a16:creationId xmlns:a16="http://schemas.microsoft.com/office/drawing/2014/main" id="{39198E3E-904F-41A2-A729-F2CC5F1080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91" y="1951273"/>
            <a:ext cx="969353" cy="969353"/>
          </a:xfrm>
          <a:prstGeom prst="rect">
            <a:avLst/>
          </a:prstGeom>
        </p:spPr>
      </p:pic>
      <p:pic>
        <p:nvPicPr>
          <p:cNvPr id="14" name="Resim 13">
            <a:hlinkClick r:id="rId3" action="ppaction://hlinksldjump"/>
            <a:extLst>
              <a:ext uri="{FF2B5EF4-FFF2-40B4-BE49-F238E27FC236}">
                <a16:creationId xmlns:a16="http://schemas.microsoft.com/office/drawing/2014/main" id="{8A4ACE2D-C48D-4E2A-A819-424486D352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1" y="5331653"/>
            <a:ext cx="838100" cy="746542"/>
          </a:xfrm>
          <a:prstGeom prst="rect">
            <a:avLst/>
          </a:prstGeom>
        </p:spPr>
      </p:pic>
      <p:pic>
        <p:nvPicPr>
          <p:cNvPr id="15" name="Resim 14">
            <a:hlinkClick r:id="rId3" action="ppaction://hlinksldjump"/>
            <a:extLst>
              <a:ext uri="{FF2B5EF4-FFF2-40B4-BE49-F238E27FC236}">
                <a16:creationId xmlns:a16="http://schemas.microsoft.com/office/drawing/2014/main" id="{9E4BAA21-673E-4CA4-A0EE-AAA4CF4830C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31" y="729754"/>
            <a:ext cx="1004763" cy="1004763"/>
          </a:xfrm>
          <a:prstGeom prst="rect">
            <a:avLst/>
          </a:prstGeom>
        </p:spPr>
      </p:pic>
      <p:pic>
        <p:nvPicPr>
          <p:cNvPr id="16" name="Resim 15">
            <a:hlinkClick r:id="rId3" action="ppaction://hlinksldjump"/>
            <a:extLst>
              <a:ext uri="{FF2B5EF4-FFF2-40B4-BE49-F238E27FC236}">
                <a16:creationId xmlns:a16="http://schemas.microsoft.com/office/drawing/2014/main" id="{00FB437B-F43C-4F4B-8414-0E882C67644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20" y="6138672"/>
            <a:ext cx="1158164" cy="671342"/>
          </a:xfrm>
          <a:prstGeom prst="rect">
            <a:avLst/>
          </a:prstGeom>
        </p:spPr>
      </p:pic>
      <p:pic>
        <p:nvPicPr>
          <p:cNvPr id="17" name="Resim 16">
            <a:hlinkClick r:id="rId3" action="ppaction://hlinksldjump"/>
            <a:extLst>
              <a:ext uri="{FF2B5EF4-FFF2-40B4-BE49-F238E27FC236}">
                <a16:creationId xmlns:a16="http://schemas.microsoft.com/office/drawing/2014/main" id="{8D98A444-CB16-4D58-933B-77EA030203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1624540"/>
            <a:ext cx="1283997" cy="1283997"/>
          </a:xfrm>
          <a:prstGeom prst="rect">
            <a:avLst/>
          </a:prstGeom>
        </p:spPr>
      </p:pic>
      <p:pic>
        <p:nvPicPr>
          <p:cNvPr id="18" name="Resim 17">
            <a:hlinkClick r:id="rId3" action="ppaction://hlinksldjump"/>
            <a:extLst>
              <a:ext uri="{FF2B5EF4-FFF2-40B4-BE49-F238E27FC236}">
                <a16:creationId xmlns:a16="http://schemas.microsoft.com/office/drawing/2014/main" id="{E971C792-06D2-457D-A64C-8A34CAEBF1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1" y="89239"/>
            <a:ext cx="908186" cy="992669"/>
          </a:xfrm>
          <a:prstGeom prst="rect">
            <a:avLst/>
          </a:prstGeom>
        </p:spPr>
      </p:pic>
      <p:pic>
        <p:nvPicPr>
          <p:cNvPr id="19" name="Resim 18">
            <a:hlinkClick r:id="rId3" action="ppaction://hlinksldjump"/>
            <a:extLst>
              <a:ext uri="{FF2B5EF4-FFF2-40B4-BE49-F238E27FC236}">
                <a16:creationId xmlns:a16="http://schemas.microsoft.com/office/drawing/2014/main" id="{0B484054-427D-4CE7-A875-6D2BD5A384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1" y="260585"/>
            <a:ext cx="901461" cy="938339"/>
          </a:xfrm>
          <a:prstGeom prst="rect">
            <a:avLst/>
          </a:prstGeom>
        </p:spPr>
      </p:pic>
      <p:sp>
        <p:nvSpPr>
          <p:cNvPr id="20" name="Metin kutusu 19">
            <a:extLst>
              <a:ext uri="{FF2B5EF4-FFF2-40B4-BE49-F238E27FC236}">
                <a16:creationId xmlns:a16="http://schemas.microsoft.com/office/drawing/2014/main" id="{4EDA825D-2286-4724-8E0C-9F7017B62030}"/>
              </a:ext>
            </a:extLst>
          </p:cNvPr>
          <p:cNvSpPr txBox="1"/>
          <p:nvPr/>
        </p:nvSpPr>
        <p:spPr>
          <a:xfrm>
            <a:off x="3705787" y="111281"/>
            <a:ext cx="1442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>
                <a:latin typeface="Comic Sans MS" panose="030F0702030302020204" pitchFamily="66" charset="0"/>
              </a:rPr>
              <a:t>hat</a:t>
            </a:r>
          </a:p>
        </p:txBody>
      </p:sp>
      <p:pic>
        <p:nvPicPr>
          <p:cNvPr id="21" name="Resim 20">
            <a:hlinkClick r:id="rId3" action="ppaction://hlinksldjump"/>
            <a:extLst>
              <a:ext uri="{FF2B5EF4-FFF2-40B4-BE49-F238E27FC236}">
                <a16:creationId xmlns:a16="http://schemas.microsoft.com/office/drawing/2014/main" id="{3BFDB2A8-7984-4E7D-9295-8BE3367D9D2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815"/>
            <a:ext cx="918022" cy="930372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14764316-0950-4C0F-A438-B1E57E8ECA0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08" y="6381328"/>
            <a:ext cx="428686" cy="428686"/>
          </a:xfrm>
          <a:prstGeom prst="rect">
            <a:avLst/>
          </a:prstGeo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78C4380D-30FB-4771-9167-67654FD8E35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81" y="4858028"/>
            <a:ext cx="11525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0BECC16-7165-453A-9CA5-1500E947E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2" y="1268293"/>
            <a:ext cx="3599695" cy="5401067"/>
          </a:xfrm>
          <a:prstGeom prst="rect">
            <a:avLst/>
          </a:prstGeom>
        </p:spPr>
      </p:pic>
      <p:sp>
        <p:nvSpPr>
          <p:cNvPr id="20" name="Metin kutusu 19">
            <a:extLst>
              <a:ext uri="{FF2B5EF4-FFF2-40B4-BE49-F238E27FC236}">
                <a16:creationId xmlns:a16="http://schemas.microsoft.com/office/drawing/2014/main" id="{83D5E090-61C9-42D5-A94A-3D58EB8BA6BB}"/>
              </a:ext>
            </a:extLst>
          </p:cNvPr>
          <p:cNvSpPr txBox="1"/>
          <p:nvPr/>
        </p:nvSpPr>
        <p:spPr>
          <a:xfrm rot="19910002">
            <a:off x="478599" y="2794061"/>
            <a:ext cx="2677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err="1">
                <a:latin typeface="Comic Sans MS" panose="030F0702030302020204" pitchFamily="66" charset="0"/>
              </a:rPr>
              <a:t>Thank</a:t>
            </a:r>
            <a:r>
              <a:rPr lang="tr-TR" sz="6000" dirty="0">
                <a:latin typeface="Comic Sans MS" panose="030F0702030302020204" pitchFamily="66" charset="0"/>
              </a:rPr>
              <a:t>      </a:t>
            </a:r>
          </a:p>
          <a:p>
            <a:r>
              <a:rPr lang="tr-TR" sz="6000" dirty="0">
                <a:latin typeface="Comic Sans MS" panose="030F0702030302020204" pitchFamily="66" charset="0"/>
              </a:rPr>
              <a:t>     </a:t>
            </a:r>
            <a:r>
              <a:rPr lang="tr-TR" sz="6000" dirty="0" err="1">
                <a:latin typeface="Comic Sans MS" panose="030F0702030302020204" pitchFamily="66" charset="0"/>
              </a:rPr>
              <a:t>you</a:t>
            </a:r>
            <a:endParaRPr lang="tr-TR" sz="6000" dirty="0">
              <a:latin typeface="Comic Sans MS" panose="030F0702030302020204" pitchFamily="66" charset="0"/>
            </a:endParaRP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55C0A9C0-A9D9-4752-9FC6-C6C5E29F2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15" y="60312"/>
            <a:ext cx="1207981" cy="1207981"/>
          </a:xfrm>
          <a:prstGeom prst="rect">
            <a:avLst/>
          </a:prstGeom>
        </p:spPr>
      </p:pic>
      <p:sp>
        <p:nvSpPr>
          <p:cNvPr id="23" name="Ok: Çentikli Sağ 22">
            <a:hlinkClick r:id="rId4" action="ppaction://hlinksldjump"/>
            <a:extLst>
              <a:ext uri="{FF2B5EF4-FFF2-40B4-BE49-F238E27FC236}">
                <a16:creationId xmlns:a16="http://schemas.microsoft.com/office/drawing/2014/main" id="{D5B983BD-2D58-493C-8E05-626ECC60B7FF}"/>
              </a:ext>
            </a:extLst>
          </p:cNvPr>
          <p:cNvSpPr/>
          <p:nvPr/>
        </p:nvSpPr>
        <p:spPr>
          <a:xfrm>
            <a:off x="6660232" y="4509120"/>
            <a:ext cx="2160240" cy="1584176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37457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C195D7-0AD2-44F7-999D-480F011CDF56}"/>
              </a:ext>
            </a:extLst>
          </p:cNvPr>
          <p:cNvSpPr txBox="1"/>
          <p:nvPr/>
        </p:nvSpPr>
        <p:spPr>
          <a:xfrm>
            <a:off x="539552" y="105273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>
                <a:latin typeface="Comic Sans MS" panose="030F0702030302020204" pitchFamily="66" charset="0"/>
              </a:rPr>
              <a:t>What</a:t>
            </a:r>
            <a:r>
              <a:rPr lang="tr-TR" sz="4800" dirty="0">
                <a:latin typeface="Comic Sans MS" panose="030F0702030302020204" pitchFamily="66" charset="0"/>
              </a:rPr>
              <a:t> is </a:t>
            </a:r>
            <a:r>
              <a:rPr lang="tr-TR" sz="4800" dirty="0" err="1">
                <a:latin typeface="Comic Sans MS" panose="030F0702030302020204" pitchFamily="66" charset="0"/>
              </a:rPr>
              <a:t>the</a:t>
            </a:r>
            <a:r>
              <a:rPr lang="tr-TR" sz="4800" dirty="0">
                <a:latin typeface="Comic Sans MS" panose="030F0702030302020204" pitchFamily="66" charset="0"/>
              </a:rPr>
              <a:t> </a:t>
            </a:r>
            <a:r>
              <a:rPr lang="tr-TR" sz="4800" dirty="0" err="1">
                <a:latin typeface="Comic Sans MS" panose="030F0702030302020204" pitchFamily="66" charset="0"/>
              </a:rPr>
              <a:t>weather</a:t>
            </a:r>
            <a:r>
              <a:rPr lang="tr-TR" sz="4800" dirty="0">
                <a:latin typeface="Comic Sans MS" panose="030F0702030302020204" pitchFamily="66" charset="0"/>
              </a:rPr>
              <a:t> </a:t>
            </a:r>
            <a:r>
              <a:rPr lang="tr-TR" sz="4800" dirty="0" err="1">
                <a:latin typeface="Comic Sans MS" panose="030F0702030302020204" pitchFamily="66" charset="0"/>
              </a:rPr>
              <a:t>like</a:t>
            </a:r>
            <a:r>
              <a:rPr lang="tr-TR" sz="48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" name="Dikdörtgen: Köşeleri Yuvarlatılmış 2">
            <a:hlinkClick r:id="rId2" action="ppaction://hlinksldjump"/>
            <a:extLst>
              <a:ext uri="{FF2B5EF4-FFF2-40B4-BE49-F238E27FC236}">
                <a16:creationId xmlns:a16="http://schemas.microsoft.com/office/drawing/2014/main" id="{FD17AAB6-E55A-4994-998A-7B5BF6FDC545}"/>
              </a:ext>
            </a:extLst>
          </p:cNvPr>
          <p:cNvSpPr/>
          <p:nvPr/>
        </p:nvSpPr>
        <p:spPr>
          <a:xfrm>
            <a:off x="539552" y="2924944"/>
            <a:ext cx="302433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latin typeface="Comic Sans MS" panose="030F0702030302020204" pitchFamily="66" charset="0"/>
              </a:rPr>
              <a:t>It’s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rainy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and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warm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sp>
        <p:nvSpPr>
          <p:cNvPr id="5" name="Dikdörtgen: Köşeleri Yuvarlatılmış 4">
            <a:hlinkClick r:id="rId3" action="ppaction://hlinksldjump"/>
            <a:extLst>
              <a:ext uri="{FF2B5EF4-FFF2-40B4-BE49-F238E27FC236}">
                <a16:creationId xmlns:a16="http://schemas.microsoft.com/office/drawing/2014/main" id="{691B5B3C-9284-4FDA-B72D-4869AB0B057D}"/>
              </a:ext>
            </a:extLst>
          </p:cNvPr>
          <p:cNvSpPr/>
          <p:nvPr/>
        </p:nvSpPr>
        <p:spPr>
          <a:xfrm>
            <a:off x="539552" y="4578223"/>
            <a:ext cx="302433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latin typeface="Comic Sans MS" panose="030F0702030302020204" pitchFamily="66" charset="0"/>
              </a:rPr>
              <a:t>It’s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snowy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and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cold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CDFA50B7-01AF-40B5-BAF0-1D1BE2A02987}"/>
              </a:ext>
            </a:extLst>
          </p:cNvPr>
          <p:cNvSpPr/>
          <p:nvPr/>
        </p:nvSpPr>
        <p:spPr>
          <a:xfrm>
            <a:off x="4860032" y="4585973"/>
            <a:ext cx="302433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latin typeface="Comic Sans MS" panose="030F0702030302020204" pitchFamily="66" charset="0"/>
              </a:rPr>
              <a:t>It’s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cloudy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and</a:t>
            </a:r>
            <a:r>
              <a:rPr lang="tr-TR" sz="3200" dirty="0">
                <a:latin typeface="Comic Sans MS" panose="030F0702030302020204" pitchFamily="66" charset="0"/>
              </a:rPr>
              <a:t> hot</a:t>
            </a: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2C820480-622B-4131-8B6B-864C2B13CAC5}"/>
              </a:ext>
            </a:extLst>
          </p:cNvPr>
          <p:cNvSpPr/>
          <p:nvPr/>
        </p:nvSpPr>
        <p:spPr>
          <a:xfrm>
            <a:off x="4860032" y="2928819"/>
            <a:ext cx="302433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latin typeface="Comic Sans MS" panose="030F0702030302020204" pitchFamily="66" charset="0"/>
              </a:rPr>
              <a:t>It’s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sunny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and</a:t>
            </a:r>
            <a:r>
              <a:rPr lang="tr-TR" sz="3200" dirty="0">
                <a:latin typeface="Comic Sans MS" panose="030F0702030302020204" pitchFamily="66" charset="0"/>
              </a:rPr>
              <a:t> hot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6AC8636-F9A4-409F-ACD8-D0F270B11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08" y="6381328"/>
            <a:ext cx="428686" cy="4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3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C195D7-0AD2-44F7-999D-480F011CDF56}"/>
              </a:ext>
            </a:extLst>
          </p:cNvPr>
          <p:cNvSpPr txBox="1"/>
          <p:nvPr/>
        </p:nvSpPr>
        <p:spPr>
          <a:xfrm>
            <a:off x="1403648" y="105273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>
                <a:latin typeface="Comic Sans MS" panose="030F0702030302020204" pitchFamily="66" charset="0"/>
              </a:rPr>
              <a:t>What</a:t>
            </a:r>
            <a:r>
              <a:rPr lang="tr-TR" sz="4800" dirty="0">
                <a:latin typeface="Comic Sans MS" panose="030F0702030302020204" pitchFamily="66" charset="0"/>
              </a:rPr>
              <a:t> </a:t>
            </a:r>
            <a:r>
              <a:rPr lang="tr-TR" sz="4800" dirty="0" err="1">
                <a:latin typeface="Comic Sans MS" panose="030F0702030302020204" pitchFamily="66" charset="0"/>
              </a:rPr>
              <a:t>season</a:t>
            </a:r>
            <a:r>
              <a:rPr lang="tr-TR" sz="4800" dirty="0">
                <a:latin typeface="Comic Sans MS" panose="030F0702030302020204" pitchFamily="66" charset="0"/>
              </a:rPr>
              <a:t> is it?</a:t>
            </a:r>
          </a:p>
        </p:txBody>
      </p:sp>
      <p:sp>
        <p:nvSpPr>
          <p:cNvPr id="3" name="Dikdörtgen: Köşeleri Yuvarlatılmış 2">
            <a:hlinkClick r:id="rId2" action="ppaction://hlinksldjump"/>
            <a:extLst>
              <a:ext uri="{FF2B5EF4-FFF2-40B4-BE49-F238E27FC236}">
                <a16:creationId xmlns:a16="http://schemas.microsoft.com/office/drawing/2014/main" id="{FD17AAB6-E55A-4994-998A-7B5BF6FDC545}"/>
              </a:ext>
            </a:extLst>
          </p:cNvPr>
          <p:cNvSpPr/>
          <p:nvPr/>
        </p:nvSpPr>
        <p:spPr>
          <a:xfrm>
            <a:off x="539552" y="2924944"/>
            <a:ext cx="302433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latin typeface="Comic Sans MS" panose="030F0702030302020204" pitchFamily="66" charset="0"/>
              </a:rPr>
              <a:t>It’s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spring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sp>
        <p:nvSpPr>
          <p:cNvPr id="5" name="Dikdörtgen: Köşeleri Yuvarlatılmış 4">
            <a:hlinkClick r:id="rId2" action="ppaction://hlinksldjump"/>
            <a:extLst>
              <a:ext uri="{FF2B5EF4-FFF2-40B4-BE49-F238E27FC236}">
                <a16:creationId xmlns:a16="http://schemas.microsoft.com/office/drawing/2014/main" id="{691B5B3C-9284-4FDA-B72D-4869AB0B057D}"/>
              </a:ext>
            </a:extLst>
          </p:cNvPr>
          <p:cNvSpPr/>
          <p:nvPr/>
        </p:nvSpPr>
        <p:spPr>
          <a:xfrm>
            <a:off x="539552" y="4578223"/>
            <a:ext cx="302433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latin typeface="Comic Sans MS" panose="030F0702030302020204" pitchFamily="66" charset="0"/>
              </a:rPr>
              <a:t>It’s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autumn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sp>
        <p:nvSpPr>
          <p:cNvPr id="6" name="Dikdörtgen: Köşeleri Yuvarlatılmış 5">
            <a:hlinkClick r:id="rId3" action="ppaction://hlinksldjump"/>
            <a:extLst>
              <a:ext uri="{FF2B5EF4-FFF2-40B4-BE49-F238E27FC236}">
                <a16:creationId xmlns:a16="http://schemas.microsoft.com/office/drawing/2014/main" id="{CDFA50B7-01AF-40B5-BAF0-1D1BE2A02987}"/>
              </a:ext>
            </a:extLst>
          </p:cNvPr>
          <p:cNvSpPr/>
          <p:nvPr/>
        </p:nvSpPr>
        <p:spPr>
          <a:xfrm>
            <a:off x="4860032" y="4585973"/>
            <a:ext cx="302433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latin typeface="Comic Sans MS" panose="030F0702030302020204" pitchFamily="66" charset="0"/>
              </a:rPr>
              <a:t>It’s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winter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2C820480-622B-4131-8B6B-864C2B13CAC5}"/>
              </a:ext>
            </a:extLst>
          </p:cNvPr>
          <p:cNvSpPr/>
          <p:nvPr/>
        </p:nvSpPr>
        <p:spPr>
          <a:xfrm>
            <a:off x="4860032" y="2928819"/>
            <a:ext cx="302433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latin typeface="Comic Sans MS" panose="030F0702030302020204" pitchFamily="66" charset="0"/>
              </a:rPr>
              <a:t>It’s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summer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0C87CEE-B045-4E5E-9542-81EB7CC6B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08" y="6381328"/>
            <a:ext cx="428686" cy="4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Üst Köşeleri Kesik 3">
            <a:extLst>
              <a:ext uri="{FF2B5EF4-FFF2-40B4-BE49-F238E27FC236}">
                <a16:creationId xmlns:a16="http://schemas.microsoft.com/office/drawing/2014/main" id="{9089CBA1-FE68-4C86-961F-EAE4A12061B5}"/>
              </a:ext>
            </a:extLst>
          </p:cNvPr>
          <p:cNvSpPr/>
          <p:nvPr/>
        </p:nvSpPr>
        <p:spPr>
          <a:xfrm>
            <a:off x="4709538" y="3401878"/>
            <a:ext cx="3528392" cy="1656184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>
                <a:latin typeface="Comic Sans MS" panose="030F0702030302020204" pitchFamily="66" charset="0"/>
              </a:rPr>
              <a:t>GOOD JOB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4DE12C-95DB-473B-9F8A-C23E8F4D7A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3779528" cy="532791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FEB958E-8A0E-4A98-810C-9D37AC932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11" y="44624"/>
            <a:ext cx="1077435" cy="10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1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6B12F87B-3667-46BE-864D-006704526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2" y="1268293"/>
            <a:ext cx="3599695" cy="5401067"/>
          </a:xfrm>
          <a:prstGeom prst="rect">
            <a:avLst/>
          </a:prstGeom>
        </p:spPr>
      </p:pic>
      <p:pic>
        <p:nvPicPr>
          <p:cNvPr id="9" name="Resim 8">
            <a:hlinkClick r:id="rId3" action="ppaction://hlinksldjump"/>
            <a:extLst>
              <a:ext uri="{FF2B5EF4-FFF2-40B4-BE49-F238E27FC236}">
                <a16:creationId xmlns:a16="http://schemas.microsoft.com/office/drawing/2014/main" id="{2156EB12-8F8A-4249-877D-435A96296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9284"/>
            <a:ext cx="1349871" cy="808911"/>
          </a:xfrm>
          <a:prstGeom prst="rect">
            <a:avLst/>
          </a:prstGeom>
        </p:spPr>
      </p:pic>
      <p:pic>
        <p:nvPicPr>
          <p:cNvPr id="11" name="Resim 10">
            <a:hlinkClick r:id="rId3" action="ppaction://hlinksldjump"/>
            <a:extLst>
              <a:ext uri="{FF2B5EF4-FFF2-40B4-BE49-F238E27FC236}">
                <a16:creationId xmlns:a16="http://schemas.microsoft.com/office/drawing/2014/main" id="{10C5E7EE-D878-4230-98A2-8F6F7981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" y="3968826"/>
            <a:ext cx="847483" cy="1086677"/>
          </a:xfrm>
          <a:prstGeom prst="rect">
            <a:avLst/>
          </a:prstGeom>
        </p:spPr>
      </p:pic>
      <p:pic>
        <p:nvPicPr>
          <p:cNvPr id="13" name="Resim 12">
            <a:hlinkClick r:id="rId3" action="ppaction://hlinksldjump"/>
            <a:extLst>
              <a:ext uri="{FF2B5EF4-FFF2-40B4-BE49-F238E27FC236}">
                <a16:creationId xmlns:a16="http://schemas.microsoft.com/office/drawing/2014/main" id="{F9858A64-B879-4F66-8690-867A8E6EF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84" y="5353328"/>
            <a:ext cx="904216" cy="724867"/>
          </a:xfrm>
          <a:prstGeom prst="rect">
            <a:avLst/>
          </a:prstGeom>
        </p:spPr>
      </p:pic>
      <p:pic>
        <p:nvPicPr>
          <p:cNvPr id="15" name="Resim 14">
            <a:hlinkClick r:id="rId3" action="ppaction://hlinksldjump"/>
            <a:extLst>
              <a:ext uri="{FF2B5EF4-FFF2-40B4-BE49-F238E27FC236}">
                <a16:creationId xmlns:a16="http://schemas.microsoft.com/office/drawing/2014/main" id="{C1CE91A3-A826-4359-BD84-A3C5EDF927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7333"/>
            <a:ext cx="1004763" cy="703334"/>
          </a:xfrm>
          <a:prstGeom prst="rect">
            <a:avLst/>
          </a:prstGeom>
        </p:spPr>
      </p:pic>
      <p:pic>
        <p:nvPicPr>
          <p:cNvPr id="17" name="Resim 16">
            <a:hlinkClick r:id="rId3" action="ppaction://hlinksldjump"/>
            <a:extLst>
              <a:ext uri="{FF2B5EF4-FFF2-40B4-BE49-F238E27FC236}">
                <a16:creationId xmlns:a16="http://schemas.microsoft.com/office/drawing/2014/main" id="{0D9CDD19-4390-4CF3-80AE-C825F31311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72" y="3112366"/>
            <a:ext cx="1047072" cy="988146"/>
          </a:xfrm>
          <a:prstGeom prst="rect">
            <a:avLst/>
          </a:prstGeom>
        </p:spPr>
      </p:pic>
      <p:pic>
        <p:nvPicPr>
          <p:cNvPr id="19" name="Resim 18">
            <a:hlinkClick r:id="rId3" action="ppaction://hlinksldjump"/>
            <a:extLst>
              <a:ext uri="{FF2B5EF4-FFF2-40B4-BE49-F238E27FC236}">
                <a16:creationId xmlns:a16="http://schemas.microsoft.com/office/drawing/2014/main" id="{A16083D4-AA9C-4B89-B066-3E184D5309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01" y="4257266"/>
            <a:ext cx="850926" cy="969354"/>
          </a:xfrm>
          <a:prstGeom prst="rect">
            <a:avLst/>
          </a:prstGeom>
        </p:spPr>
      </p:pic>
      <p:pic>
        <p:nvPicPr>
          <p:cNvPr id="21" name="Resim 20">
            <a:hlinkClick r:id="rId3" action="ppaction://hlinksldjump"/>
            <a:extLst>
              <a:ext uri="{FF2B5EF4-FFF2-40B4-BE49-F238E27FC236}">
                <a16:creationId xmlns:a16="http://schemas.microsoft.com/office/drawing/2014/main" id="{C1DB4184-ECA0-45BD-983D-43ED8C374B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99" y="125979"/>
            <a:ext cx="694259" cy="1207550"/>
          </a:xfrm>
          <a:prstGeom prst="rect">
            <a:avLst/>
          </a:prstGeo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767FCCCD-1FB5-4F9E-9BAA-84D39A3F02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91" y="1951273"/>
            <a:ext cx="969353" cy="969353"/>
          </a:xfrm>
          <a:prstGeom prst="rect">
            <a:avLst/>
          </a:prstGeom>
        </p:spPr>
      </p:pic>
      <p:pic>
        <p:nvPicPr>
          <p:cNvPr id="25" name="Resim 24">
            <a:hlinkClick r:id="rId3" action="ppaction://hlinksldjump"/>
            <a:extLst>
              <a:ext uri="{FF2B5EF4-FFF2-40B4-BE49-F238E27FC236}">
                <a16:creationId xmlns:a16="http://schemas.microsoft.com/office/drawing/2014/main" id="{57C74CBD-1FA4-40F9-8B52-B8D7AC3A725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1" y="5331653"/>
            <a:ext cx="838100" cy="746542"/>
          </a:xfrm>
          <a:prstGeom prst="rect">
            <a:avLst/>
          </a:prstGeom>
        </p:spPr>
      </p:pic>
      <p:pic>
        <p:nvPicPr>
          <p:cNvPr id="27" name="Resim 26">
            <a:hlinkClick r:id="rId3" action="ppaction://hlinksldjump"/>
            <a:extLst>
              <a:ext uri="{FF2B5EF4-FFF2-40B4-BE49-F238E27FC236}">
                <a16:creationId xmlns:a16="http://schemas.microsoft.com/office/drawing/2014/main" id="{BB23D0FF-584B-4F0D-9CAA-59654A80C7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31" y="729754"/>
            <a:ext cx="1004763" cy="1004763"/>
          </a:xfrm>
          <a:prstGeom prst="rect">
            <a:avLst/>
          </a:prstGeom>
        </p:spPr>
      </p:pic>
      <p:pic>
        <p:nvPicPr>
          <p:cNvPr id="29" name="Resim 28">
            <a:hlinkClick r:id="rId3" action="ppaction://hlinksldjump"/>
            <a:extLst>
              <a:ext uri="{FF2B5EF4-FFF2-40B4-BE49-F238E27FC236}">
                <a16:creationId xmlns:a16="http://schemas.microsoft.com/office/drawing/2014/main" id="{EA1EC8F0-96E8-49DC-A9A7-AF270FE3855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72" y="6113737"/>
            <a:ext cx="1158164" cy="671342"/>
          </a:xfrm>
          <a:prstGeom prst="rect">
            <a:avLst/>
          </a:prstGeom>
        </p:spPr>
      </p:pic>
      <p:pic>
        <p:nvPicPr>
          <p:cNvPr id="31" name="Resim 30">
            <a:hlinkClick r:id="rId3" action="ppaction://hlinksldjump"/>
            <a:extLst>
              <a:ext uri="{FF2B5EF4-FFF2-40B4-BE49-F238E27FC236}">
                <a16:creationId xmlns:a16="http://schemas.microsoft.com/office/drawing/2014/main" id="{B92DAE0D-27BF-4760-8A59-8F172ECD4A3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1624540"/>
            <a:ext cx="1283997" cy="1283997"/>
          </a:xfrm>
          <a:prstGeom prst="rect">
            <a:avLst/>
          </a:prstGeom>
        </p:spPr>
      </p:pic>
      <p:pic>
        <p:nvPicPr>
          <p:cNvPr id="33" name="Resim 32">
            <a:hlinkClick r:id="rId3" action="ppaction://hlinksldjump"/>
            <a:extLst>
              <a:ext uri="{FF2B5EF4-FFF2-40B4-BE49-F238E27FC236}">
                <a16:creationId xmlns:a16="http://schemas.microsoft.com/office/drawing/2014/main" id="{C3FC23C0-4236-4524-8991-1EC0E277B8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1" y="89239"/>
            <a:ext cx="908186" cy="992669"/>
          </a:xfrm>
          <a:prstGeom prst="rect">
            <a:avLst/>
          </a:prstGeom>
        </p:spPr>
      </p:pic>
      <p:pic>
        <p:nvPicPr>
          <p:cNvPr id="35" name="Resim 34">
            <a:hlinkClick r:id="rId3" action="ppaction://hlinksldjump"/>
            <a:extLst>
              <a:ext uri="{FF2B5EF4-FFF2-40B4-BE49-F238E27FC236}">
                <a16:creationId xmlns:a16="http://schemas.microsoft.com/office/drawing/2014/main" id="{50D25A80-9BCF-4BE9-AF57-E9EEB609713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1" y="260585"/>
            <a:ext cx="901461" cy="938339"/>
          </a:xfrm>
          <a:prstGeom prst="rect">
            <a:avLst/>
          </a:prstGeom>
        </p:spPr>
      </p:pic>
      <p:sp>
        <p:nvSpPr>
          <p:cNvPr id="36" name="Metin kutusu 35">
            <a:extLst>
              <a:ext uri="{FF2B5EF4-FFF2-40B4-BE49-F238E27FC236}">
                <a16:creationId xmlns:a16="http://schemas.microsoft.com/office/drawing/2014/main" id="{F1A07266-A08F-4BB4-AF73-8B6B658E17B5}"/>
              </a:ext>
            </a:extLst>
          </p:cNvPr>
          <p:cNvSpPr txBox="1"/>
          <p:nvPr/>
        </p:nvSpPr>
        <p:spPr>
          <a:xfrm>
            <a:off x="3705786" y="111281"/>
            <a:ext cx="2135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err="1">
                <a:latin typeface="Comic Sans MS" panose="030F0702030302020204" pitchFamily="66" charset="0"/>
              </a:rPr>
              <a:t>socks</a:t>
            </a:r>
            <a:endParaRPr lang="tr-TR" sz="4400" dirty="0">
              <a:latin typeface="Comic Sans MS" panose="030F0702030302020204" pitchFamily="66" charset="0"/>
            </a:endParaRPr>
          </a:p>
        </p:txBody>
      </p:sp>
      <p:pic>
        <p:nvPicPr>
          <p:cNvPr id="38" name="Resim 37">
            <a:hlinkClick r:id="rId18" action="ppaction://hlinksldjump"/>
            <a:extLst>
              <a:ext uri="{FF2B5EF4-FFF2-40B4-BE49-F238E27FC236}">
                <a16:creationId xmlns:a16="http://schemas.microsoft.com/office/drawing/2014/main" id="{73D56965-1BA6-4093-9F6D-78DA48FE664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815"/>
            <a:ext cx="918022" cy="930372"/>
          </a:xfrm>
          <a:prstGeom prst="rect">
            <a:avLst/>
          </a:prstGeom>
        </p:spPr>
      </p:pic>
      <p:pic>
        <p:nvPicPr>
          <p:cNvPr id="39" name="Resim 38">
            <a:extLst>
              <a:ext uri="{FF2B5EF4-FFF2-40B4-BE49-F238E27FC236}">
                <a16:creationId xmlns:a16="http://schemas.microsoft.com/office/drawing/2014/main" id="{ABED7C0D-2A79-40EB-AE8A-579E3C2660A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08" y="6381328"/>
            <a:ext cx="428686" cy="428686"/>
          </a:xfrm>
          <a:prstGeom prst="rect">
            <a:avLst/>
          </a:prstGeom>
        </p:spPr>
      </p:pic>
      <p:pic>
        <p:nvPicPr>
          <p:cNvPr id="3" name="Resim 2">
            <a:hlinkClick r:id="rId3" action="ppaction://hlinksldjump"/>
            <a:extLst>
              <a:ext uri="{FF2B5EF4-FFF2-40B4-BE49-F238E27FC236}">
                <a16:creationId xmlns:a16="http://schemas.microsoft.com/office/drawing/2014/main" id="{228E2A1C-9433-456B-8F38-C9BE51D1AF8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11" y="4789506"/>
            <a:ext cx="11525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9F4B5F0-8F59-4DFD-83D6-8FCE77C8F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2" y="1268293"/>
            <a:ext cx="3599695" cy="5401067"/>
          </a:xfrm>
          <a:prstGeom prst="rect">
            <a:avLst/>
          </a:prstGeom>
        </p:spPr>
      </p:pic>
      <p:pic>
        <p:nvPicPr>
          <p:cNvPr id="8" name="Resim 7">
            <a:hlinkClick r:id="rId3" action="ppaction://hlinksldjump"/>
            <a:extLst>
              <a:ext uri="{FF2B5EF4-FFF2-40B4-BE49-F238E27FC236}">
                <a16:creationId xmlns:a16="http://schemas.microsoft.com/office/drawing/2014/main" id="{9826C8F8-41AD-412B-BE74-CDF72902C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9284"/>
            <a:ext cx="1349871" cy="808911"/>
          </a:xfrm>
          <a:prstGeom prst="rect">
            <a:avLst/>
          </a:prstGeom>
        </p:spPr>
      </p:pic>
      <p:pic>
        <p:nvPicPr>
          <p:cNvPr id="9" name="Resim 8">
            <a:hlinkClick r:id="rId5" action="ppaction://hlinksldjump"/>
            <a:extLst>
              <a:ext uri="{FF2B5EF4-FFF2-40B4-BE49-F238E27FC236}">
                <a16:creationId xmlns:a16="http://schemas.microsoft.com/office/drawing/2014/main" id="{45F1EFAB-C5B7-4B59-BC14-8D4B0CFDE7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" y="3968826"/>
            <a:ext cx="847483" cy="1086677"/>
          </a:xfrm>
          <a:prstGeom prst="rect">
            <a:avLst/>
          </a:prstGeom>
        </p:spPr>
      </p:pic>
      <p:pic>
        <p:nvPicPr>
          <p:cNvPr id="10" name="Resim 9">
            <a:hlinkClick r:id="rId5" action="ppaction://hlinksldjump"/>
            <a:extLst>
              <a:ext uri="{FF2B5EF4-FFF2-40B4-BE49-F238E27FC236}">
                <a16:creationId xmlns:a16="http://schemas.microsoft.com/office/drawing/2014/main" id="{7C745EE3-1FF2-44F1-A651-524483EE8B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84" y="5353328"/>
            <a:ext cx="904216" cy="724867"/>
          </a:xfrm>
          <a:prstGeom prst="rect">
            <a:avLst/>
          </a:prstGeom>
        </p:spPr>
      </p:pic>
      <p:pic>
        <p:nvPicPr>
          <p:cNvPr id="11" name="Resim 10">
            <a:hlinkClick r:id="rId5" action="ppaction://hlinksldjump"/>
            <a:extLst>
              <a:ext uri="{FF2B5EF4-FFF2-40B4-BE49-F238E27FC236}">
                <a16:creationId xmlns:a16="http://schemas.microsoft.com/office/drawing/2014/main" id="{9BB4706B-0160-41F7-9F7E-3BCB9B497F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7333"/>
            <a:ext cx="1004763" cy="703334"/>
          </a:xfrm>
          <a:prstGeom prst="rect">
            <a:avLst/>
          </a:prstGeom>
        </p:spPr>
      </p:pic>
      <p:pic>
        <p:nvPicPr>
          <p:cNvPr id="12" name="Resim 11">
            <a:hlinkClick r:id="rId5" action="ppaction://hlinksldjump"/>
            <a:extLst>
              <a:ext uri="{FF2B5EF4-FFF2-40B4-BE49-F238E27FC236}">
                <a16:creationId xmlns:a16="http://schemas.microsoft.com/office/drawing/2014/main" id="{32782D8D-5537-4EB2-AD67-5A8995EE62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72" y="3112366"/>
            <a:ext cx="1047072" cy="988146"/>
          </a:xfrm>
          <a:prstGeom prst="rect">
            <a:avLst/>
          </a:prstGeom>
        </p:spPr>
      </p:pic>
      <p:pic>
        <p:nvPicPr>
          <p:cNvPr id="13" name="Resim 12">
            <a:hlinkClick r:id="rId5" action="ppaction://hlinksldjump"/>
            <a:extLst>
              <a:ext uri="{FF2B5EF4-FFF2-40B4-BE49-F238E27FC236}">
                <a16:creationId xmlns:a16="http://schemas.microsoft.com/office/drawing/2014/main" id="{19B65119-125C-464D-9B89-5E120CBD0F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01" y="4257266"/>
            <a:ext cx="850926" cy="969354"/>
          </a:xfrm>
          <a:prstGeom prst="rect">
            <a:avLst/>
          </a:prstGeom>
        </p:spPr>
      </p:pic>
      <p:pic>
        <p:nvPicPr>
          <p:cNvPr id="14" name="Resim 13">
            <a:hlinkClick r:id="rId5" action="ppaction://hlinksldjump"/>
            <a:extLst>
              <a:ext uri="{FF2B5EF4-FFF2-40B4-BE49-F238E27FC236}">
                <a16:creationId xmlns:a16="http://schemas.microsoft.com/office/drawing/2014/main" id="{2A3F93A1-C8B5-487C-9430-6FCF13E444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99" y="125979"/>
            <a:ext cx="694259" cy="1207550"/>
          </a:xfrm>
          <a:prstGeom prst="rect">
            <a:avLst/>
          </a:prstGeom>
        </p:spPr>
      </p:pic>
      <p:pic>
        <p:nvPicPr>
          <p:cNvPr id="15" name="Resim 14">
            <a:hlinkClick r:id="rId5" action="ppaction://hlinksldjump"/>
            <a:extLst>
              <a:ext uri="{FF2B5EF4-FFF2-40B4-BE49-F238E27FC236}">
                <a16:creationId xmlns:a16="http://schemas.microsoft.com/office/drawing/2014/main" id="{867A53F0-8770-4E6E-9FF5-404DFB7939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91" y="1951273"/>
            <a:ext cx="969353" cy="969353"/>
          </a:xfrm>
          <a:prstGeom prst="rect">
            <a:avLst/>
          </a:prstGeom>
        </p:spPr>
      </p:pic>
      <p:pic>
        <p:nvPicPr>
          <p:cNvPr id="16" name="Resim 15">
            <a:hlinkClick r:id="rId5" action="ppaction://hlinksldjump"/>
            <a:extLst>
              <a:ext uri="{FF2B5EF4-FFF2-40B4-BE49-F238E27FC236}">
                <a16:creationId xmlns:a16="http://schemas.microsoft.com/office/drawing/2014/main" id="{5D66AEF2-5A3E-4441-B0B3-D1D76180AAD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1" y="5331653"/>
            <a:ext cx="838100" cy="746542"/>
          </a:xfrm>
          <a:prstGeom prst="rect">
            <a:avLst/>
          </a:prstGeom>
        </p:spPr>
      </p:pic>
      <p:pic>
        <p:nvPicPr>
          <p:cNvPr id="17" name="Resim 16">
            <a:hlinkClick r:id="rId5" action="ppaction://hlinksldjump"/>
            <a:extLst>
              <a:ext uri="{FF2B5EF4-FFF2-40B4-BE49-F238E27FC236}">
                <a16:creationId xmlns:a16="http://schemas.microsoft.com/office/drawing/2014/main" id="{5160BA86-360E-4E38-A77E-EC4F77DA0A7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31" y="729754"/>
            <a:ext cx="1004763" cy="1004763"/>
          </a:xfrm>
          <a:prstGeom prst="rect">
            <a:avLst/>
          </a:prstGeom>
        </p:spPr>
      </p:pic>
      <p:pic>
        <p:nvPicPr>
          <p:cNvPr id="18" name="Resim 17">
            <a:hlinkClick r:id="rId5" action="ppaction://hlinksldjump"/>
            <a:extLst>
              <a:ext uri="{FF2B5EF4-FFF2-40B4-BE49-F238E27FC236}">
                <a16:creationId xmlns:a16="http://schemas.microsoft.com/office/drawing/2014/main" id="{31F09095-054E-454D-86C9-4B14C797C78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36" y="6142034"/>
            <a:ext cx="1158164" cy="671342"/>
          </a:xfrm>
          <a:prstGeom prst="rect">
            <a:avLst/>
          </a:prstGeom>
        </p:spPr>
      </p:pic>
      <p:pic>
        <p:nvPicPr>
          <p:cNvPr id="19" name="Resim 18">
            <a:hlinkClick r:id="rId5" action="ppaction://hlinksldjump"/>
            <a:extLst>
              <a:ext uri="{FF2B5EF4-FFF2-40B4-BE49-F238E27FC236}">
                <a16:creationId xmlns:a16="http://schemas.microsoft.com/office/drawing/2014/main" id="{A99A351E-54DA-453D-903C-742450844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1624540"/>
            <a:ext cx="1283997" cy="1283997"/>
          </a:xfrm>
          <a:prstGeom prst="rect">
            <a:avLst/>
          </a:prstGeom>
        </p:spPr>
      </p:pic>
      <p:pic>
        <p:nvPicPr>
          <p:cNvPr id="20" name="Resim 19">
            <a:hlinkClick r:id="rId5" action="ppaction://hlinksldjump"/>
            <a:extLst>
              <a:ext uri="{FF2B5EF4-FFF2-40B4-BE49-F238E27FC236}">
                <a16:creationId xmlns:a16="http://schemas.microsoft.com/office/drawing/2014/main" id="{5C89C3EF-FB00-42DF-A101-7989D59A1BA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1" y="89239"/>
            <a:ext cx="908186" cy="992669"/>
          </a:xfrm>
          <a:prstGeom prst="rect">
            <a:avLst/>
          </a:prstGeom>
        </p:spPr>
      </p:pic>
      <p:pic>
        <p:nvPicPr>
          <p:cNvPr id="21" name="Resim 20">
            <a:hlinkClick r:id="rId5" action="ppaction://hlinksldjump"/>
            <a:extLst>
              <a:ext uri="{FF2B5EF4-FFF2-40B4-BE49-F238E27FC236}">
                <a16:creationId xmlns:a16="http://schemas.microsoft.com/office/drawing/2014/main" id="{A8AB82AB-F472-4188-90A7-BFFD983371D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1" y="260585"/>
            <a:ext cx="901461" cy="938339"/>
          </a:xfrm>
          <a:prstGeom prst="rect">
            <a:avLst/>
          </a:prstGeom>
        </p:spPr>
      </p:pic>
      <p:sp>
        <p:nvSpPr>
          <p:cNvPr id="22" name="Metin kutusu 21">
            <a:extLst>
              <a:ext uri="{FF2B5EF4-FFF2-40B4-BE49-F238E27FC236}">
                <a16:creationId xmlns:a16="http://schemas.microsoft.com/office/drawing/2014/main" id="{83375E8D-4EA6-48F1-ACA6-FF9AAA6FD193}"/>
              </a:ext>
            </a:extLst>
          </p:cNvPr>
          <p:cNvSpPr txBox="1"/>
          <p:nvPr/>
        </p:nvSpPr>
        <p:spPr>
          <a:xfrm>
            <a:off x="3705786" y="111281"/>
            <a:ext cx="2135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err="1">
                <a:latin typeface="Comic Sans MS" panose="030F0702030302020204" pitchFamily="66" charset="0"/>
              </a:rPr>
              <a:t>boots</a:t>
            </a:r>
            <a:endParaRPr lang="tr-TR" sz="4400" dirty="0">
              <a:latin typeface="Comic Sans MS" panose="030F0702030302020204" pitchFamily="66" charset="0"/>
            </a:endParaRPr>
          </a:p>
        </p:txBody>
      </p:sp>
      <p:pic>
        <p:nvPicPr>
          <p:cNvPr id="23" name="Resim 22">
            <a:hlinkClick r:id="rId5" action="ppaction://hlinksldjump"/>
            <a:extLst>
              <a:ext uri="{FF2B5EF4-FFF2-40B4-BE49-F238E27FC236}">
                <a16:creationId xmlns:a16="http://schemas.microsoft.com/office/drawing/2014/main" id="{CC71A16A-560F-4DD2-B6BB-610662EFE68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815"/>
            <a:ext cx="918022" cy="930372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42127A6B-24B3-41F6-B0E9-BEF6A78041E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08" y="6381328"/>
            <a:ext cx="428686" cy="428686"/>
          </a:xfrm>
          <a:prstGeom prst="rect">
            <a:avLst/>
          </a:prstGeom>
        </p:spPr>
      </p:pic>
      <p:pic>
        <p:nvPicPr>
          <p:cNvPr id="25" name="Resim 24">
            <a:hlinkClick r:id="rId5" action="ppaction://hlinksldjump"/>
            <a:extLst>
              <a:ext uri="{FF2B5EF4-FFF2-40B4-BE49-F238E27FC236}">
                <a16:creationId xmlns:a16="http://schemas.microsoft.com/office/drawing/2014/main" id="{FA6BE65E-01C6-4C11-B656-23850D750B6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11" y="4789506"/>
            <a:ext cx="11525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80729BA-512C-40AB-A190-7448BDDB9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2" y="1268293"/>
            <a:ext cx="3599695" cy="5401067"/>
          </a:xfrm>
          <a:prstGeom prst="rect">
            <a:avLst/>
          </a:prstGeom>
        </p:spPr>
      </p:pic>
      <p:pic>
        <p:nvPicPr>
          <p:cNvPr id="6" name="Resim 5">
            <a:hlinkClick r:id="rId3" action="ppaction://hlinksldjump"/>
            <a:extLst>
              <a:ext uri="{FF2B5EF4-FFF2-40B4-BE49-F238E27FC236}">
                <a16:creationId xmlns:a16="http://schemas.microsoft.com/office/drawing/2014/main" id="{ED793308-F41A-45BB-9276-B1F5410C9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9284"/>
            <a:ext cx="1349871" cy="808911"/>
          </a:xfrm>
          <a:prstGeom prst="rect">
            <a:avLst/>
          </a:prstGeom>
        </p:spPr>
      </p:pic>
      <p:pic>
        <p:nvPicPr>
          <p:cNvPr id="7" name="Resim 6">
            <a:hlinkClick r:id="rId3" action="ppaction://hlinksldjump"/>
            <a:extLst>
              <a:ext uri="{FF2B5EF4-FFF2-40B4-BE49-F238E27FC236}">
                <a16:creationId xmlns:a16="http://schemas.microsoft.com/office/drawing/2014/main" id="{F92F0B8C-CF29-4F61-B66A-B325C7D34E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" y="3968826"/>
            <a:ext cx="847483" cy="1086677"/>
          </a:xfrm>
          <a:prstGeom prst="rect">
            <a:avLst/>
          </a:prstGeom>
        </p:spPr>
      </p:pic>
      <p:pic>
        <p:nvPicPr>
          <p:cNvPr id="8" name="Resim 7">
            <a:hlinkClick r:id="rId3" action="ppaction://hlinksldjump"/>
            <a:extLst>
              <a:ext uri="{FF2B5EF4-FFF2-40B4-BE49-F238E27FC236}">
                <a16:creationId xmlns:a16="http://schemas.microsoft.com/office/drawing/2014/main" id="{E9B31B27-2053-498F-822E-99CE01FD40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84" y="5353328"/>
            <a:ext cx="904216" cy="724867"/>
          </a:xfrm>
          <a:prstGeom prst="rect">
            <a:avLst/>
          </a:prstGeom>
        </p:spPr>
      </p:pic>
      <p:pic>
        <p:nvPicPr>
          <p:cNvPr id="9" name="Resim 8">
            <a:hlinkClick r:id="rId3" action="ppaction://hlinksldjump"/>
            <a:extLst>
              <a:ext uri="{FF2B5EF4-FFF2-40B4-BE49-F238E27FC236}">
                <a16:creationId xmlns:a16="http://schemas.microsoft.com/office/drawing/2014/main" id="{5051512B-BA4A-4956-AE70-44A77C2C35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7333"/>
            <a:ext cx="1004763" cy="703334"/>
          </a:xfrm>
          <a:prstGeom prst="rect">
            <a:avLst/>
          </a:prstGeom>
        </p:spPr>
      </p:pic>
      <p:pic>
        <p:nvPicPr>
          <p:cNvPr id="10" name="Resim 9">
            <a:hlinkClick r:id="rId3" action="ppaction://hlinksldjump"/>
            <a:extLst>
              <a:ext uri="{FF2B5EF4-FFF2-40B4-BE49-F238E27FC236}">
                <a16:creationId xmlns:a16="http://schemas.microsoft.com/office/drawing/2014/main" id="{4F7DBD17-7905-4BF1-A21F-F6B6356306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72" y="3112366"/>
            <a:ext cx="1047072" cy="988146"/>
          </a:xfrm>
          <a:prstGeom prst="rect">
            <a:avLst/>
          </a:prstGeom>
        </p:spPr>
      </p:pic>
      <p:pic>
        <p:nvPicPr>
          <p:cNvPr id="11" name="Resim 10">
            <a:hlinkClick r:id="rId3" action="ppaction://hlinksldjump"/>
            <a:extLst>
              <a:ext uri="{FF2B5EF4-FFF2-40B4-BE49-F238E27FC236}">
                <a16:creationId xmlns:a16="http://schemas.microsoft.com/office/drawing/2014/main" id="{8483CECA-AD8B-428B-A207-AB375ABB9C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01" y="4257266"/>
            <a:ext cx="850926" cy="969354"/>
          </a:xfrm>
          <a:prstGeom prst="rect">
            <a:avLst/>
          </a:prstGeom>
        </p:spPr>
      </p:pic>
      <p:pic>
        <p:nvPicPr>
          <p:cNvPr id="12" name="Resim 11">
            <a:hlinkClick r:id="rId3" action="ppaction://hlinksldjump"/>
            <a:extLst>
              <a:ext uri="{FF2B5EF4-FFF2-40B4-BE49-F238E27FC236}">
                <a16:creationId xmlns:a16="http://schemas.microsoft.com/office/drawing/2014/main" id="{4B6A7A82-1485-4F64-906B-6552D4C384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99" y="125979"/>
            <a:ext cx="694259" cy="1207550"/>
          </a:xfrm>
          <a:prstGeom prst="rect">
            <a:avLst/>
          </a:prstGeom>
        </p:spPr>
      </p:pic>
      <p:pic>
        <p:nvPicPr>
          <p:cNvPr id="13" name="Resim 12">
            <a:hlinkClick r:id="rId3" action="ppaction://hlinksldjump"/>
            <a:extLst>
              <a:ext uri="{FF2B5EF4-FFF2-40B4-BE49-F238E27FC236}">
                <a16:creationId xmlns:a16="http://schemas.microsoft.com/office/drawing/2014/main" id="{3B549198-A2B3-43ED-A6CD-0E43A274BE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91" y="1951273"/>
            <a:ext cx="969353" cy="969353"/>
          </a:xfrm>
          <a:prstGeom prst="rect">
            <a:avLst/>
          </a:prstGeom>
        </p:spPr>
      </p:pic>
      <p:pic>
        <p:nvPicPr>
          <p:cNvPr id="14" name="Resim 13">
            <a:hlinkClick r:id="rId3" action="ppaction://hlinksldjump"/>
            <a:extLst>
              <a:ext uri="{FF2B5EF4-FFF2-40B4-BE49-F238E27FC236}">
                <a16:creationId xmlns:a16="http://schemas.microsoft.com/office/drawing/2014/main" id="{4D707C6B-8F8F-41AB-B60C-8BADD9E399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1" y="5331653"/>
            <a:ext cx="838100" cy="746542"/>
          </a:xfrm>
          <a:prstGeom prst="rect">
            <a:avLst/>
          </a:prstGeom>
        </p:spPr>
      </p:pic>
      <p:pic>
        <p:nvPicPr>
          <p:cNvPr id="15" name="Resim 14">
            <a:hlinkClick r:id="rId3" action="ppaction://hlinksldjump"/>
            <a:extLst>
              <a:ext uri="{FF2B5EF4-FFF2-40B4-BE49-F238E27FC236}">
                <a16:creationId xmlns:a16="http://schemas.microsoft.com/office/drawing/2014/main" id="{FC901148-B417-4BBF-BD8B-929332FE643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31" y="729754"/>
            <a:ext cx="1004763" cy="1004763"/>
          </a:xfrm>
          <a:prstGeom prst="rect">
            <a:avLst/>
          </a:prstGeom>
        </p:spPr>
      </p:pic>
      <p:pic>
        <p:nvPicPr>
          <p:cNvPr id="16" name="Resim 15">
            <a:hlinkClick r:id="rId3" action="ppaction://hlinksldjump"/>
            <a:extLst>
              <a:ext uri="{FF2B5EF4-FFF2-40B4-BE49-F238E27FC236}">
                <a16:creationId xmlns:a16="http://schemas.microsoft.com/office/drawing/2014/main" id="{AAF76258-F042-4B86-AD7A-AB0D4A36D1B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20" y="6117833"/>
            <a:ext cx="1158164" cy="671342"/>
          </a:xfrm>
          <a:prstGeom prst="rect">
            <a:avLst/>
          </a:prstGeom>
        </p:spPr>
      </p:pic>
      <p:pic>
        <p:nvPicPr>
          <p:cNvPr id="17" name="Resim 16">
            <a:hlinkClick r:id="rId3" action="ppaction://hlinksldjump"/>
            <a:extLst>
              <a:ext uri="{FF2B5EF4-FFF2-40B4-BE49-F238E27FC236}">
                <a16:creationId xmlns:a16="http://schemas.microsoft.com/office/drawing/2014/main" id="{D0B11D10-B5B1-4A08-A9F4-E4F54E5305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1624540"/>
            <a:ext cx="1283997" cy="1283997"/>
          </a:xfrm>
          <a:prstGeom prst="rect">
            <a:avLst/>
          </a:prstGeom>
        </p:spPr>
      </p:pic>
      <p:pic>
        <p:nvPicPr>
          <p:cNvPr id="18" name="Resim 17">
            <a:hlinkClick r:id="rId3" action="ppaction://hlinksldjump"/>
            <a:extLst>
              <a:ext uri="{FF2B5EF4-FFF2-40B4-BE49-F238E27FC236}">
                <a16:creationId xmlns:a16="http://schemas.microsoft.com/office/drawing/2014/main" id="{493CC07C-A6DA-479A-8F23-70CF644283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1" y="89239"/>
            <a:ext cx="908186" cy="992669"/>
          </a:xfrm>
          <a:prstGeom prst="rect">
            <a:avLst/>
          </a:prstGeom>
        </p:spPr>
      </p:pic>
      <p:pic>
        <p:nvPicPr>
          <p:cNvPr id="19" name="Resim 18">
            <a:hlinkClick r:id="rId17" action="ppaction://hlinksldjump"/>
            <a:extLst>
              <a:ext uri="{FF2B5EF4-FFF2-40B4-BE49-F238E27FC236}">
                <a16:creationId xmlns:a16="http://schemas.microsoft.com/office/drawing/2014/main" id="{82024BBF-585D-45BE-A7B8-B17C2242187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1" y="260585"/>
            <a:ext cx="901461" cy="938339"/>
          </a:xfrm>
          <a:prstGeom prst="rect">
            <a:avLst/>
          </a:prstGeom>
        </p:spPr>
      </p:pic>
      <p:sp>
        <p:nvSpPr>
          <p:cNvPr id="20" name="Metin kutusu 19">
            <a:extLst>
              <a:ext uri="{FF2B5EF4-FFF2-40B4-BE49-F238E27FC236}">
                <a16:creationId xmlns:a16="http://schemas.microsoft.com/office/drawing/2014/main" id="{2A13D2D1-D1AB-4A35-801F-0612E05A7325}"/>
              </a:ext>
            </a:extLst>
          </p:cNvPr>
          <p:cNvSpPr txBox="1"/>
          <p:nvPr/>
        </p:nvSpPr>
        <p:spPr>
          <a:xfrm>
            <a:off x="3705787" y="111281"/>
            <a:ext cx="1802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err="1">
                <a:latin typeface="Comic Sans MS" panose="030F0702030302020204" pitchFamily="66" charset="0"/>
              </a:rPr>
              <a:t>jeans</a:t>
            </a:r>
            <a:endParaRPr lang="tr-TR" sz="4400" dirty="0">
              <a:latin typeface="Comic Sans MS" panose="030F0702030302020204" pitchFamily="66" charset="0"/>
            </a:endParaRPr>
          </a:p>
        </p:txBody>
      </p:sp>
      <p:pic>
        <p:nvPicPr>
          <p:cNvPr id="21" name="Resim 20">
            <a:hlinkClick r:id="rId3" action="ppaction://hlinksldjump"/>
            <a:extLst>
              <a:ext uri="{FF2B5EF4-FFF2-40B4-BE49-F238E27FC236}">
                <a16:creationId xmlns:a16="http://schemas.microsoft.com/office/drawing/2014/main" id="{9B61CFB8-BF7A-4188-A82A-ADBB53CD86E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815"/>
            <a:ext cx="918022" cy="930372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545675A8-52CE-4283-8E41-5CD9B3A3CA0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08" y="6381328"/>
            <a:ext cx="428686" cy="428686"/>
          </a:xfrm>
          <a:prstGeom prst="rect">
            <a:avLst/>
          </a:prstGeo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80A3325D-ECC7-4EDB-8B08-AEDBC95DD04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11" y="4789506"/>
            <a:ext cx="11525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4FE512A-03B4-4158-99B0-9245E5912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2" y="1268293"/>
            <a:ext cx="3599695" cy="5401067"/>
          </a:xfrm>
          <a:prstGeom prst="rect">
            <a:avLst/>
          </a:prstGeom>
        </p:spPr>
      </p:pic>
      <p:pic>
        <p:nvPicPr>
          <p:cNvPr id="8" name="Resim 7">
            <a:hlinkClick r:id="rId3" action="ppaction://hlinksldjump"/>
            <a:extLst>
              <a:ext uri="{FF2B5EF4-FFF2-40B4-BE49-F238E27FC236}">
                <a16:creationId xmlns:a16="http://schemas.microsoft.com/office/drawing/2014/main" id="{6E27B342-1E4F-4974-A8CD-82BFAEA14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9284"/>
            <a:ext cx="1349871" cy="808911"/>
          </a:xfrm>
          <a:prstGeom prst="rect">
            <a:avLst/>
          </a:prstGeom>
        </p:spPr>
      </p:pic>
      <p:pic>
        <p:nvPicPr>
          <p:cNvPr id="9" name="Resim 8">
            <a:hlinkClick r:id="rId3" action="ppaction://hlinksldjump"/>
            <a:extLst>
              <a:ext uri="{FF2B5EF4-FFF2-40B4-BE49-F238E27FC236}">
                <a16:creationId xmlns:a16="http://schemas.microsoft.com/office/drawing/2014/main" id="{339AB1D4-B4C6-4A79-B8F4-B5CA30DE2E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" y="3968826"/>
            <a:ext cx="847483" cy="1086677"/>
          </a:xfrm>
          <a:prstGeom prst="rect">
            <a:avLst/>
          </a:prstGeom>
        </p:spPr>
      </p:pic>
      <p:pic>
        <p:nvPicPr>
          <p:cNvPr id="10" name="Resim 9">
            <a:hlinkClick r:id="rId3" action="ppaction://hlinksldjump"/>
            <a:extLst>
              <a:ext uri="{FF2B5EF4-FFF2-40B4-BE49-F238E27FC236}">
                <a16:creationId xmlns:a16="http://schemas.microsoft.com/office/drawing/2014/main" id="{719F4646-D98C-4DB9-82BF-12428C6510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84" y="5353328"/>
            <a:ext cx="904216" cy="724867"/>
          </a:xfrm>
          <a:prstGeom prst="rect">
            <a:avLst/>
          </a:prstGeom>
        </p:spPr>
      </p:pic>
      <p:pic>
        <p:nvPicPr>
          <p:cNvPr id="11" name="Resim 10">
            <a:hlinkClick r:id="rId3" action="ppaction://hlinksldjump"/>
            <a:extLst>
              <a:ext uri="{FF2B5EF4-FFF2-40B4-BE49-F238E27FC236}">
                <a16:creationId xmlns:a16="http://schemas.microsoft.com/office/drawing/2014/main" id="{7BFC523A-4F2E-4F2C-A2AD-B255B7629A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7333"/>
            <a:ext cx="1004763" cy="703334"/>
          </a:xfrm>
          <a:prstGeom prst="rect">
            <a:avLst/>
          </a:prstGeom>
        </p:spPr>
      </p:pic>
      <p:pic>
        <p:nvPicPr>
          <p:cNvPr id="12" name="Resim 11">
            <a:hlinkClick r:id="rId3" action="ppaction://hlinksldjump"/>
            <a:extLst>
              <a:ext uri="{FF2B5EF4-FFF2-40B4-BE49-F238E27FC236}">
                <a16:creationId xmlns:a16="http://schemas.microsoft.com/office/drawing/2014/main" id="{DEA173A7-3CDF-4E9D-BB4E-D48563B180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72" y="3112366"/>
            <a:ext cx="1047072" cy="988146"/>
          </a:xfrm>
          <a:prstGeom prst="rect">
            <a:avLst/>
          </a:prstGeom>
        </p:spPr>
      </p:pic>
      <p:pic>
        <p:nvPicPr>
          <p:cNvPr id="13" name="Resim 12">
            <a:hlinkClick r:id="rId3" action="ppaction://hlinksldjump"/>
            <a:extLst>
              <a:ext uri="{FF2B5EF4-FFF2-40B4-BE49-F238E27FC236}">
                <a16:creationId xmlns:a16="http://schemas.microsoft.com/office/drawing/2014/main" id="{22CF3D1A-15E5-42C8-9535-707A0C3938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01" y="4257266"/>
            <a:ext cx="850926" cy="969354"/>
          </a:xfrm>
          <a:prstGeom prst="rect">
            <a:avLst/>
          </a:prstGeom>
        </p:spPr>
      </p:pic>
      <p:pic>
        <p:nvPicPr>
          <p:cNvPr id="14" name="Resim 13">
            <a:hlinkClick r:id="rId3" action="ppaction://hlinksldjump"/>
            <a:extLst>
              <a:ext uri="{FF2B5EF4-FFF2-40B4-BE49-F238E27FC236}">
                <a16:creationId xmlns:a16="http://schemas.microsoft.com/office/drawing/2014/main" id="{C8089B8F-5086-41D2-BDDF-2AE5418F9C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99" y="125979"/>
            <a:ext cx="694259" cy="1207550"/>
          </a:xfrm>
          <a:prstGeom prst="rect">
            <a:avLst/>
          </a:prstGeom>
        </p:spPr>
      </p:pic>
      <p:pic>
        <p:nvPicPr>
          <p:cNvPr id="15" name="Resim 14">
            <a:hlinkClick r:id="rId3" action="ppaction://hlinksldjump"/>
            <a:extLst>
              <a:ext uri="{FF2B5EF4-FFF2-40B4-BE49-F238E27FC236}">
                <a16:creationId xmlns:a16="http://schemas.microsoft.com/office/drawing/2014/main" id="{D6B46F7C-E377-464B-A1D3-ACDE7DC2705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91" y="1951273"/>
            <a:ext cx="969353" cy="969353"/>
          </a:xfrm>
          <a:prstGeom prst="rect">
            <a:avLst/>
          </a:prstGeom>
        </p:spPr>
      </p:pic>
      <p:pic>
        <p:nvPicPr>
          <p:cNvPr id="16" name="Resim 15">
            <a:hlinkClick r:id="rId3" action="ppaction://hlinksldjump"/>
            <a:extLst>
              <a:ext uri="{FF2B5EF4-FFF2-40B4-BE49-F238E27FC236}">
                <a16:creationId xmlns:a16="http://schemas.microsoft.com/office/drawing/2014/main" id="{C15D932D-8483-49C0-B1F4-41EF3888CA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1" y="5331653"/>
            <a:ext cx="838100" cy="746542"/>
          </a:xfrm>
          <a:prstGeom prst="rect">
            <a:avLst/>
          </a:prstGeom>
        </p:spPr>
      </p:pic>
      <p:pic>
        <p:nvPicPr>
          <p:cNvPr id="17" name="Resim 16">
            <a:hlinkClick r:id="rId3" action="ppaction://hlinksldjump"/>
            <a:extLst>
              <a:ext uri="{FF2B5EF4-FFF2-40B4-BE49-F238E27FC236}">
                <a16:creationId xmlns:a16="http://schemas.microsoft.com/office/drawing/2014/main" id="{C96F4B27-9919-4061-801C-316722AF7E8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31" y="729754"/>
            <a:ext cx="1004763" cy="1004763"/>
          </a:xfrm>
          <a:prstGeom prst="rect">
            <a:avLst/>
          </a:prstGeom>
        </p:spPr>
      </p:pic>
      <p:pic>
        <p:nvPicPr>
          <p:cNvPr id="18" name="Resim 17">
            <a:hlinkClick r:id="rId3" action="ppaction://hlinksldjump"/>
            <a:extLst>
              <a:ext uri="{FF2B5EF4-FFF2-40B4-BE49-F238E27FC236}">
                <a16:creationId xmlns:a16="http://schemas.microsoft.com/office/drawing/2014/main" id="{A074A7AB-C2E6-404A-B4AA-CB8581502DE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21" y="6110396"/>
            <a:ext cx="1158164" cy="671342"/>
          </a:xfrm>
          <a:prstGeom prst="rect">
            <a:avLst/>
          </a:prstGeom>
        </p:spPr>
      </p:pic>
      <p:pic>
        <p:nvPicPr>
          <p:cNvPr id="19" name="Resim 18">
            <a:hlinkClick r:id="rId3" action="ppaction://hlinksldjump"/>
            <a:extLst>
              <a:ext uri="{FF2B5EF4-FFF2-40B4-BE49-F238E27FC236}">
                <a16:creationId xmlns:a16="http://schemas.microsoft.com/office/drawing/2014/main" id="{D2489CC8-3BEF-49AA-BCE2-9BC42B322F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1624540"/>
            <a:ext cx="1283997" cy="1283997"/>
          </a:xfrm>
          <a:prstGeom prst="rect">
            <a:avLst/>
          </a:prstGeom>
        </p:spPr>
      </p:pic>
      <p:pic>
        <p:nvPicPr>
          <p:cNvPr id="20" name="Resim 19">
            <a:hlinkClick r:id="rId16" action="ppaction://hlinksldjump"/>
            <a:extLst>
              <a:ext uri="{FF2B5EF4-FFF2-40B4-BE49-F238E27FC236}">
                <a16:creationId xmlns:a16="http://schemas.microsoft.com/office/drawing/2014/main" id="{2EFEF99E-9296-4950-9A61-FF28349F6C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1" y="89239"/>
            <a:ext cx="908186" cy="992669"/>
          </a:xfrm>
          <a:prstGeom prst="rect">
            <a:avLst/>
          </a:prstGeom>
        </p:spPr>
      </p:pic>
      <p:pic>
        <p:nvPicPr>
          <p:cNvPr id="21" name="Resim 20">
            <a:hlinkClick r:id="rId3" action="ppaction://hlinksldjump"/>
            <a:extLst>
              <a:ext uri="{FF2B5EF4-FFF2-40B4-BE49-F238E27FC236}">
                <a16:creationId xmlns:a16="http://schemas.microsoft.com/office/drawing/2014/main" id="{3D9644A1-0784-434A-8078-4015B8A7812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1" y="260585"/>
            <a:ext cx="901461" cy="938339"/>
          </a:xfrm>
          <a:prstGeom prst="rect">
            <a:avLst/>
          </a:prstGeom>
        </p:spPr>
      </p:pic>
      <p:sp>
        <p:nvSpPr>
          <p:cNvPr id="22" name="Metin kutusu 21">
            <a:extLst>
              <a:ext uri="{FF2B5EF4-FFF2-40B4-BE49-F238E27FC236}">
                <a16:creationId xmlns:a16="http://schemas.microsoft.com/office/drawing/2014/main" id="{FFE54B6C-E9BA-4222-9A91-A1C84AB54623}"/>
              </a:ext>
            </a:extLst>
          </p:cNvPr>
          <p:cNvSpPr txBox="1"/>
          <p:nvPr/>
        </p:nvSpPr>
        <p:spPr>
          <a:xfrm>
            <a:off x="3347864" y="111281"/>
            <a:ext cx="2135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>
                <a:latin typeface="Comic Sans MS" panose="030F0702030302020204" pitchFamily="66" charset="0"/>
              </a:rPr>
              <a:t>T-</a:t>
            </a:r>
            <a:r>
              <a:rPr lang="tr-TR" sz="4400" dirty="0" err="1">
                <a:latin typeface="Comic Sans MS" panose="030F0702030302020204" pitchFamily="66" charset="0"/>
              </a:rPr>
              <a:t>shirt</a:t>
            </a:r>
            <a:endParaRPr lang="tr-TR" sz="4400" dirty="0">
              <a:latin typeface="Comic Sans MS" panose="030F0702030302020204" pitchFamily="66" charset="0"/>
            </a:endParaRPr>
          </a:p>
        </p:txBody>
      </p:sp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481E912E-2520-4B95-AECD-2E0E721979A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815"/>
            <a:ext cx="918022" cy="930372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83333D02-8A4C-41AA-838B-7C17B1C081F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08" y="6381328"/>
            <a:ext cx="428686" cy="428686"/>
          </a:xfrm>
          <a:prstGeom prst="rect">
            <a:avLst/>
          </a:prstGeom>
        </p:spPr>
      </p:pic>
      <p:pic>
        <p:nvPicPr>
          <p:cNvPr id="25" name="Resim 24">
            <a:hlinkClick r:id="rId3" action="ppaction://hlinksldjump"/>
            <a:extLst>
              <a:ext uri="{FF2B5EF4-FFF2-40B4-BE49-F238E27FC236}">
                <a16:creationId xmlns:a16="http://schemas.microsoft.com/office/drawing/2014/main" id="{8B4A7BDA-B841-4364-8A37-9FB37859FE9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11" y="4789506"/>
            <a:ext cx="11525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7665E6-0A3C-4663-BE18-F35C42DF0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2" y="1268293"/>
            <a:ext cx="3599695" cy="5401067"/>
          </a:xfrm>
          <a:prstGeom prst="rect">
            <a:avLst/>
          </a:prstGeom>
        </p:spPr>
      </p:pic>
      <p:pic>
        <p:nvPicPr>
          <p:cNvPr id="5" name="Resim 4">
            <a:hlinkClick r:id="rId3" action="ppaction://hlinksldjump"/>
            <a:extLst>
              <a:ext uri="{FF2B5EF4-FFF2-40B4-BE49-F238E27FC236}">
                <a16:creationId xmlns:a16="http://schemas.microsoft.com/office/drawing/2014/main" id="{167F7BC0-5D5A-4CC2-937C-D4C067CCD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9284"/>
            <a:ext cx="1349871" cy="808911"/>
          </a:xfrm>
          <a:prstGeom prst="rect">
            <a:avLst/>
          </a:prstGeom>
        </p:spPr>
      </p:pic>
      <p:pic>
        <p:nvPicPr>
          <p:cNvPr id="6" name="Resim 5">
            <a:hlinkClick r:id="rId3" action="ppaction://hlinksldjump"/>
            <a:extLst>
              <a:ext uri="{FF2B5EF4-FFF2-40B4-BE49-F238E27FC236}">
                <a16:creationId xmlns:a16="http://schemas.microsoft.com/office/drawing/2014/main" id="{4AFC9A03-FEFA-4E53-A97C-5EB8EF9B25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" y="3968826"/>
            <a:ext cx="847483" cy="1086677"/>
          </a:xfrm>
          <a:prstGeom prst="rect">
            <a:avLst/>
          </a:prstGeom>
        </p:spPr>
      </p:pic>
      <p:pic>
        <p:nvPicPr>
          <p:cNvPr id="8" name="Resim 7">
            <a:hlinkClick r:id="rId3" action="ppaction://hlinksldjump"/>
            <a:extLst>
              <a:ext uri="{FF2B5EF4-FFF2-40B4-BE49-F238E27FC236}">
                <a16:creationId xmlns:a16="http://schemas.microsoft.com/office/drawing/2014/main" id="{1300B9FE-E4A2-4137-A93E-AE52FBF39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84" y="5353328"/>
            <a:ext cx="904216" cy="724867"/>
          </a:xfrm>
          <a:prstGeom prst="rect">
            <a:avLst/>
          </a:prstGeom>
        </p:spPr>
      </p:pic>
      <p:pic>
        <p:nvPicPr>
          <p:cNvPr id="9" name="Resim 8">
            <a:hlinkClick r:id="rId3" action="ppaction://hlinksldjump"/>
            <a:extLst>
              <a:ext uri="{FF2B5EF4-FFF2-40B4-BE49-F238E27FC236}">
                <a16:creationId xmlns:a16="http://schemas.microsoft.com/office/drawing/2014/main" id="{EF6E4456-99B4-4772-9EBE-0C17C644CF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7333"/>
            <a:ext cx="1004763" cy="703334"/>
          </a:xfrm>
          <a:prstGeom prst="rect">
            <a:avLst/>
          </a:prstGeom>
        </p:spPr>
      </p:pic>
      <p:pic>
        <p:nvPicPr>
          <p:cNvPr id="10" name="Resim 9">
            <a:hlinkClick r:id="rId3" action="ppaction://hlinksldjump"/>
            <a:extLst>
              <a:ext uri="{FF2B5EF4-FFF2-40B4-BE49-F238E27FC236}">
                <a16:creationId xmlns:a16="http://schemas.microsoft.com/office/drawing/2014/main" id="{EE2452AC-3B08-4681-BFF5-C4026A27D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72" y="3112366"/>
            <a:ext cx="1047072" cy="988146"/>
          </a:xfrm>
          <a:prstGeom prst="rect">
            <a:avLst/>
          </a:prstGeom>
        </p:spPr>
      </p:pic>
      <p:pic>
        <p:nvPicPr>
          <p:cNvPr id="11" name="Resim 10">
            <a:hlinkClick r:id="rId9" action="ppaction://hlinksldjump"/>
            <a:extLst>
              <a:ext uri="{FF2B5EF4-FFF2-40B4-BE49-F238E27FC236}">
                <a16:creationId xmlns:a16="http://schemas.microsoft.com/office/drawing/2014/main" id="{B8BF5265-23F8-4BBE-A985-0CDA2DB108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01" y="4257266"/>
            <a:ext cx="850926" cy="969354"/>
          </a:xfrm>
          <a:prstGeom prst="rect">
            <a:avLst/>
          </a:prstGeom>
        </p:spPr>
      </p:pic>
      <p:pic>
        <p:nvPicPr>
          <p:cNvPr id="12" name="Resim 11">
            <a:hlinkClick r:id="rId3" action="ppaction://hlinksldjump"/>
            <a:extLst>
              <a:ext uri="{FF2B5EF4-FFF2-40B4-BE49-F238E27FC236}">
                <a16:creationId xmlns:a16="http://schemas.microsoft.com/office/drawing/2014/main" id="{C3CDFAE8-FBBC-4AE2-9170-EEDC2510F9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99" y="125979"/>
            <a:ext cx="694259" cy="1207550"/>
          </a:xfrm>
          <a:prstGeom prst="rect">
            <a:avLst/>
          </a:prstGeom>
        </p:spPr>
      </p:pic>
      <p:pic>
        <p:nvPicPr>
          <p:cNvPr id="13" name="Resim 12">
            <a:hlinkClick r:id="rId3" action="ppaction://hlinksldjump"/>
            <a:extLst>
              <a:ext uri="{FF2B5EF4-FFF2-40B4-BE49-F238E27FC236}">
                <a16:creationId xmlns:a16="http://schemas.microsoft.com/office/drawing/2014/main" id="{C2A3E518-78DD-4030-A5B0-C8AD8D539F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91" y="1951273"/>
            <a:ext cx="969353" cy="969353"/>
          </a:xfrm>
          <a:prstGeom prst="rect">
            <a:avLst/>
          </a:prstGeom>
        </p:spPr>
      </p:pic>
      <p:pic>
        <p:nvPicPr>
          <p:cNvPr id="14" name="Resim 13">
            <a:hlinkClick r:id="rId3" action="ppaction://hlinksldjump"/>
            <a:extLst>
              <a:ext uri="{FF2B5EF4-FFF2-40B4-BE49-F238E27FC236}">
                <a16:creationId xmlns:a16="http://schemas.microsoft.com/office/drawing/2014/main" id="{BA763F9B-FF6D-4DFC-B290-EDB25F67F9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1" y="5331653"/>
            <a:ext cx="838100" cy="746542"/>
          </a:xfrm>
          <a:prstGeom prst="rect">
            <a:avLst/>
          </a:prstGeom>
        </p:spPr>
      </p:pic>
      <p:pic>
        <p:nvPicPr>
          <p:cNvPr id="15" name="Resim 14">
            <a:hlinkClick r:id="rId3" action="ppaction://hlinksldjump"/>
            <a:extLst>
              <a:ext uri="{FF2B5EF4-FFF2-40B4-BE49-F238E27FC236}">
                <a16:creationId xmlns:a16="http://schemas.microsoft.com/office/drawing/2014/main" id="{586DE542-2EB4-491A-A686-B1FBC8D095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31" y="729754"/>
            <a:ext cx="1004763" cy="1004763"/>
          </a:xfrm>
          <a:prstGeom prst="rect">
            <a:avLst/>
          </a:prstGeom>
        </p:spPr>
      </p:pic>
      <p:pic>
        <p:nvPicPr>
          <p:cNvPr id="16" name="Resim 15">
            <a:hlinkClick r:id="rId3" action="ppaction://hlinksldjump"/>
            <a:extLst>
              <a:ext uri="{FF2B5EF4-FFF2-40B4-BE49-F238E27FC236}">
                <a16:creationId xmlns:a16="http://schemas.microsoft.com/office/drawing/2014/main" id="{F7D51031-6B9C-4D16-9BD5-D3420661F83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02" y="6138672"/>
            <a:ext cx="1158164" cy="671342"/>
          </a:xfrm>
          <a:prstGeom prst="rect">
            <a:avLst/>
          </a:prstGeom>
        </p:spPr>
      </p:pic>
      <p:pic>
        <p:nvPicPr>
          <p:cNvPr id="17" name="Resim 16">
            <a:hlinkClick r:id="rId3" action="ppaction://hlinksldjump"/>
            <a:extLst>
              <a:ext uri="{FF2B5EF4-FFF2-40B4-BE49-F238E27FC236}">
                <a16:creationId xmlns:a16="http://schemas.microsoft.com/office/drawing/2014/main" id="{CEDD4B86-036A-4E59-8308-719401A75D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1624540"/>
            <a:ext cx="1283997" cy="1283997"/>
          </a:xfrm>
          <a:prstGeom prst="rect">
            <a:avLst/>
          </a:prstGeom>
        </p:spPr>
      </p:pic>
      <p:pic>
        <p:nvPicPr>
          <p:cNvPr id="18" name="Resim 17">
            <a:hlinkClick r:id="rId3" action="ppaction://hlinksldjump"/>
            <a:extLst>
              <a:ext uri="{FF2B5EF4-FFF2-40B4-BE49-F238E27FC236}">
                <a16:creationId xmlns:a16="http://schemas.microsoft.com/office/drawing/2014/main" id="{62BBBB12-48F2-4D8B-B391-14693466A8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1" y="89239"/>
            <a:ext cx="908186" cy="992669"/>
          </a:xfrm>
          <a:prstGeom prst="rect">
            <a:avLst/>
          </a:prstGeom>
        </p:spPr>
      </p:pic>
      <p:pic>
        <p:nvPicPr>
          <p:cNvPr id="19" name="Resim 18">
            <a:hlinkClick r:id="rId3" action="ppaction://hlinksldjump"/>
            <a:extLst>
              <a:ext uri="{FF2B5EF4-FFF2-40B4-BE49-F238E27FC236}">
                <a16:creationId xmlns:a16="http://schemas.microsoft.com/office/drawing/2014/main" id="{36E07069-8BBA-4DF0-9FD9-38297B0295B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1" y="260585"/>
            <a:ext cx="901461" cy="938339"/>
          </a:xfrm>
          <a:prstGeom prst="rect">
            <a:avLst/>
          </a:prstGeom>
        </p:spPr>
      </p:pic>
      <p:sp>
        <p:nvSpPr>
          <p:cNvPr id="20" name="Metin kutusu 19">
            <a:extLst>
              <a:ext uri="{FF2B5EF4-FFF2-40B4-BE49-F238E27FC236}">
                <a16:creationId xmlns:a16="http://schemas.microsoft.com/office/drawing/2014/main" id="{9CFDA9CB-D743-4834-9D6B-AB62B8F673A2}"/>
              </a:ext>
            </a:extLst>
          </p:cNvPr>
          <p:cNvSpPr txBox="1"/>
          <p:nvPr/>
        </p:nvSpPr>
        <p:spPr>
          <a:xfrm>
            <a:off x="3347864" y="111281"/>
            <a:ext cx="2135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err="1">
                <a:latin typeface="Comic Sans MS" panose="030F0702030302020204" pitchFamily="66" charset="0"/>
              </a:rPr>
              <a:t>jacket</a:t>
            </a:r>
            <a:endParaRPr lang="tr-TR" sz="4400" dirty="0">
              <a:latin typeface="Comic Sans MS" panose="030F0702030302020204" pitchFamily="66" charset="0"/>
            </a:endParaRPr>
          </a:p>
        </p:txBody>
      </p:sp>
      <p:pic>
        <p:nvPicPr>
          <p:cNvPr id="21" name="Resim 20">
            <a:hlinkClick r:id="rId3" action="ppaction://hlinksldjump"/>
            <a:extLst>
              <a:ext uri="{FF2B5EF4-FFF2-40B4-BE49-F238E27FC236}">
                <a16:creationId xmlns:a16="http://schemas.microsoft.com/office/drawing/2014/main" id="{259835BB-C8AA-4BE7-9D3F-9BA24448932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815"/>
            <a:ext cx="918022" cy="930372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9BD913F7-A3BA-49D6-B73F-14D188F6478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08" y="6381328"/>
            <a:ext cx="428686" cy="428686"/>
          </a:xfrm>
          <a:prstGeom prst="rect">
            <a:avLst/>
          </a:prstGeo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3589937F-3FCF-4A9E-AB60-E1C1EA6B0F1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11" y="4789506"/>
            <a:ext cx="11525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9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B66A3C9-2FEE-4E2B-83B9-685AD492E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2" y="1268293"/>
            <a:ext cx="3599695" cy="5401067"/>
          </a:xfrm>
          <a:prstGeom prst="rect">
            <a:avLst/>
          </a:prstGeom>
        </p:spPr>
      </p:pic>
      <p:pic>
        <p:nvPicPr>
          <p:cNvPr id="5" name="Resim 4">
            <a:hlinkClick r:id="rId3" action="ppaction://hlinksldjump"/>
            <a:extLst>
              <a:ext uri="{FF2B5EF4-FFF2-40B4-BE49-F238E27FC236}">
                <a16:creationId xmlns:a16="http://schemas.microsoft.com/office/drawing/2014/main" id="{90AF4C6E-8694-4838-B3C9-3E2DC2714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9284"/>
            <a:ext cx="1349871" cy="808911"/>
          </a:xfrm>
          <a:prstGeom prst="rect">
            <a:avLst/>
          </a:prstGeom>
        </p:spPr>
      </p:pic>
      <p:pic>
        <p:nvPicPr>
          <p:cNvPr id="6" name="Resim 5">
            <a:hlinkClick r:id="rId5" action="ppaction://hlinksldjump"/>
            <a:extLst>
              <a:ext uri="{FF2B5EF4-FFF2-40B4-BE49-F238E27FC236}">
                <a16:creationId xmlns:a16="http://schemas.microsoft.com/office/drawing/2014/main" id="{B1BCEDA7-9554-4390-BEE4-367F711C76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" y="3968826"/>
            <a:ext cx="847483" cy="1086677"/>
          </a:xfrm>
          <a:prstGeom prst="rect">
            <a:avLst/>
          </a:prstGeom>
        </p:spPr>
      </p:pic>
      <p:pic>
        <p:nvPicPr>
          <p:cNvPr id="8" name="Resim 7">
            <a:hlinkClick r:id="rId3" action="ppaction://hlinksldjump"/>
            <a:extLst>
              <a:ext uri="{FF2B5EF4-FFF2-40B4-BE49-F238E27FC236}">
                <a16:creationId xmlns:a16="http://schemas.microsoft.com/office/drawing/2014/main" id="{86FF405D-45A8-4240-B69D-4B9E69479C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84" y="5353328"/>
            <a:ext cx="904216" cy="724867"/>
          </a:xfrm>
          <a:prstGeom prst="rect">
            <a:avLst/>
          </a:prstGeom>
        </p:spPr>
      </p:pic>
      <p:pic>
        <p:nvPicPr>
          <p:cNvPr id="9" name="Resim 8">
            <a:hlinkClick r:id="rId3" action="ppaction://hlinksldjump"/>
            <a:extLst>
              <a:ext uri="{FF2B5EF4-FFF2-40B4-BE49-F238E27FC236}">
                <a16:creationId xmlns:a16="http://schemas.microsoft.com/office/drawing/2014/main" id="{DF6C0CFE-5B88-4A54-917F-7EDB9F0A56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7333"/>
            <a:ext cx="1004763" cy="703334"/>
          </a:xfrm>
          <a:prstGeom prst="rect">
            <a:avLst/>
          </a:prstGeom>
        </p:spPr>
      </p:pic>
      <p:pic>
        <p:nvPicPr>
          <p:cNvPr id="10" name="Resim 9">
            <a:hlinkClick r:id="rId3" action="ppaction://hlinksldjump"/>
            <a:extLst>
              <a:ext uri="{FF2B5EF4-FFF2-40B4-BE49-F238E27FC236}">
                <a16:creationId xmlns:a16="http://schemas.microsoft.com/office/drawing/2014/main" id="{FD263BBD-43D5-486A-9503-057D3142ED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72" y="3112366"/>
            <a:ext cx="1047072" cy="988146"/>
          </a:xfrm>
          <a:prstGeom prst="rect">
            <a:avLst/>
          </a:prstGeom>
        </p:spPr>
      </p:pic>
      <p:pic>
        <p:nvPicPr>
          <p:cNvPr id="11" name="Resim 10">
            <a:hlinkClick r:id="rId3" action="ppaction://hlinksldjump"/>
            <a:extLst>
              <a:ext uri="{FF2B5EF4-FFF2-40B4-BE49-F238E27FC236}">
                <a16:creationId xmlns:a16="http://schemas.microsoft.com/office/drawing/2014/main" id="{5016215A-75E0-435D-AB16-723EC48692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01" y="4257266"/>
            <a:ext cx="850926" cy="969354"/>
          </a:xfrm>
          <a:prstGeom prst="rect">
            <a:avLst/>
          </a:prstGeom>
        </p:spPr>
      </p:pic>
      <p:pic>
        <p:nvPicPr>
          <p:cNvPr id="12" name="Resim 11">
            <a:hlinkClick r:id="rId3" action="ppaction://hlinksldjump"/>
            <a:extLst>
              <a:ext uri="{FF2B5EF4-FFF2-40B4-BE49-F238E27FC236}">
                <a16:creationId xmlns:a16="http://schemas.microsoft.com/office/drawing/2014/main" id="{89F6C5A9-592D-4961-A083-3637228595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99" y="125979"/>
            <a:ext cx="694259" cy="1207550"/>
          </a:xfrm>
          <a:prstGeom prst="rect">
            <a:avLst/>
          </a:prstGeom>
        </p:spPr>
      </p:pic>
      <p:pic>
        <p:nvPicPr>
          <p:cNvPr id="13" name="Resim 12">
            <a:hlinkClick r:id="rId3" action="ppaction://hlinksldjump"/>
            <a:extLst>
              <a:ext uri="{FF2B5EF4-FFF2-40B4-BE49-F238E27FC236}">
                <a16:creationId xmlns:a16="http://schemas.microsoft.com/office/drawing/2014/main" id="{4E7A612D-6DD4-4D46-994E-19263C7F45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91" y="1951273"/>
            <a:ext cx="969353" cy="969353"/>
          </a:xfrm>
          <a:prstGeom prst="rect">
            <a:avLst/>
          </a:prstGeom>
        </p:spPr>
      </p:pic>
      <p:pic>
        <p:nvPicPr>
          <p:cNvPr id="14" name="Resim 13">
            <a:hlinkClick r:id="rId3" action="ppaction://hlinksldjump"/>
            <a:extLst>
              <a:ext uri="{FF2B5EF4-FFF2-40B4-BE49-F238E27FC236}">
                <a16:creationId xmlns:a16="http://schemas.microsoft.com/office/drawing/2014/main" id="{EF9F0F2B-0645-4C8C-A62B-7EEA02401B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1" y="5331653"/>
            <a:ext cx="838100" cy="746542"/>
          </a:xfrm>
          <a:prstGeom prst="rect">
            <a:avLst/>
          </a:prstGeom>
        </p:spPr>
      </p:pic>
      <p:pic>
        <p:nvPicPr>
          <p:cNvPr id="15" name="Resim 14">
            <a:hlinkClick r:id="rId3" action="ppaction://hlinksldjump"/>
            <a:extLst>
              <a:ext uri="{FF2B5EF4-FFF2-40B4-BE49-F238E27FC236}">
                <a16:creationId xmlns:a16="http://schemas.microsoft.com/office/drawing/2014/main" id="{FD3F0CF7-0441-4C1A-AC82-806F62E7AB3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31" y="729754"/>
            <a:ext cx="1004763" cy="1004763"/>
          </a:xfrm>
          <a:prstGeom prst="rect">
            <a:avLst/>
          </a:prstGeom>
        </p:spPr>
      </p:pic>
      <p:pic>
        <p:nvPicPr>
          <p:cNvPr id="16" name="Resim 15">
            <a:hlinkClick r:id="rId3" action="ppaction://hlinksldjump"/>
            <a:extLst>
              <a:ext uri="{FF2B5EF4-FFF2-40B4-BE49-F238E27FC236}">
                <a16:creationId xmlns:a16="http://schemas.microsoft.com/office/drawing/2014/main" id="{4713CFEB-85AB-404E-B544-C5D009BB152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27" y="6138672"/>
            <a:ext cx="1158164" cy="671342"/>
          </a:xfrm>
          <a:prstGeom prst="rect">
            <a:avLst/>
          </a:prstGeom>
        </p:spPr>
      </p:pic>
      <p:pic>
        <p:nvPicPr>
          <p:cNvPr id="17" name="Resim 16">
            <a:hlinkClick r:id="rId3" action="ppaction://hlinksldjump"/>
            <a:extLst>
              <a:ext uri="{FF2B5EF4-FFF2-40B4-BE49-F238E27FC236}">
                <a16:creationId xmlns:a16="http://schemas.microsoft.com/office/drawing/2014/main" id="{39A8D286-B249-46E0-9B4A-89622271CC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1624540"/>
            <a:ext cx="1283997" cy="1283997"/>
          </a:xfrm>
          <a:prstGeom prst="rect">
            <a:avLst/>
          </a:prstGeom>
        </p:spPr>
      </p:pic>
      <p:pic>
        <p:nvPicPr>
          <p:cNvPr id="18" name="Resim 17">
            <a:hlinkClick r:id="rId3" action="ppaction://hlinksldjump"/>
            <a:extLst>
              <a:ext uri="{FF2B5EF4-FFF2-40B4-BE49-F238E27FC236}">
                <a16:creationId xmlns:a16="http://schemas.microsoft.com/office/drawing/2014/main" id="{F366137D-63DE-42F1-8478-897B7C0670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1" y="89239"/>
            <a:ext cx="908186" cy="992669"/>
          </a:xfrm>
          <a:prstGeom prst="rect">
            <a:avLst/>
          </a:prstGeom>
        </p:spPr>
      </p:pic>
      <p:pic>
        <p:nvPicPr>
          <p:cNvPr id="19" name="Resim 18">
            <a:hlinkClick r:id="rId3" action="ppaction://hlinksldjump"/>
            <a:extLst>
              <a:ext uri="{FF2B5EF4-FFF2-40B4-BE49-F238E27FC236}">
                <a16:creationId xmlns:a16="http://schemas.microsoft.com/office/drawing/2014/main" id="{6E6CA1A0-381B-4B1F-BEA2-E07EF576567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1" y="260585"/>
            <a:ext cx="901461" cy="938339"/>
          </a:xfrm>
          <a:prstGeom prst="rect">
            <a:avLst/>
          </a:prstGeom>
        </p:spPr>
      </p:pic>
      <p:sp>
        <p:nvSpPr>
          <p:cNvPr id="20" name="Metin kutusu 19">
            <a:extLst>
              <a:ext uri="{FF2B5EF4-FFF2-40B4-BE49-F238E27FC236}">
                <a16:creationId xmlns:a16="http://schemas.microsoft.com/office/drawing/2014/main" id="{09512EF0-0DDE-4041-9309-CEA46FB24F06}"/>
              </a:ext>
            </a:extLst>
          </p:cNvPr>
          <p:cNvSpPr txBox="1"/>
          <p:nvPr/>
        </p:nvSpPr>
        <p:spPr>
          <a:xfrm>
            <a:off x="3705787" y="111281"/>
            <a:ext cx="1586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err="1">
                <a:latin typeface="Comic Sans MS" panose="030F0702030302020204" pitchFamily="66" charset="0"/>
              </a:rPr>
              <a:t>coat</a:t>
            </a:r>
            <a:endParaRPr lang="tr-TR" sz="4400" dirty="0">
              <a:latin typeface="Comic Sans MS" panose="030F0702030302020204" pitchFamily="66" charset="0"/>
            </a:endParaRPr>
          </a:p>
        </p:txBody>
      </p:sp>
      <p:pic>
        <p:nvPicPr>
          <p:cNvPr id="21" name="Resim 20">
            <a:hlinkClick r:id="rId3" action="ppaction://hlinksldjump"/>
            <a:extLst>
              <a:ext uri="{FF2B5EF4-FFF2-40B4-BE49-F238E27FC236}">
                <a16:creationId xmlns:a16="http://schemas.microsoft.com/office/drawing/2014/main" id="{3FEFEF8D-E422-405F-8A84-C4368EFFCBD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815"/>
            <a:ext cx="918022" cy="930372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02D1EA03-3A7C-426D-ACD2-7B6741EDFB4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08" y="6381328"/>
            <a:ext cx="428686" cy="428686"/>
          </a:xfrm>
          <a:prstGeom prst="rect">
            <a:avLst/>
          </a:prstGeo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57AC71FC-BE36-4264-8C43-15B0946B798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11" y="4789506"/>
            <a:ext cx="11525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56429C7-0FED-4826-96A5-895B42B4F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2" y="1268293"/>
            <a:ext cx="3599695" cy="5401067"/>
          </a:xfrm>
          <a:prstGeom prst="rect">
            <a:avLst/>
          </a:prstGeom>
        </p:spPr>
      </p:pic>
      <p:pic>
        <p:nvPicPr>
          <p:cNvPr id="5" name="Resim 4">
            <a:hlinkClick r:id="rId3" action="ppaction://hlinksldjump"/>
            <a:extLst>
              <a:ext uri="{FF2B5EF4-FFF2-40B4-BE49-F238E27FC236}">
                <a16:creationId xmlns:a16="http://schemas.microsoft.com/office/drawing/2014/main" id="{86D7B19E-D577-48F0-9039-9303EE70A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9284"/>
            <a:ext cx="1349871" cy="808911"/>
          </a:xfrm>
          <a:prstGeom prst="rect">
            <a:avLst/>
          </a:prstGeom>
        </p:spPr>
      </p:pic>
      <p:pic>
        <p:nvPicPr>
          <p:cNvPr id="6" name="Resim 5">
            <a:hlinkClick r:id="rId3" action="ppaction://hlinksldjump"/>
            <a:extLst>
              <a:ext uri="{FF2B5EF4-FFF2-40B4-BE49-F238E27FC236}">
                <a16:creationId xmlns:a16="http://schemas.microsoft.com/office/drawing/2014/main" id="{CE26946A-02B3-4760-83B1-11CA6FCD16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" y="3968826"/>
            <a:ext cx="847483" cy="1086677"/>
          </a:xfrm>
          <a:prstGeom prst="rect">
            <a:avLst/>
          </a:prstGeom>
        </p:spPr>
      </p:pic>
      <p:pic>
        <p:nvPicPr>
          <p:cNvPr id="8" name="Resim 7">
            <a:hlinkClick r:id="rId3" action="ppaction://hlinksldjump"/>
            <a:extLst>
              <a:ext uri="{FF2B5EF4-FFF2-40B4-BE49-F238E27FC236}">
                <a16:creationId xmlns:a16="http://schemas.microsoft.com/office/drawing/2014/main" id="{A1F309CA-5B51-4F8B-9A25-DE18A3B3A4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84" y="5353328"/>
            <a:ext cx="904216" cy="724867"/>
          </a:xfrm>
          <a:prstGeom prst="rect">
            <a:avLst/>
          </a:prstGeom>
        </p:spPr>
      </p:pic>
      <p:pic>
        <p:nvPicPr>
          <p:cNvPr id="9" name="Resim 8">
            <a:hlinkClick r:id="rId3" action="ppaction://hlinksldjump"/>
            <a:extLst>
              <a:ext uri="{FF2B5EF4-FFF2-40B4-BE49-F238E27FC236}">
                <a16:creationId xmlns:a16="http://schemas.microsoft.com/office/drawing/2014/main" id="{6BC83F19-A50C-4BCA-A690-AAC30AD489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7333"/>
            <a:ext cx="1004763" cy="703334"/>
          </a:xfrm>
          <a:prstGeom prst="rect">
            <a:avLst/>
          </a:prstGeom>
        </p:spPr>
      </p:pic>
      <p:pic>
        <p:nvPicPr>
          <p:cNvPr id="10" name="Resim 9">
            <a:hlinkClick r:id="rId3" action="ppaction://hlinksldjump"/>
            <a:extLst>
              <a:ext uri="{FF2B5EF4-FFF2-40B4-BE49-F238E27FC236}">
                <a16:creationId xmlns:a16="http://schemas.microsoft.com/office/drawing/2014/main" id="{82B81C0C-36B8-4E30-B2E6-77B9298302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72" y="3112366"/>
            <a:ext cx="1047072" cy="988146"/>
          </a:xfrm>
          <a:prstGeom prst="rect">
            <a:avLst/>
          </a:prstGeom>
        </p:spPr>
      </p:pic>
      <p:pic>
        <p:nvPicPr>
          <p:cNvPr id="11" name="Resim 10">
            <a:hlinkClick r:id="rId3" action="ppaction://hlinksldjump"/>
            <a:extLst>
              <a:ext uri="{FF2B5EF4-FFF2-40B4-BE49-F238E27FC236}">
                <a16:creationId xmlns:a16="http://schemas.microsoft.com/office/drawing/2014/main" id="{869ABC75-9456-48DE-8D87-07BFC93540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01" y="4257266"/>
            <a:ext cx="850926" cy="969354"/>
          </a:xfrm>
          <a:prstGeom prst="rect">
            <a:avLst/>
          </a:prstGeom>
        </p:spPr>
      </p:pic>
      <p:pic>
        <p:nvPicPr>
          <p:cNvPr id="12" name="Resim 11">
            <a:hlinkClick r:id="rId3" action="ppaction://hlinksldjump"/>
            <a:extLst>
              <a:ext uri="{FF2B5EF4-FFF2-40B4-BE49-F238E27FC236}">
                <a16:creationId xmlns:a16="http://schemas.microsoft.com/office/drawing/2014/main" id="{3BC97579-85F1-427D-99C4-BCA3413887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99" y="125979"/>
            <a:ext cx="694259" cy="1207550"/>
          </a:xfrm>
          <a:prstGeom prst="rect">
            <a:avLst/>
          </a:prstGeom>
        </p:spPr>
      </p:pic>
      <p:pic>
        <p:nvPicPr>
          <p:cNvPr id="13" name="Resim 12">
            <a:hlinkClick r:id="rId11" action="ppaction://hlinksldjump"/>
            <a:extLst>
              <a:ext uri="{FF2B5EF4-FFF2-40B4-BE49-F238E27FC236}">
                <a16:creationId xmlns:a16="http://schemas.microsoft.com/office/drawing/2014/main" id="{E4467E23-B044-4393-8DEE-BB6231C64B0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91" y="1951273"/>
            <a:ext cx="969353" cy="969353"/>
          </a:xfrm>
          <a:prstGeom prst="rect">
            <a:avLst/>
          </a:prstGeom>
        </p:spPr>
      </p:pic>
      <p:pic>
        <p:nvPicPr>
          <p:cNvPr id="14" name="Resim 13">
            <a:hlinkClick r:id="rId3" action="ppaction://hlinksldjump"/>
            <a:extLst>
              <a:ext uri="{FF2B5EF4-FFF2-40B4-BE49-F238E27FC236}">
                <a16:creationId xmlns:a16="http://schemas.microsoft.com/office/drawing/2014/main" id="{5B6F34B7-23CA-4F37-A6FB-75F63828C76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1" y="5331653"/>
            <a:ext cx="838100" cy="746542"/>
          </a:xfrm>
          <a:prstGeom prst="rect">
            <a:avLst/>
          </a:prstGeom>
        </p:spPr>
      </p:pic>
      <p:pic>
        <p:nvPicPr>
          <p:cNvPr id="15" name="Resim 14">
            <a:hlinkClick r:id="rId3" action="ppaction://hlinksldjump"/>
            <a:extLst>
              <a:ext uri="{FF2B5EF4-FFF2-40B4-BE49-F238E27FC236}">
                <a16:creationId xmlns:a16="http://schemas.microsoft.com/office/drawing/2014/main" id="{0716543E-61F9-4A71-97EB-5C2FC00E490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31" y="729754"/>
            <a:ext cx="1004763" cy="1004763"/>
          </a:xfrm>
          <a:prstGeom prst="rect">
            <a:avLst/>
          </a:prstGeom>
        </p:spPr>
      </p:pic>
      <p:pic>
        <p:nvPicPr>
          <p:cNvPr id="16" name="Resim 15">
            <a:hlinkClick r:id="rId3" action="ppaction://hlinksldjump"/>
            <a:extLst>
              <a:ext uri="{FF2B5EF4-FFF2-40B4-BE49-F238E27FC236}">
                <a16:creationId xmlns:a16="http://schemas.microsoft.com/office/drawing/2014/main" id="{0F911865-64A1-4EC2-88D7-5DE367C559D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14" y="6138672"/>
            <a:ext cx="1158164" cy="671342"/>
          </a:xfrm>
          <a:prstGeom prst="rect">
            <a:avLst/>
          </a:prstGeom>
        </p:spPr>
      </p:pic>
      <p:pic>
        <p:nvPicPr>
          <p:cNvPr id="17" name="Resim 16">
            <a:hlinkClick r:id="rId3" action="ppaction://hlinksldjump"/>
            <a:extLst>
              <a:ext uri="{FF2B5EF4-FFF2-40B4-BE49-F238E27FC236}">
                <a16:creationId xmlns:a16="http://schemas.microsoft.com/office/drawing/2014/main" id="{A203E061-4CD3-4136-9A3B-F5AC38C270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1624540"/>
            <a:ext cx="1283997" cy="1283997"/>
          </a:xfrm>
          <a:prstGeom prst="rect">
            <a:avLst/>
          </a:prstGeom>
        </p:spPr>
      </p:pic>
      <p:pic>
        <p:nvPicPr>
          <p:cNvPr id="18" name="Resim 17">
            <a:hlinkClick r:id="rId3" action="ppaction://hlinksldjump"/>
            <a:extLst>
              <a:ext uri="{FF2B5EF4-FFF2-40B4-BE49-F238E27FC236}">
                <a16:creationId xmlns:a16="http://schemas.microsoft.com/office/drawing/2014/main" id="{C2BA4EE8-7EAF-41B5-A84B-1509CF6205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1" y="89239"/>
            <a:ext cx="908186" cy="992669"/>
          </a:xfrm>
          <a:prstGeom prst="rect">
            <a:avLst/>
          </a:prstGeom>
        </p:spPr>
      </p:pic>
      <p:pic>
        <p:nvPicPr>
          <p:cNvPr id="19" name="Resim 18">
            <a:hlinkClick r:id="rId3" action="ppaction://hlinksldjump"/>
            <a:extLst>
              <a:ext uri="{FF2B5EF4-FFF2-40B4-BE49-F238E27FC236}">
                <a16:creationId xmlns:a16="http://schemas.microsoft.com/office/drawing/2014/main" id="{2F847F74-5AB9-4EBA-BA16-E9A914BC9F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1" y="260585"/>
            <a:ext cx="901461" cy="938339"/>
          </a:xfrm>
          <a:prstGeom prst="rect">
            <a:avLst/>
          </a:prstGeom>
        </p:spPr>
      </p:pic>
      <p:sp>
        <p:nvSpPr>
          <p:cNvPr id="20" name="Metin kutusu 19">
            <a:extLst>
              <a:ext uri="{FF2B5EF4-FFF2-40B4-BE49-F238E27FC236}">
                <a16:creationId xmlns:a16="http://schemas.microsoft.com/office/drawing/2014/main" id="{82CE2FE0-019F-44C6-9014-19B4E4C170F2}"/>
              </a:ext>
            </a:extLst>
          </p:cNvPr>
          <p:cNvSpPr txBox="1"/>
          <p:nvPr/>
        </p:nvSpPr>
        <p:spPr>
          <a:xfrm>
            <a:off x="3705787" y="111281"/>
            <a:ext cx="1802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err="1">
                <a:latin typeface="Comic Sans MS" panose="030F0702030302020204" pitchFamily="66" charset="0"/>
              </a:rPr>
              <a:t>scarf</a:t>
            </a:r>
            <a:endParaRPr lang="tr-TR" sz="4400" dirty="0">
              <a:latin typeface="Comic Sans MS" panose="030F0702030302020204" pitchFamily="66" charset="0"/>
            </a:endParaRPr>
          </a:p>
        </p:txBody>
      </p:sp>
      <p:pic>
        <p:nvPicPr>
          <p:cNvPr id="21" name="Resim 20">
            <a:hlinkClick r:id="rId3" action="ppaction://hlinksldjump"/>
            <a:extLst>
              <a:ext uri="{FF2B5EF4-FFF2-40B4-BE49-F238E27FC236}">
                <a16:creationId xmlns:a16="http://schemas.microsoft.com/office/drawing/2014/main" id="{C0AF9E95-2FD2-482B-B355-6EAD9060D75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815"/>
            <a:ext cx="918022" cy="930372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BC9423FF-91CB-4F0B-8CA5-DF1BE8BE924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08" y="6381328"/>
            <a:ext cx="428686" cy="428686"/>
          </a:xfrm>
          <a:prstGeom prst="rect">
            <a:avLst/>
          </a:prstGeo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71A65108-1D76-4B78-ADD7-DA89E57C199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11" y="4789506"/>
            <a:ext cx="11525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77AAA2B-AFED-4828-A723-DA31911A2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2" y="1268293"/>
            <a:ext cx="3599695" cy="5401067"/>
          </a:xfrm>
          <a:prstGeom prst="rect">
            <a:avLst/>
          </a:prstGeom>
        </p:spPr>
      </p:pic>
      <p:pic>
        <p:nvPicPr>
          <p:cNvPr id="5" name="Resim 4">
            <a:hlinkClick r:id="rId3" action="ppaction://hlinksldjump"/>
            <a:extLst>
              <a:ext uri="{FF2B5EF4-FFF2-40B4-BE49-F238E27FC236}">
                <a16:creationId xmlns:a16="http://schemas.microsoft.com/office/drawing/2014/main" id="{1216F793-E581-4619-88BE-8BD16176D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9284"/>
            <a:ext cx="1349871" cy="808911"/>
          </a:xfrm>
          <a:prstGeom prst="rect">
            <a:avLst/>
          </a:prstGeom>
        </p:spPr>
      </p:pic>
      <p:pic>
        <p:nvPicPr>
          <p:cNvPr id="6" name="Resim 5">
            <a:hlinkClick r:id="rId3" action="ppaction://hlinksldjump"/>
            <a:extLst>
              <a:ext uri="{FF2B5EF4-FFF2-40B4-BE49-F238E27FC236}">
                <a16:creationId xmlns:a16="http://schemas.microsoft.com/office/drawing/2014/main" id="{027369AE-852B-4E50-883A-ADF7A60A35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" y="3968826"/>
            <a:ext cx="847483" cy="1086677"/>
          </a:xfrm>
          <a:prstGeom prst="rect">
            <a:avLst/>
          </a:prstGeom>
        </p:spPr>
      </p:pic>
      <p:pic>
        <p:nvPicPr>
          <p:cNvPr id="8" name="Resim 7">
            <a:hlinkClick r:id="rId6" action="ppaction://hlinksldjump"/>
            <a:extLst>
              <a:ext uri="{FF2B5EF4-FFF2-40B4-BE49-F238E27FC236}">
                <a16:creationId xmlns:a16="http://schemas.microsoft.com/office/drawing/2014/main" id="{BBABCA8A-AEB1-4D87-A0B8-258EA35E66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84" y="5353328"/>
            <a:ext cx="904216" cy="724867"/>
          </a:xfrm>
          <a:prstGeom prst="rect">
            <a:avLst/>
          </a:prstGeom>
        </p:spPr>
      </p:pic>
      <p:pic>
        <p:nvPicPr>
          <p:cNvPr id="9" name="Resim 8">
            <a:hlinkClick r:id="rId3" action="ppaction://hlinksldjump"/>
            <a:extLst>
              <a:ext uri="{FF2B5EF4-FFF2-40B4-BE49-F238E27FC236}">
                <a16:creationId xmlns:a16="http://schemas.microsoft.com/office/drawing/2014/main" id="{EC239785-3514-4920-8D32-6AC1AD0128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7333"/>
            <a:ext cx="1004763" cy="703334"/>
          </a:xfrm>
          <a:prstGeom prst="rect">
            <a:avLst/>
          </a:prstGeom>
        </p:spPr>
      </p:pic>
      <p:pic>
        <p:nvPicPr>
          <p:cNvPr id="10" name="Resim 9">
            <a:hlinkClick r:id="rId3" action="ppaction://hlinksldjump"/>
            <a:extLst>
              <a:ext uri="{FF2B5EF4-FFF2-40B4-BE49-F238E27FC236}">
                <a16:creationId xmlns:a16="http://schemas.microsoft.com/office/drawing/2014/main" id="{B62B4A4B-062F-4A05-B5AA-E6A2DDFDA6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72" y="3112366"/>
            <a:ext cx="1047072" cy="988146"/>
          </a:xfrm>
          <a:prstGeom prst="rect">
            <a:avLst/>
          </a:prstGeom>
        </p:spPr>
      </p:pic>
      <p:pic>
        <p:nvPicPr>
          <p:cNvPr id="11" name="Resim 10">
            <a:hlinkClick r:id="rId3" action="ppaction://hlinksldjump"/>
            <a:extLst>
              <a:ext uri="{FF2B5EF4-FFF2-40B4-BE49-F238E27FC236}">
                <a16:creationId xmlns:a16="http://schemas.microsoft.com/office/drawing/2014/main" id="{7B2C0E39-6726-4B12-95B6-7CAC0CDECF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01" y="4257266"/>
            <a:ext cx="850926" cy="969354"/>
          </a:xfrm>
          <a:prstGeom prst="rect">
            <a:avLst/>
          </a:prstGeom>
        </p:spPr>
      </p:pic>
      <p:pic>
        <p:nvPicPr>
          <p:cNvPr id="12" name="Resim 11">
            <a:hlinkClick r:id="rId3" action="ppaction://hlinksldjump"/>
            <a:extLst>
              <a:ext uri="{FF2B5EF4-FFF2-40B4-BE49-F238E27FC236}">
                <a16:creationId xmlns:a16="http://schemas.microsoft.com/office/drawing/2014/main" id="{6AEBD395-0B00-40A5-889B-003976F445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99" y="125979"/>
            <a:ext cx="694259" cy="1207550"/>
          </a:xfrm>
          <a:prstGeom prst="rect">
            <a:avLst/>
          </a:prstGeom>
        </p:spPr>
      </p:pic>
      <p:pic>
        <p:nvPicPr>
          <p:cNvPr id="13" name="Resim 12">
            <a:hlinkClick r:id="rId3" action="ppaction://hlinksldjump"/>
            <a:extLst>
              <a:ext uri="{FF2B5EF4-FFF2-40B4-BE49-F238E27FC236}">
                <a16:creationId xmlns:a16="http://schemas.microsoft.com/office/drawing/2014/main" id="{625BE32D-9325-46A2-81C7-914510F63D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91" y="1951273"/>
            <a:ext cx="969353" cy="969353"/>
          </a:xfrm>
          <a:prstGeom prst="rect">
            <a:avLst/>
          </a:prstGeom>
        </p:spPr>
      </p:pic>
      <p:pic>
        <p:nvPicPr>
          <p:cNvPr id="14" name="Resim 13">
            <a:hlinkClick r:id="rId3" action="ppaction://hlinksldjump"/>
            <a:extLst>
              <a:ext uri="{FF2B5EF4-FFF2-40B4-BE49-F238E27FC236}">
                <a16:creationId xmlns:a16="http://schemas.microsoft.com/office/drawing/2014/main" id="{093D44ED-3917-4640-8F2F-623B9ECBD2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1" y="5331653"/>
            <a:ext cx="838100" cy="746542"/>
          </a:xfrm>
          <a:prstGeom prst="rect">
            <a:avLst/>
          </a:prstGeom>
        </p:spPr>
      </p:pic>
      <p:pic>
        <p:nvPicPr>
          <p:cNvPr id="15" name="Resim 14">
            <a:hlinkClick r:id="rId3" action="ppaction://hlinksldjump"/>
            <a:extLst>
              <a:ext uri="{FF2B5EF4-FFF2-40B4-BE49-F238E27FC236}">
                <a16:creationId xmlns:a16="http://schemas.microsoft.com/office/drawing/2014/main" id="{F449253A-7C06-4691-8C2F-854BADF84B7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31" y="729754"/>
            <a:ext cx="1004763" cy="1004763"/>
          </a:xfrm>
          <a:prstGeom prst="rect">
            <a:avLst/>
          </a:prstGeom>
        </p:spPr>
      </p:pic>
      <p:pic>
        <p:nvPicPr>
          <p:cNvPr id="16" name="Resim 15">
            <a:hlinkClick r:id="rId3" action="ppaction://hlinksldjump"/>
            <a:extLst>
              <a:ext uri="{FF2B5EF4-FFF2-40B4-BE49-F238E27FC236}">
                <a16:creationId xmlns:a16="http://schemas.microsoft.com/office/drawing/2014/main" id="{4026D94D-BC5B-4A00-AF26-C6CA5A9BE7D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20" y="6149423"/>
            <a:ext cx="1158164" cy="671342"/>
          </a:xfrm>
          <a:prstGeom prst="rect">
            <a:avLst/>
          </a:prstGeom>
        </p:spPr>
      </p:pic>
      <p:pic>
        <p:nvPicPr>
          <p:cNvPr id="17" name="Resim 16">
            <a:hlinkClick r:id="rId3" action="ppaction://hlinksldjump"/>
            <a:extLst>
              <a:ext uri="{FF2B5EF4-FFF2-40B4-BE49-F238E27FC236}">
                <a16:creationId xmlns:a16="http://schemas.microsoft.com/office/drawing/2014/main" id="{6AB96107-7E1C-4B86-9A09-15F07AEF56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" y="1624540"/>
            <a:ext cx="1283997" cy="1283997"/>
          </a:xfrm>
          <a:prstGeom prst="rect">
            <a:avLst/>
          </a:prstGeom>
        </p:spPr>
      </p:pic>
      <p:pic>
        <p:nvPicPr>
          <p:cNvPr id="18" name="Resim 17">
            <a:hlinkClick r:id="rId3" action="ppaction://hlinksldjump"/>
            <a:extLst>
              <a:ext uri="{FF2B5EF4-FFF2-40B4-BE49-F238E27FC236}">
                <a16:creationId xmlns:a16="http://schemas.microsoft.com/office/drawing/2014/main" id="{E3EA737D-3F84-4177-A21E-21FFD627431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1" y="89239"/>
            <a:ext cx="908186" cy="992669"/>
          </a:xfrm>
          <a:prstGeom prst="rect">
            <a:avLst/>
          </a:prstGeom>
        </p:spPr>
      </p:pic>
      <p:pic>
        <p:nvPicPr>
          <p:cNvPr id="19" name="Resim 18">
            <a:hlinkClick r:id="rId3" action="ppaction://hlinksldjump"/>
            <a:extLst>
              <a:ext uri="{FF2B5EF4-FFF2-40B4-BE49-F238E27FC236}">
                <a16:creationId xmlns:a16="http://schemas.microsoft.com/office/drawing/2014/main" id="{3E874284-7230-4864-8621-9A77A81995B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1" y="260585"/>
            <a:ext cx="901461" cy="938339"/>
          </a:xfrm>
          <a:prstGeom prst="rect">
            <a:avLst/>
          </a:prstGeom>
        </p:spPr>
      </p:pic>
      <p:sp>
        <p:nvSpPr>
          <p:cNvPr id="20" name="Metin kutusu 19">
            <a:extLst>
              <a:ext uri="{FF2B5EF4-FFF2-40B4-BE49-F238E27FC236}">
                <a16:creationId xmlns:a16="http://schemas.microsoft.com/office/drawing/2014/main" id="{1D555057-91F2-40A1-8ED5-7F5216FDDB90}"/>
              </a:ext>
            </a:extLst>
          </p:cNvPr>
          <p:cNvSpPr txBox="1"/>
          <p:nvPr/>
        </p:nvSpPr>
        <p:spPr>
          <a:xfrm>
            <a:off x="3705787" y="111281"/>
            <a:ext cx="1874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err="1">
                <a:latin typeface="Comic Sans MS" panose="030F0702030302020204" pitchFamily="66" charset="0"/>
              </a:rPr>
              <a:t>gloves</a:t>
            </a:r>
            <a:endParaRPr lang="tr-TR" sz="4400" dirty="0">
              <a:latin typeface="Comic Sans MS" panose="030F0702030302020204" pitchFamily="66" charset="0"/>
            </a:endParaRPr>
          </a:p>
        </p:txBody>
      </p:sp>
      <p:pic>
        <p:nvPicPr>
          <p:cNvPr id="21" name="Resim 20">
            <a:hlinkClick r:id="rId3" action="ppaction://hlinksldjump"/>
            <a:extLst>
              <a:ext uri="{FF2B5EF4-FFF2-40B4-BE49-F238E27FC236}">
                <a16:creationId xmlns:a16="http://schemas.microsoft.com/office/drawing/2014/main" id="{77C1613B-8732-43C4-B43B-8A207D1D48E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815"/>
            <a:ext cx="918022" cy="930372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3CB4EAF0-37B1-4A3F-AF8D-50B0663128F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08" y="6381328"/>
            <a:ext cx="428686" cy="428686"/>
          </a:xfrm>
          <a:prstGeom prst="rect">
            <a:avLst/>
          </a:prstGeo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002662EE-F497-4933-9095-8A87DA3B92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177" y="4833566"/>
            <a:ext cx="11525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0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</TotalTime>
  <Words>56</Words>
  <Application>Microsoft Office PowerPoint</Application>
  <PresentationFormat>Ekran Gösterisi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Comic Sans MS</vt:lpstr>
      <vt:lpstr>Gill Sans MT</vt:lpstr>
      <vt:lpstr>Galeri</vt:lpstr>
      <vt:lpstr>WHAT SEASOn IS IT?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SEASON IS IT?</dc:title>
  <dc:creator>samsung</dc:creator>
  <cp:lastModifiedBy>nilgün kutluata</cp:lastModifiedBy>
  <cp:revision>14</cp:revision>
  <dcterms:created xsi:type="dcterms:W3CDTF">2019-04-03T20:45:21Z</dcterms:created>
  <dcterms:modified xsi:type="dcterms:W3CDTF">2020-04-08T18:50:09Z</dcterms:modified>
</cp:coreProperties>
</file>