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64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9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9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77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890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8434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5790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4563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44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464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45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69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42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8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838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678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47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42507C3-43A1-4084-982A-DD5CCFDB8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7944" y="2004459"/>
            <a:ext cx="4141752" cy="1924446"/>
          </a:xfrm>
        </p:spPr>
        <p:txBody>
          <a:bodyPr>
            <a:normAutofit/>
          </a:bodyPr>
          <a:lstStyle/>
          <a:p>
            <a:r>
              <a:rPr lang="tr-TR" sz="96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JOBS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6CF2179-844B-4CD4-B031-32A1E04BBA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354"/>
            <a:ext cx="2406534" cy="2406534"/>
          </a:xfrm>
          <a:prstGeom prst="rect">
            <a:avLst/>
          </a:prstGeom>
        </p:spPr>
      </p:pic>
      <p:sp>
        <p:nvSpPr>
          <p:cNvPr id="6" name="Düzlem 5">
            <a:hlinkClick r:id="rId3" action="ppaction://hlinksldjump"/>
            <a:extLst>
              <a:ext uri="{FF2B5EF4-FFF2-40B4-BE49-F238E27FC236}">
                <a16:creationId xmlns:a16="http://schemas.microsoft.com/office/drawing/2014/main" id="{EDB0349B-E399-4B05-BD74-4E017F2DDFEE}"/>
              </a:ext>
            </a:extLst>
          </p:cNvPr>
          <p:cNvSpPr/>
          <p:nvPr/>
        </p:nvSpPr>
        <p:spPr>
          <a:xfrm>
            <a:off x="4427984" y="4797152"/>
            <a:ext cx="3096344" cy="136815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>
                <a:latin typeface="Comic Sans MS" panose="030F0702030302020204" pitchFamily="66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87647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writer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restaurant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writing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books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waiter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CBB44FD-5298-48F4-8970-0479582797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412" y="-29587"/>
            <a:ext cx="3458587" cy="3458587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D40FF83E-2AFC-4D82-976F-55C798A61787}"/>
              </a:ext>
            </a:extLst>
          </p:cNvPr>
          <p:cNvSpPr txBox="1"/>
          <p:nvPr/>
        </p:nvSpPr>
        <p:spPr>
          <a:xfrm>
            <a:off x="935596" y="209598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What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does</a:t>
            </a:r>
            <a:r>
              <a:rPr lang="tr-TR" sz="3600" dirty="0">
                <a:latin typeface="Comic Sans MS" panose="030F0702030302020204" pitchFamily="66" charset="0"/>
              </a:rPr>
              <a:t> he do?</a:t>
            </a:r>
          </a:p>
        </p:txBody>
      </p:sp>
    </p:spTree>
    <p:extLst>
      <p:ext uri="{BB962C8B-B14F-4D97-AF65-F5344CB8AC3E}">
        <p14:creationId xmlns:p14="http://schemas.microsoft.com/office/powerpoint/2010/main" val="8409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writer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writing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books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restaurant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waiter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0C0CB1A-3599-4A21-82EC-B6B52E97F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76" y="5777"/>
            <a:ext cx="3423223" cy="342322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185BBD3-D369-4B27-AC67-6BCA93E6CFAC}"/>
              </a:ext>
            </a:extLst>
          </p:cNvPr>
          <p:cNvSpPr txBox="1"/>
          <p:nvPr/>
        </p:nvSpPr>
        <p:spPr>
          <a:xfrm>
            <a:off x="728604" y="191996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What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does</a:t>
            </a:r>
            <a:r>
              <a:rPr lang="tr-TR" sz="3600" dirty="0">
                <a:latin typeface="Comic Sans MS" panose="030F0702030302020204" pitchFamily="66" charset="0"/>
              </a:rPr>
              <a:t> he </a:t>
            </a:r>
            <a:r>
              <a:rPr lang="tr-TR" sz="3600" dirty="0" err="1">
                <a:latin typeface="Comic Sans MS" panose="030F0702030302020204" pitchFamily="66" charset="0"/>
              </a:rPr>
              <a:t>like</a:t>
            </a:r>
            <a:r>
              <a:rPr lang="tr-TR" sz="3600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24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actress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singer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actor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dancer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56605AD-A4A9-46CC-AF9E-C2F979C3E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16" y="-27384"/>
            <a:ext cx="3456384" cy="345638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8936232-9CE2-402D-A2C9-8CC366A23461}"/>
              </a:ext>
            </a:extLst>
          </p:cNvPr>
          <p:cNvSpPr txBox="1"/>
          <p:nvPr/>
        </p:nvSpPr>
        <p:spPr>
          <a:xfrm>
            <a:off x="1044117" y="205926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What’s</a:t>
            </a:r>
            <a:r>
              <a:rPr lang="tr-TR" sz="3600" dirty="0">
                <a:latin typeface="Comic Sans MS" panose="030F0702030302020204" pitchFamily="66" charset="0"/>
              </a:rPr>
              <a:t> his </a:t>
            </a:r>
            <a:r>
              <a:rPr lang="tr-TR" sz="3600" dirty="0" err="1">
                <a:latin typeface="Comic Sans MS" panose="030F0702030302020204" pitchFamily="66" charset="0"/>
              </a:rPr>
              <a:t>job</a:t>
            </a:r>
            <a:r>
              <a:rPr lang="tr-TR" sz="3600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33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actor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theatre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dance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school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actress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F36928E-7F25-4524-8C7D-8DCADC6C99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304" y="-26696"/>
            <a:ext cx="3455696" cy="3455696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AFACCE48-7214-48D0-A736-D4B99DBD96A2}"/>
              </a:ext>
            </a:extLst>
          </p:cNvPr>
          <p:cNvSpPr txBox="1"/>
          <p:nvPr/>
        </p:nvSpPr>
        <p:spPr>
          <a:xfrm>
            <a:off x="395536" y="2215239"/>
            <a:ext cx="5212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Where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does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she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work</a:t>
            </a:r>
            <a:r>
              <a:rPr lang="tr-TR" sz="3600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02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businessman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fireman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an </a:t>
            </a:r>
            <a:r>
              <a:rPr lang="tr-TR" sz="2800" dirty="0" err="1">
                <a:latin typeface="Comic Sans MS" panose="030F0702030302020204" pitchFamily="66" charset="0"/>
              </a:rPr>
              <a:t>office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postman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8E07859-CE84-4BFB-ABB2-51D01BEAD7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86" y="-22504"/>
            <a:ext cx="3502413" cy="350241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5C2087A-98EC-4E1A-8E1D-23FBDBBC6CE3}"/>
              </a:ext>
            </a:extLst>
          </p:cNvPr>
          <p:cNvSpPr txBox="1"/>
          <p:nvPr/>
        </p:nvSpPr>
        <p:spPr>
          <a:xfrm>
            <a:off x="894325" y="188415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What’s</a:t>
            </a:r>
            <a:r>
              <a:rPr lang="tr-TR" sz="3600" dirty="0">
                <a:latin typeface="Comic Sans MS" panose="030F0702030302020204" pitchFamily="66" charset="0"/>
              </a:rPr>
              <a:t> his </a:t>
            </a:r>
            <a:r>
              <a:rPr lang="tr-TR" sz="3600" dirty="0" err="1">
                <a:latin typeface="Comic Sans MS" panose="030F0702030302020204" pitchFamily="66" charset="0"/>
              </a:rPr>
              <a:t>job</a:t>
            </a:r>
            <a:r>
              <a:rPr lang="tr-TR" sz="3600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902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cooking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chef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a </a:t>
            </a:r>
            <a:r>
              <a:rPr lang="tr-TR" sz="2800" dirty="0" err="1">
                <a:latin typeface="Comic Sans MS" panose="030F0702030302020204" pitchFamily="66" charset="0"/>
              </a:rPr>
              <a:t>restaurant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waiter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110D57F-6A1F-49A8-843E-FFD2E6622B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88" y="-26696"/>
            <a:ext cx="3455696" cy="3455696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749C6F5-5F2D-4A6C-8247-9200DEC3EF3C}"/>
              </a:ext>
            </a:extLst>
          </p:cNvPr>
          <p:cNvSpPr txBox="1"/>
          <p:nvPr/>
        </p:nvSpPr>
        <p:spPr>
          <a:xfrm>
            <a:off x="726936" y="209266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What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does</a:t>
            </a:r>
            <a:r>
              <a:rPr lang="tr-TR" sz="3600" dirty="0">
                <a:latin typeface="Comic Sans MS" panose="030F0702030302020204" pitchFamily="66" charset="0"/>
              </a:rPr>
              <a:t> he </a:t>
            </a:r>
            <a:r>
              <a:rPr lang="tr-TR" sz="3600" dirty="0" err="1">
                <a:latin typeface="Comic Sans MS" panose="030F0702030302020204" pitchFamily="66" charset="0"/>
              </a:rPr>
              <a:t>like</a:t>
            </a:r>
            <a:r>
              <a:rPr lang="tr-TR" sz="3600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87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singer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actress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actor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dancer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04678FC-88D4-4ACB-BD4C-520390941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958" y="-22504"/>
            <a:ext cx="3451504" cy="345150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2139E5D-DF38-41A0-B2DF-F269E6131DB5}"/>
              </a:ext>
            </a:extLst>
          </p:cNvPr>
          <p:cNvSpPr txBox="1"/>
          <p:nvPr/>
        </p:nvSpPr>
        <p:spPr>
          <a:xfrm>
            <a:off x="611560" y="1951965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What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does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she</a:t>
            </a:r>
            <a:r>
              <a:rPr lang="tr-TR" sz="3600" dirty="0">
                <a:latin typeface="Comic Sans MS" panose="030F0702030302020204" pitchFamily="66" charset="0"/>
              </a:rPr>
              <a:t> do?</a:t>
            </a:r>
          </a:p>
        </p:txBody>
      </p:sp>
    </p:spTree>
    <p:extLst>
      <p:ext uri="{BB962C8B-B14F-4D97-AF65-F5344CB8AC3E}">
        <p14:creationId xmlns:p14="http://schemas.microsoft.com/office/powerpoint/2010/main" val="1103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hospital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doctor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helping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people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nurse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FCBBC67-B5F7-48BE-8C52-4911C00F60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31" y="0"/>
            <a:ext cx="3539199" cy="353919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3A3ED9F-EF46-4685-9BF8-05CE937E429A}"/>
              </a:ext>
            </a:extLst>
          </p:cNvPr>
          <p:cNvSpPr txBox="1"/>
          <p:nvPr/>
        </p:nvSpPr>
        <p:spPr>
          <a:xfrm>
            <a:off x="840642" y="209246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What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does</a:t>
            </a:r>
            <a:r>
              <a:rPr lang="tr-TR" sz="3600" dirty="0">
                <a:latin typeface="Comic Sans MS" panose="030F0702030302020204" pitchFamily="66" charset="0"/>
              </a:rPr>
              <a:t> he </a:t>
            </a:r>
            <a:r>
              <a:rPr lang="tr-TR" sz="3600" dirty="0" err="1">
                <a:latin typeface="Comic Sans MS" panose="030F0702030302020204" pitchFamily="66" charset="0"/>
              </a:rPr>
              <a:t>like</a:t>
            </a:r>
            <a:r>
              <a:rPr lang="tr-TR" sz="3600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95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fireman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planting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vegetables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farmer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on a </a:t>
            </a:r>
            <a:r>
              <a:rPr lang="tr-TR" sz="2800" dirty="0" err="1">
                <a:latin typeface="Comic Sans MS" panose="030F0702030302020204" pitchFamily="66" charset="0"/>
              </a:rPr>
              <a:t>farm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37BBFC3-3810-4B0B-BC84-D2822FA2E7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86" y="-29587"/>
            <a:ext cx="3500651" cy="3500651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A4DFB6B3-6355-4A61-9E06-426850D113FD}"/>
              </a:ext>
            </a:extLst>
          </p:cNvPr>
          <p:cNvSpPr txBox="1"/>
          <p:nvPr/>
        </p:nvSpPr>
        <p:spPr>
          <a:xfrm>
            <a:off x="714305" y="2158277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What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does</a:t>
            </a:r>
            <a:r>
              <a:rPr lang="tr-TR" sz="3600" dirty="0">
                <a:latin typeface="Comic Sans MS" panose="030F0702030302020204" pitchFamily="66" charset="0"/>
              </a:rPr>
              <a:t> he </a:t>
            </a:r>
            <a:r>
              <a:rPr lang="tr-TR" sz="3600" dirty="0" err="1">
                <a:latin typeface="Comic Sans MS" panose="030F0702030302020204" pitchFamily="66" charset="0"/>
              </a:rPr>
              <a:t>like</a:t>
            </a:r>
            <a:r>
              <a:rPr lang="tr-TR" sz="3600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52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061737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fireman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051720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firefighting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579596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fire </a:t>
            </a:r>
            <a:r>
              <a:rPr lang="tr-TR" sz="2800" dirty="0" err="1">
                <a:latin typeface="Comic Sans MS" panose="030F0702030302020204" pitchFamily="66" charset="0"/>
              </a:rPr>
              <a:t>station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545741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farmer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4D4B0AA-D1D5-472E-9A1E-4F9DA3257D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160" y="-33839"/>
            <a:ext cx="3462839" cy="346283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1E3742A-CD37-4A74-9165-4B9C86905C85}"/>
              </a:ext>
            </a:extLst>
          </p:cNvPr>
          <p:cNvSpPr txBox="1"/>
          <p:nvPr/>
        </p:nvSpPr>
        <p:spPr>
          <a:xfrm>
            <a:off x="981617" y="190589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What</a:t>
            </a:r>
            <a:r>
              <a:rPr lang="tr-TR" sz="3600" dirty="0">
                <a:latin typeface="Comic Sans MS" panose="030F0702030302020204" pitchFamily="66" charset="0"/>
              </a:rPr>
              <a:t> is his </a:t>
            </a:r>
            <a:r>
              <a:rPr lang="tr-TR" sz="3600" dirty="0" err="1">
                <a:latin typeface="Comic Sans MS" panose="030F0702030302020204" pitchFamily="66" charset="0"/>
              </a:rPr>
              <a:t>job</a:t>
            </a:r>
            <a:r>
              <a:rPr lang="tr-TR" sz="3600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604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policewoman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actress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farmer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nurse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A1D3A26C-A17C-4146-B647-799EBE1879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96" y="-22504"/>
            <a:ext cx="3451504" cy="3451504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50521688-71C8-4978-A3F0-E47DB8EA424D}"/>
              </a:ext>
            </a:extLst>
          </p:cNvPr>
          <p:cNvSpPr txBox="1"/>
          <p:nvPr/>
        </p:nvSpPr>
        <p:spPr>
          <a:xfrm>
            <a:off x="919780" y="205665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What</a:t>
            </a:r>
            <a:r>
              <a:rPr lang="tr-TR" sz="3600" dirty="0">
                <a:latin typeface="Comic Sans MS" panose="030F0702030302020204" pitchFamily="66" charset="0"/>
              </a:rPr>
              <a:t> is her </a:t>
            </a:r>
            <a:r>
              <a:rPr lang="tr-TR" sz="3600" dirty="0" err="1">
                <a:latin typeface="Comic Sans MS" panose="030F0702030302020204" pitchFamily="66" charset="0"/>
              </a:rPr>
              <a:t>job</a:t>
            </a:r>
            <a:r>
              <a:rPr lang="tr-TR" sz="3600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764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pilot</a:t>
            </a: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clinic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6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airport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flying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C221FF0-0652-4280-8402-CE3FCE740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86" y="-1405"/>
            <a:ext cx="3502413" cy="350241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1C6E92CB-1490-4526-88C7-7D33E00F51E6}"/>
              </a:ext>
            </a:extLst>
          </p:cNvPr>
          <p:cNvSpPr txBox="1"/>
          <p:nvPr/>
        </p:nvSpPr>
        <p:spPr>
          <a:xfrm>
            <a:off x="395536" y="213285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A pilot </a:t>
            </a:r>
            <a:r>
              <a:rPr lang="tr-TR" sz="2800" dirty="0" err="1">
                <a:latin typeface="Comic Sans MS" panose="030F0702030302020204" pitchFamily="66" charset="0"/>
              </a:rPr>
              <a:t>works</a:t>
            </a:r>
            <a:r>
              <a:rPr lang="tr-TR" sz="2800" dirty="0">
                <a:latin typeface="Comic Sans MS" panose="030F0702030302020204" pitchFamily="66" charset="0"/>
              </a:rPr>
              <a:t>  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937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dancer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concert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hall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singing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a </a:t>
            </a:r>
            <a:r>
              <a:rPr lang="tr-TR" sz="2800" dirty="0" err="1">
                <a:latin typeface="Comic Sans MS" panose="030F0702030302020204" pitchFamily="66" charset="0"/>
              </a:rPr>
              <a:t>dance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school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49505E6-3880-471F-A9D5-62B0598F1E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96" y="-22504"/>
            <a:ext cx="3451504" cy="345150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F71AA48-0B0C-405C-9E22-3A3E267C89C1}"/>
              </a:ext>
            </a:extLst>
          </p:cNvPr>
          <p:cNvSpPr txBox="1"/>
          <p:nvPr/>
        </p:nvSpPr>
        <p:spPr>
          <a:xfrm>
            <a:off x="611560" y="2001579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Comic Sans MS" panose="030F0702030302020204" pitchFamily="66" charset="0"/>
              </a:rPr>
              <a:t>A </a:t>
            </a:r>
            <a:r>
              <a:rPr lang="tr-TR" sz="3200" dirty="0" err="1">
                <a:latin typeface="Comic Sans MS" panose="030F0702030302020204" pitchFamily="66" charset="0"/>
              </a:rPr>
              <a:t>singer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works</a:t>
            </a:r>
            <a:r>
              <a:rPr lang="tr-TR" sz="3200" dirty="0">
                <a:latin typeface="Comic Sans MS" panose="030F0702030302020204" pitchFamily="66" charset="0"/>
              </a:rPr>
              <a:t> 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6347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airport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music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hall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on a </a:t>
            </a:r>
            <a:r>
              <a:rPr lang="tr-TR" sz="2800" dirty="0" err="1">
                <a:latin typeface="Comic Sans MS" panose="030F0702030302020204" pitchFamily="66" charset="0"/>
              </a:rPr>
              <a:t>farm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restaurant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BF48587-940E-437A-9B3D-1D687EFBD6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32" y="-27384"/>
            <a:ext cx="3572780" cy="357278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2BCC25B-F818-4026-AD31-97ABFF76D9BD}"/>
              </a:ext>
            </a:extLst>
          </p:cNvPr>
          <p:cNvSpPr txBox="1"/>
          <p:nvPr/>
        </p:nvSpPr>
        <p:spPr>
          <a:xfrm>
            <a:off x="589609" y="1921187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Comic Sans MS" panose="030F0702030302020204" pitchFamily="66" charset="0"/>
              </a:rPr>
              <a:t>A </a:t>
            </a:r>
            <a:r>
              <a:rPr lang="tr-TR" sz="3200" dirty="0" err="1">
                <a:latin typeface="Comic Sans MS" panose="030F0702030302020204" pitchFamily="66" charset="0"/>
              </a:rPr>
              <a:t>farmer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works</a:t>
            </a:r>
            <a:r>
              <a:rPr lang="tr-TR" sz="3200" dirty="0">
                <a:latin typeface="Comic Sans MS" panose="030F0702030302020204" pitchFamily="66" charset="0"/>
              </a:rPr>
              <a:t> …………</a:t>
            </a:r>
          </a:p>
        </p:txBody>
      </p:sp>
    </p:spTree>
    <p:extLst>
      <p:ext uri="{BB962C8B-B14F-4D97-AF65-F5344CB8AC3E}">
        <p14:creationId xmlns:p14="http://schemas.microsoft.com/office/powerpoint/2010/main" val="130505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post </a:t>
            </a:r>
            <a:r>
              <a:rPr lang="tr-TR" sz="2800" dirty="0" err="1">
                <a:latin typeface="Comic Sans MS" panose="030F0702030302020204" pitchFamily="66" charset="0"/>
              </a:rPr>
              <a:t>office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fire </a:t>
            </a:r>
            <a:r>
              <a:rPr lang="tr-TR" sz="2800" dirty="0" err="1">
                <a:latin typeface="Comic Sans MS" panose="030F0702030302020204" pitchFamily="66" charset="0"/>
              </a:rPr>
              <a:t>station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theatre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police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station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922957B-0C08-4A15-8D83-99C9B6C158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87" y="0"/>
            <a:ext cx="3505344" cy="350534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300FB5D-2F89-4360-A668-3103619DCCF4}"/>
              </a:ext>
            </a:extLst>
          </p:cNvPr>
          <p:cNvSpPr txBox="1"/>
          <p:nvPr/>
        </p:nvSpPr>
        <p:spPr>
          <a:xfrm>
            <a:off x="467544" y="198884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Comic Sans MS" panose="030F0702030302020204" pitchFamily="66" charset="0"/>
              </a:rPr>
              <a:t>A </a:t>
            </a:r>
            <a:r>
              <a:rPr lang="tr-TR" sz="3200" dirty="0" err="1">
                <a:latin typeface="Comic Sans MS" panose="030F0702030302020204" pitchFamily="66" charset="0"/>
              </a:rPr>
              <a:t>fireman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works</a:t>
            </a:r>
            <a:r>
              <a:rPr lang="tr-TR" sz="3200" dirty="0">
                <a:latin typeface="Comic Sans MS" panose="030F0702030302020204" pitchFamily="66" charset="0"/>
              </a:rPr>
              <a:t> …………</a:t>
            </a:r>
          </a:p>
        </p:txBody>
      </p:sp>
    </p:spTree>
    <p:extLst>
      <p:ext uri="{BB962C8B-B14F-4D97-AF65-F5344CB8AC3E}">
        <p14:creationId xmlns:p14="http://schemas.microsoft.com/office/powerpoint/2010/main" val="7818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school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veterinary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clinic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hospital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shopping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center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83904C1-4B09-49BE-A6B4-246D1868E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86" y="0"/>
            <a:ext cx="3473813" cy="347381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3155F868-B833-48F6-B2E6-B0C021293AAF}"/>
              </a:ext>
            </a:extLst>
          </p:cNvPr>
          <p:cNvSpPr txBox="1"/>
          <p:nvPr/>
        </p:nvSpPr>
        <p:spPr>
          <a:xfrm>
            <a:off x="467544" y="2060848"/>
            <a:ext cx="5356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err="1">
                <a:latin typeface="Comic Sans MS" panose="030F0702030302020204" pitchFamily="66" charset="0"/>
              </a:rPr>
              <a:t>Where</a:t>
            </a:r>
            <a:r>
              <a:rPr lang="tr-TR" sz="3000" dirty="0">
                <a:latin typeface="Comic Sans MS" panose="030F0702030302020204" pitchFamily="66" charset="0"/>
              </a:rPr>
              <a:t> </a:t>
            </a:r>
            <a:r>
              <a:rPr lang="tr-TR" sz="3000" dirty="0" err="1">
                <a:latin typeface="Comic Sans MS" panose="030F0702030302020204" pitchFamily="66" charset="0"/>
              </a:rPr>
              <a:t>does</a:t>
            </a:r>
            <a:r>
              <a:rPr lang="tr-TR" sz="3000" dirty="0">
                <a:latin typeface="Comic Sans MS" panose="030F0702030302020204" pitchFamily="66" charset="0"/>
              </a:rPr>
              <a:t> a </a:t>
            </a:r>
            <a:r>
              <a:rPr lang="tr-TR" sz="3000" dirty="0" err="1">
                <a:latin typeface="Comic Sans MS" panose="030F0702030302020204" pitchFamily="66" charset="0"/>
              </a:rPr>
              <a:t>doctor</a:t>
            </a:r>
            <a:r>
              <a:rPr lang="tr-TR" sz="3000" dirty="0">
                <a:latin typeface="Comic Sans MS" panose="030F0702030302020204" pitchFamily="66" charset="0"/>
              </a:rPr>
              <a:t> </a:t>
            </a:r>
            <a:r>
              <a:rPr lang="tr-TR" sz="3000" dirty="0" err="1">
                <a:latin typeface="Comic Sans MS" panose="030F0702030302020204" pitchFamily="66" charset="0"/>
              </a:rPr>
              <a:t>work</a:t>
            </a:r>
            <a:r>
              <a:rPr lang="tr-TR" sz="3000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012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Waiter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Businessman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Teacher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Chef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BF67A85-4BE9-4807-9B61-3FEF1C2D38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32" y="-27384"/>
            <a:ext cx="3536268" cy="353626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451C5377-75B4-4A9D-AE4D-5FBA6030F2F8}"/>
              </a:ext>
            </a:extLst>
          </p:cNvPr>
          <p:cNvSpPr txBox="1"/>
          <p:nvPr/>
        </p:nvSpPr>
        <p:spPr>
          <a:xfrm>
            <a:off x="683568" y="2060848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…………………… </a:t>
            </a:r>
            <a:r>
              <a:rPr lang="tr-TR" sz="2400" dirty="0" err="1">
                <a:latin typeface="Comic Sans MS" panose="030F0702030302020204" pitchFamily="66" charset="0"/>
              </a:rPr>
              <a:t>works</a:t>
            </a:r>
            <a:r>
              <a:rPr lang="tr-TR" sz="2400" dirty="0">
                <a:latin typeface="Comic Sans MS" panose="030F0702030302020204" pitchFamily="66" charset="0"/>
              </a:rPr>
              <a:t> at an </a:t>
            </a:r>
            <a:r>
              <a:rPr lang="tr-TR" sz="2400" dirty="0" err="1">
                <a:latin typeface="Comic Sans MS" panose="030F0702030302020204" pitchFamily="66" charset="0"/>
              </a:rPr>
              <a:t>office</a:t>
            </a:r>
            <a:endParaRPr lang="tr-T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3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061737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policeman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051720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fire </a:t>
            </a:r>
            <a:r>
              <a:rPr lang="tr-TR" sz="2800" dirty="0" err="1">
                <a:latin typeface="Comic Sans MS" panose="030F0702030302020204" pitchFamily="66" charset="0"/>
              </a:rPr>
              <a:t>station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579596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police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station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545741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policewoman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7A52558-F0CC-4CAC-998F-D37B451DB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08" y="-22504"/>
            <a:ext cx="3451504" cy="345150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87F8F63B-924F-4A6E-B760-A820330B1028}"/>
              </a:ext>
            </a:extLst>
          </p:cNvPr>
          <p:cNvSpPr txBox="1"/>
          <p:nvPr/>
        </p:nvSpPr>
        <p:spPr>
          <a:xfrm>
            <a:off x="827584" y="19888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Where</a:t>
            </a:r>
            <a:r>
              <a:rPr lang="tr-TR" sz="3600" dirty="0">
                <a:latin typeface="Comic Sans MS" panose="030F0702030302020204" pitchFamily="66" charset="0"/>
              </a:rPr>
              <a:t> do </a:t>
            </a:r>
            <a:r>
              <a:rPr lang="tr-TR" sz="3600" dirty="0" err="1">
                <a:latin typeface="Comic Sans MS" panose="030F0702030302020204" pitchFamily="66" charset="0"/>
              </a:rPr>
              <a:t>you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work</a:t>
            </a:r>
            <a:r>
              <a:rPr lang="tr-TR" sz="3600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634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postman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bringing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letters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fire </a:t>
            </a:r>
            <a:r>
              <a:rPr lang="tr-TR" sz="2800" dirty="0" err="1">
                <a:latin typeface="Comic Sans MS" panose="030F0702030302020204" pitchFamily="66" charset="0"/>
              </a:rPr>
              <a:t>station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post </a:t>
            </a:r>
            <a:r>
              <a:rPr lang="tr-TR" sz="2800" dirty="0" err="1">
                <a:latin typeface="Comic Sans MS" panose="030F0702030302020204" pitchFamily="66" charset="0"/>
              </a:rPr>
              <a:t>office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A842AA9-4CF0-4C85-B149-37017F0076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32" y="-26696"/>
            <a:ext cx="3536268" cy="353626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ADDB2D8-8DB1-48AB-AB7F-63F7896E71C3}"/>
              </a:ext>
            </a:extLst>
          </p:cNvPr>
          <p:cNvSpPr txBox="1"/>
          <p:nvPr/>
        </p:nvSpPr>
        <p:spPr>
          <a:xfrm>
            <a:off x="611560" y="1556792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>
                <a:latin typeface="Comic Sans MS" panose="030F0702030302020204" pitchFamily="66" charset="0"/>
              </a:rPr>
              <a:t>Where</a:t>
            </a:r>
            <a:r>
              <a:rPr lang="tr-TR" sz="3200" dirty="0">
                <a:latin typeface="Comic Sans MS" panose="030F0702030302020204" pitchFamily="66" charset="0"/>
              </a:rPr>
              <a:t> do </a:t>
            </a:r>
            <a:r>
              <a:rPr lang="tr-TR" sz="3200" dirty="0" err="1">
                <a:latin typeface="Comic Sans MS" panose="030F0702030302020204" pitchFamily="66" charset="0"/>
              </a:rPr>
              <a:t>you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work</a:t>
            </a:r>
            <a:r>
              <a:rPr lang="tr-TR" sz="3200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64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restaurant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chef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cooking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cafe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F99E8D5-9E24-428D-A271-38BDD20DE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96" y="-22504"/>
            <a:ext cx="3451504" cy="345150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4538C33-3744-4068-8493-1408BBC7F715}"/>
              </a:ext>
            </a:extLst>
          </p:cNvPr>
          <p:cNvSpPr txBox="1"/>
          <p:nvPr/>
        </p:nvSpPr>
        <p:spPr>
          <a:xfrm>
            <a:off x="611560" y="198884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latin typeface="Comic Sans MS" panose="030F0702030302020204" pitchFamily="66" charset="0"/>
              </a:rPr>
              <a:t>A </a:t>
            </a:r>
            <a:r>
              <a:rPr lang="tr-TR" sz="3600" dirty="0" err="1">
                <a:latin typeface="Comic Sans MS" panose="030F0702030302020204" pitchFamily="66" charset="0"/>
              </a:rPr>
              <a:t>chef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works</a:t>
            </a:r>
            <a:r>
              <a:rPr lang="tr-TR" sz="3600" dirty="0">
                <a:latin typeface="Comic Sans MS" panose="030F0702030302020204" pitchFamily="66" charset="0"/>
              </a:rPr>
              <a:t> …………</a:t>
            </a:r>
          </a:p>
        </p:txBody>
      </p:sp>
    </p:spTree>
    <p:extLst>
      <p:ext uri="{BB962C8B-B14F-4D97-AF65-F5344CB8AC3E}">
        <p14:creationId xmlns:p14="http://schemas.microsoft.com/office/powerpoint/2010/main" val="158049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teacher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teaching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writing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books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school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A94FC29-C4C8-4AB7-AADA-7C7737046D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48" y="-27384"/>
            <a:ext cx="3456384" cy="345638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0B4499E0-0BB2-4CDE-9728-52E600EF8B5B}"/>
              </a:ext>
            </a:extLst>
          </p:cNvPr>
          <p:cNvSpPr txBox="1"/>
          <p:nvPr/>
        </p:nvSpPr>
        <p:spPr>
          <a:xfrm>
            <a:off x="838183" y="1929571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>
                <a:latin typeface="Comic Sans MS" panose="030F0702030302020204" pitchFamily="66" charset="0"/>
              </a:rPr>
              <a:t>What</a:t>
            </a:r>
            <a:r>
              <a:rPr lang="tr-TR" sz="3200" dirty="0">
                <a:latin typeface="Comic Sans MS" panose="030F0702030302020204" pitchFamily="66" charset="0"/>
              </a:rPr>
              <a:t> do </a:t>
            </a:r>
            <a:r>
              <a:rPr lang="tr-TR" sz="3200" dirty="0" err="1">
                <a:latin typeface="Comic Sans MS" panose="030F0702030302020204" pitchFamily="66" charset="0"/>
              </a:rPr>
              <a:t>you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like</a:t>
            </a:r>
            <a:r>
              <a:rPr lang="tr-TR" sz="3200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190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flying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pilot</a:t>
            </a: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airport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actor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8CEFED9-0461-4B19-B412-0A3FF366E3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86" y="-22504"/>
            <a:ext cx="3502413" cy="350241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819AD7E-B9D3-4687-9689-8B80584B3303}"/>
              </a:ext>
            </a:extLst>
          </p:cNvPr>
          <p:cNvSpPr txBox="1"/>
          <p:nvPr/>
        </p:nvSpPr>
        <p:spPr>
          <a:xfrm>
            <a:off x="755576" y="20608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What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does</a:t>
            </a:r>
            <a:r>
              <a:rPr lang="tr-TR" sz="3600" dirty="0">
                <a:latin typeface="Comic Sans MS" panose="030F0702030302020204" pitchFamily="66" charset="0"/>
              </a:rPr>
              <a:t> he </a:t>
            </a:r>
            <a:r>
              <a:rPr lang="tr-TR" sz="3600" dirty="0" err="1">
                <a:latin typeface="Comic Sans MS" panose="030F0702030302020204" pitchFamily="66" charset="0"/>
              </a:rPr>
              <a:t>like</a:t>
            </a:r>
            <a:r>
              <a:rPr lang="tr-TR" sz="3600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83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singer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actress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chef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dancer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E77B2A3-7323-476D-B383-1E55310AC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27" y="-22504"/>
            <a:ext cx="3451504" cy="345150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366C261-D24B-4175-B212-724BFB399274}"/>
              </a:ext>
            </a:extLst>
          </p:cNvPr>
          <p:cNvSpPr txBox="1"/>
          <p:nvPr/>
        </p:nvSpPr>
        <p:spPr>
          <a:xfrm>
            <a:off x="539552" y="2391271"/>
            <a:ext cx="528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An …………… </a:t>
            </a:r>
            <a:r>
              <a:rPr lang="tr-TR" sz="2400" dirty="0" err="1">
                <a:latin typeface="Comic Sans MS" panose="030F0702030302020204" pitchFamily="66" charset="0"/>
              </a:rPr>
              <a:t>works</a:t>
            </a:r>
            <a:r>
              <a:rPr lang="tr-TR" sz="2400" dirty="0">
                <a:latin typeface="Comic Sans MS" panose="030F0702030302020204" pitchFamily="66" charset="0"/>
              </a:rPr>
              <a:t> at </a:t>
            </a:r>
            <a:r>
              <a:rPr lang="tr-TR" sz="2400" dirty="0" err="1">
                <a:latin typeface="Comic Sans MS" panose="030F0702030302020204" pitchFamily="66" charset="0"/>
              </a:rPr>
              <a:t>the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theatre</a:t>
            </a:r>
            <a:r>
              <a:rPr lang="tr-TR" sz="24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535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1763688" y="3861048"/>
            <a:ext cx="626469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latin typeface="Comic Sans MS" panose="030F0702030302020204" pitchFamily="66" charset="0"/>
              </a:rPr>
              <a:t>WELL DONE</a:t>
            </a:r>
          </a:p>
        </p:txBody>
      </p:sp>
    </p:spTree>
    <p:extLst>
      <p:ext uri="{BB962C8B-B14F-4D97-AF65-F5344CB8AC3E}">
        <p14:creationId xmlns:p14="http://schemas.microsoft.com/office/powerpoint/2010/main" val="192083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postman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policewoman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policeman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fireman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F0DB99B-5F5E-430F-932B-045AD0E2E4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32" y="0"/>
            <a:ext cx="3536268" cy="353626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D6CD354-1486-4562-962C-F228EBB61682}"/>
              </a:ext>
            </a:extLst>
          </p:cNvPr>
          <p:cNvSpPr txBox="1"/>
          <p:nvPr/>
        </p:nvSpPr>
        <p:spPr>
          <a:xfrm>
            <a:off x="674974" y="174689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What</a:t>
            </a:r>
            <a:r>
              <a:rPr lang="tr-TR" sz="3600" dirty="0">
                <a:latin typeface="Comic Sans MS" panose="030F0702030302020204" pitchFamily="66" charset="0"/>
              </a:rPr>
              <a:t> is his </a:t>
            </a:r>
            <a:r>
              <a:rPr lang="tr-TR" sz="3600" dirty="0" err="1">
                <a:latin typeface="Comic Sans MS" panose="030F0702030302020204" pitchFamily="66" charset="0"/>
              </a:rPr>
              <a:t>job</a:t>
            </a:r>
            <a:r>
              <a:rPr lang="tr-TR" sz="3600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96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policewoman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police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station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helping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people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policeman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812FDF1-D604-4224-8823-8D9E4AAA8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86" y="0"/>
            <a:ext cx="3502413" cy="350241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DAF6C9EE-A11A-45C9-BFAE-20079D5D5C97}"/>
              </a:ext>
            </a:extLst>
          </p:cNvPr>
          <p:cNvSpPr txBox="1"/>
          <p:nvPr/>
        </p:nvSpPr>
        <p:spPr>
          <a:xfrm>
            <a:off x="395536" y="206084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Where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does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she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work</a:t>
            </a:r>
            <a:r>
              <a:rPr lang="tr-TR" sz="3600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261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fireman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businessman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actor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postman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C116810-5358-4DD5-BCF5-38AD1D81CB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32" y="-22504"/>
            <a:ext cx="3536268" cy="353626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DF200FF1-89F7-4316-9D49-F5196BFD4D0A}"/>
              </a:ext>
            </a:extLst>
          </p:cNvPr>
          <p:cNvSpPr txBox="1"/>
          <p:nvPr/>
        </p:nvSpPr>
        <p:spPr>
          <a:xfrm>
            <a:off x="611560" y="1888341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What’s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your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job</a:t>
            </a:r>
            <a:r>
              <a:rPr lang="tr-TR" sz="3600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780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dancer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teacher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singer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actor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E3941F0-14DD-4458-880B-13BC5DD73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00" y="0"/>
            <a:ext cx="3429000" cy="3429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42D5B1F-7029-4D19-8AAB-632309B18F88}"/>
              </a:ext>
            </a:extLst>
          </p:cNvPr>
          <p:cNvSpPr txBox="1"/>
          <p:nvPr/>
        </p:nvSpPr>
        <p:spPr>
          <a:xfrm>
            <a:off x="850660" y="1807949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What</a:t>
            </a:r>
            <a:r>
              <a:rPr lang="tr-TR" sz="3600" dirty="0">
                <a:latin typeface="Comic Sans MS" panose="030F0702030302020204" pitchFamily="66" charset="0"/>
              </a:rPr>
              <a:t> do </a:t>
            </a:r>
            <a:r>
              <a:rPr lang="tr-TR" sz="3600" dirty="0" err="1">
                <a:latin typeface="Comic Sans MS" panose="030F0702030302020204" pitchFamily="66" charset="0"/>
              </a:rPr>
              <a:t>you</a:t>
            </a:r>
            <a:r>
              <a:rPr lang="tr-TR" sz="3600" dirty="0">
                <a:latin typeface="Comic Sans MS" panose="030F0702030302020204" pitchFamily="66" charset="0"/>
              </a:rPr>
              <a:t> do?</a:t>
            </a:r>
          </a:p>
        </p:txBody>
      </p:sp>
    </p:spTree>
    <p:extLst>
      <p:ext uri="{BB962C8B-B14F-4D97-AF65-F5344CB8AC3E}">
        <p14:creationId xmlns:p14="http://schemas.microsoft.com/office/powerpoint/2010/main" val="33247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teacher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teaching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writer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school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522CBAF-DC8B-4554-9975-6B00D731EC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86" y="-22504"/>
            <a:ext cx="3502413" cy="350241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6E38AF9-AA2B-42C7-A81A-738FA0DF55AF}"/>
              </a:ext>
            </a:extLst>
          </p:cNvPr>
          <p:cNvSpPr txBox="1"/>
          <p:nvPr/>
        </p:nvSpPr>
        <p:spPr>
          <a:xfrm>
            <a:off x="611560" y="198884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Where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does</a:t>
            </a:r>
            <a:r>
              <a:rPr lang="tr-TR" sz="3600" dirty="0">
                <a:latin typeface="Comic Sans MS" panose="030F0702030302020204" pitchFamily="66" charset="0"/>
              </a:rPr>
              <a:t> he </a:t>
            </a:r>
            <a:r>
              <a:rPr lang="tr-TR" sz="3600" dirty="0" err="1">
                <a:latin typeface="Comic Sans MS" panose="030F0702030302020204" pitchFamily="66" charset="0"/>
              </a:rPr>
              <a:t>work</a:t>
            </a:r>
            <a:r>
              <a:rPr lang="tr-TR" sz="3600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873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hlinkClick r:id="rId2" action="ppaction://hlinksldjump"/>
            <a:extLst>
              <a:ext uri="{FF2B5EF4-FFF2-40B4-BE49-F238E27FC236}">
                <a16:creationId xmlns:a16="http://schemas.microsoft.com/office/drawing/2014/main" id="{D47C492C-CC9F-4ED2-A402-B4EC6D3D8C32}"/>
              </a:ext>
            </a:extLst>
          </p:cNvPr>
          <p:cNvSpPr/>
          <p:nvPr/>
        </p:nvSpPr>
        <p:spPr>
          <a:xfrm>
            <a:off x="2123728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doctor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0F70FFE0-25F2-49C6-8258-099821BC6C66}"/>
              </a:ext>
            </a:extLst>
          </p:cNvPr>
          <p:cNvSpPr/>
          <p:nvPr/>
        </p:nvSpPr>
        <p:spPr>
          <a:xfrm>
            <a:off x="2113711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vet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A6A7FD70-7A59-45DD-8583-7313CCBF02A2}"/>
              </a:ext>
            </a:extLst>
          </p:cNvPr>
          <p:cNvSpPr/>
          <p:nvPr/>
        </p:nvSpPr>
        <p:spPr>
          <a:xfrm>
            <a:off x="5641587" y="538160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at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veterinary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clinic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A57789AA-7E96-4538-8DFB-6C746ED6EB56}"/>
              </a:ext>
            </a:extLst>
          </p:cNvPr>
          <p:cNvSpPr/>
          <p:nvPr/>
        </p:nvSpPr>
        <p:spPr>
          <a:xfrm>
            <a:off x="5607732" y="400506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helping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animals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12C2C1B-E13B-48CE-BBF1-D638666F2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27" y="-26696"/>
            <a:ext cx="3527704" cy="352770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C732E2E-4582-48EC-BB66-97002197BFFB}"/>
              </a:ext>
            </a:extLst>
          </p:cNvPr>
          <p:cNvSpPr txBox="1"/>
          <p:nvPr/>
        </p:nvSpPr>
        <p:spPr>
          <a:xfrm>
            <a:off x="611560" y="1960349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What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does</a:t>
            </a:r>
            <a:r>
              <a:rPr lang="tr-TR" sz="3600" dirty="0">
                <a:latin typeface="Comic Sans MS" panose="030F0702030302020204" pitchFamily="66" charset="0"/>
              </a:rPr>
              <a:t> he </a:t>
            </a:r>
            <a:r>
              <a:rPr lang="tr-TR" sz="3600" dirty="0" err="1">
                <a:latin typeface="Comic Sans MS" panose="030F0702030302020204" pitchFamily="66" charset="0"/>
              </a:rPr>
              <a:t>like</a:t>
            </a:r>
            <a:r>
              <a:rPr lang="tr-TR" sz="3600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64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</TotalTime>
  <Words>351</Words>
  <Application>Microsoft Office PowerPoint</Application>
  <PresentationFormat>Ekran Gösterisi (4:3)</PresentationFormat>
  <Paragraphs>148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6" baseType="lpstr">
      <vt:lpstr>Arial</vt:lpstr>
      <vt:lpstr>Century Gothic</vt:lpstr>
      <vt:lpstr>Comic Sans MS</vt:lpstr>
      <vt:lpstr>Wingdings 3</vt:lpstr>
      <vt:lpstr>Duman</vt:lpstr>
      <vt:lpstr>JOBS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JOBS</dc:title>
  <dc:creator>samsung</dc:creator>
  <cp:lastModifiedBy>nilgün kutluata</cp:lastModifiedBy>
  <cp:revision>23</cp:revision>
  <dcterms:created xsi:type="dcterms:W3CDTF">2019-03-18T17:48:09Z</dcterms:created>
  <dcterms:modified xsi:type="dcterms:W3CDTF">2019-03-18T20:29:21Z</dcterms:modified>
</cp:coreProperties>
</file>