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9"/>
  </p:notesMasterIdLst>
  <p:sldIdLst>
    <p:sldId id="257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5" r:id="rId12"/>
    <p:sldId id="278" r:id="rId13"/>
    <p:sldId id="280" r:id="rId14"/>
    <p:sldId id="287" r:id="rId15"/>
    <p:sldId id="284" r:id="rId16"/>
    <p:sldId id="28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A25FC-9636-43FA-A395-1EAF0BE5A67B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FB276-55D4-4B05-82AD-68954D7636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2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FB276-55D4-4B05-82AD-68954D7636B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24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8903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86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67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73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1550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351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965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70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3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5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4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98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.png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7.xml"/><Relationship Id="rId5" Type="http://schemas.openxmlformats.org/officeDocument/2006/relationships/image" Target="../media/image3.png"/><Relationship Id="rId15" Type="http://schemas.openxmlformats.org/officeDocument/2006/relationships/slide" Target="slide11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ibrahimkutluata.weebly.com/411-liveworksheet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ibrahimkutluata.weebly.com/412-liveworksheet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0474F78-A29A-414D-85B9-BAEADACDB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814938E-DCA4-49E7-B32D-1070182981DB}"/>
              </a:ext>
            </a:extLst>
          </p:cNvPr>
          <p:cNvSpPr/>
          <p:nvPr/>
        </p:nvSpPr>
        <p:spPr>
          <a:xfrm>
            <a:off x="5704114" y="3004458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128F9C3-B0AA-4803-9F80-C9443DE7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0470E21-C781-426A-AC00-896FCF2B5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50" y="-145629"/>
            <a:ext cx="3102252" cy="3102252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768B4E9E-BB43-4FC7-B527-4B98C87600F3}"/>
              </a:ext>
            </a:extLst>
          </p:cNvPr>
          <p:cNvSpPr/>
          <p:nvPr/>
        </p:nvSpPr>
        <p:spPr>
          <a:xfrm rot="19929978">
            <a:off x="7545391" y="4029260"/>
            <a:ext cx="47612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4th Grade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266C7C5-D2F7-4B58-A4CE-B4A082B983A2}"/>
              </a:ext>
            </a:extLst>
          </p:cNvPr>
          <p:cNvSpPr/>
          <p:nvPr/>
        </p:nvSpPr>
        <p:spPr>
          <a:xfrm>
            <a:off x="943441" y="3079821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Today is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9CF531E1-F945-455D-85CC-6D0B69C58772}"/>
              </a:ext>
            </a:extLst>
          </p:cNvPr>
          <p:cNvSpPr/>
          <p:nvPr/>
        </p:nvSpPr>
        <p:spPr>
          <a:xfrm>
            <a:off x="4097208" y="3516085"/>
            <a:ext cx="522514" cy="17779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&quot;İzin Verilmiyor&quot; Simgesi 13">
            <a:hlinkClick r:id="rId6" action="ppaction://hlinksldjump"/>
            <a:extLst>
              <a:ext uri="{FF2B5EF4-FFF2-40B4-BE49-F238E27FC236}">
                <a16:creationId xmlns:a16="http://schemas.microsoft.com/office/drawing/2014/main" id="{3E39F10E-90FA-4026-875F-D6B12EB85422}"/>
              </a:ext>
            </a:extLst>
          </p:cNvPr>
          <p:cNvSpPr/>
          <p:nvPr/>
        </p:nvSpPr>
        <p:spPr>
          <a:xfrm>
            <a:off x="10611853" y="5646055"/>
            <a:ext cx="1143000" cy="106153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Exit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Oval 14">
            <a:hlinkClick r:id="rId7" action="ppaction://hlinksldjump"/>
            <a:extLst>
              <a:ext uri="{FF2B5EF4-FFF2-40B4-BE49-F238E27FC236}">
                <a16:creationId xmlns:a16="http://schemas.microsoft.com/office/drawing/2014/main" id="{AD14D2E1-7DB0-4F80-8C59-9749AB85DA70}"/>
              </a:ext>
            </a:extLst>
          </p:cNvPr>
          <p:cNvSpPr/>
          <p:nvPr/>
        </p:nvSpPr>
        <p:spPr>
          <a:xfrm>
            <a:off x="5126026" y="338431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hlinkClick r:id="rId8" action="ppaction://hlinksldjump"/>
            <a:extLst>
              <a:ext uri="{FF2B5EF4-FFF2-40B4-BE49-F238E27FC236}">
                <a16:creationId xmlns:a16="http://schemas.microsoft.com/office/drawing/2014/main" id="{C36DAABC-52CB-4F38-B3F0-A9C828804CE2}"/>
              </a:ext>
            </a:extLst>
          </p:cNvPr>
          <p:cNvSpPr/>
          <p:nvPr/>
        </p:nvSpPr>
        <p:spPr>
          <a:xfrm>
            <a:off x="4862287" y="3947886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2F7C0DD4-8E6F-4D27-B2B9-0ECB9472FDFF}"/>
              </a:ext>
            </a:extLst>
          </p:cNvPr>
          <p:cNvSpPr/>
          <p:nvPr/>
        </p:nvSpPr>
        <p:spPr>
          <a:xfrm>
            <a:off x="4922827" y="467608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1891716B-40D3-433C-8926-D77450567700}"/>
              </a:ext>
            </a:extLst>
          </p:cNvPr>
          <p:cNvSpPr/>
          <p:nvPr/>
        </p:nvSpPr>
        <p:spPr>
          <a:xfrm>
            <a:off x="5343742" y="5096995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B82CA3CC-92A6-48BE-A221-F0EFE9B32265}"/>
              </a:ext>
            </a:extLst>
          </p:cNvPr>
          <p:cNvSpPr/>
          <p:nvPr/>
        </p:nvSpPr>
        <p:spPr>
          <a:xfrm>
            <a:off x="5735628" y="4487396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E35D3228-197E-4A29-A540-3499F4ED8BB0}"/>
              </a:ext>
            </a:extLst>
          </p:cNvPr>
          <p:cNvSpPr/>
          <p:nvPr/>
        </p:nvSpPr>
        <p:spPr>
          <a:xfrm>
            <a:off x="5648540" y="3790710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>
            <a:hlinkClick r:id="rId13" action="ppaction://hlinksldjump"/>
            <a:extLst>
              <a:ext uri="{FF2B5EF4-FFF2-40B4-BE49-F238E27FC236}">
                <a16:creationId xmlns:a16="http://schemas.microsoft.com/office/drawing/2014/main" id="{8E8D20C0-9DAD-4E96-8653-395F9B6A710A}"/>
              </a:ext>
            </a:extLst>
          </p:cNvPr>
          <p:cNvSpPr/>
          <p:nvPr/>
        </p:nvSpPr>
        <p:spPr>
          <a:xfrm>
            <a:off x="6287169" y="3413338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>
            <a:hlinkClick r:id="rId14" action="ppaction://hlinksldjump"/>
            <a:extLst>
              <a:ext uri="{FF2B5EF4-FFF2-40B4-BE49-F238E27FC236}">
                <a16:creationId xmlns:a16="http://schemas.microsoft.com/office/drawing/2014/main" id="{1B2ED2C4-62F6-4236-AB78-BDD22C8D107D}"/>
              </a:ext>
            </a:extLst>
          </p:cNvPr>
          <p:cNvSpPr/>
          <p:nvPr/>
        </p:nvSpPr>
        <p:spPr>
          <a:xfrm>
            <a:off x="6635513" y="396488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>
            <a:hlinkClick r:id="rId15" action="ppaction://hlinksldjump"/>
            <a:extLst>
              <a:ext uri="{FF2B5EF4-FFF2-40B4-BE49-F238E27FC236}">
                <a16:creationId xmlns:a16="http://schemas.microsoft.com/office/drawing/2014/main" id="{5112E666-DF3C-4D61-841D-BB72C7D2055C}"/>
              </a:ext>
            </a:extLst>
          </p:cNvPr>
          <p:cNvSpPr/>
          <p:nvPr/>
        </p:nvSpPr>
        <p:spPr>
          <a:xfrm>
            <a:off x="6560459" y="4601030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>
            <a:hlinkClick r:id="rId16" action="ppaction://hlinksldjump"/>
            <a:extLst>
              <a:ext uri="{FF2B5EF4-FFF2-40B4-BE49-F238E27FC236}">
                <a16:creationId xmlns:a16="http://schemas.microsoft.com/office/drawing/2014/main" id="{9622E046-25E8-4604-A959-12627B931948}"/>
              </a:ext>
            </a:extLst>
          </p:cNvPr>
          <p:cNvSpPr/>
          <p:nvPr/>
        </p:nvSpPr>
        <p:spPr>
          <a:xfrm>
            <a:off x="6066975" y="5213110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>
            <a:hlinkClick r:id="rId17" action="ppaction://hlinksldjump"/>
            <a:extLst>
              <a:ext uri="{FF2B5EF4-FFF2-40B4-BE49-F238E27FC236}">
                <a16:creationId xmlns:a16="http://schemas.microsoft.com/office/drawing/2014/main" id="{CFC1BBC5-6EED-4178-8E5A-B7A15E315F10}"/>
              </a:ext>
            </a:extLst>
          </p:cNvPr>
          <p:cNvSpPr/>
          <p:nvPr/>
        </p:nvSpPr>
        <p:spPr>
          <a:xfrm>
            <a:off x="7274143" y="4792196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>
            <a:hlinkClick r:id="rId18" action="ppaction://hlinksldjump"/>
            <a:extLst>
              <a:ext uri="{FF2B5EF4-FFF2-40B4-BE49-F238E27FC236}">
                <a16:creationId xmlns:a16="http://schemas.microsoft.com/office/drawing/2014/main" id="{14A945F8-E84C-4C97-A2A6-FD4EB8584011}"/>
              </a:ext>
            </a:extLst>
          </p:cNvPr>
          <p:cNvSpPr/>
          <p:nvPr/>
        </p:nvSpPr>
        <p:spPr>
          <a:xfrm>
            <a:off x="7375744" y="410754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>
            <a:hlinkClick r:id="rId19" action="ppaction://hlinksldjump"/>
            <a:extLst>
              <a:ext uri="{FF2B5EF4-FFF2-40B4-BE49-F238E27FC236}">
                <a16:creationId xmlns:a16="http://schemas.microsoft.com/office/drawing/2014/main" id="{910CB8D1-1A48-442C-A89C-86EE85AE5B64}"/>
              </a:ext>
            </a:extLst>
          </p:cNvPr>
          <p:cNvSpPr/>
          <p:nvPr/>
        </p:nvSpPr>
        <p:spPr>
          <a:xfrm>
            <a:off x="7332198" y="3344397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>
            <a:hlinkClick r:id="rId20" action="ppaction://hlinksldjump"/>
            <a:extLst>
              <a:ext uri="{FF2B5EF4-FFF2-40B4-BE49-F238E27FC236}">
                <a16:creationId xmlns:a16="http://schemas.microsoft.com/office/drawing/2014/main" id="{DE5939BA-9164-4D69-95B2-E47537B48619}"/>
              </a:ext>
            </a:extLst>
          </p:cNvPr>
          <p:cNvSpPr/>
          <p:nvPr/>
        </p:nvSpPr>
        <p:spPr>
          <a:xfrm>
            <a:off x="7126516" y="2757713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10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8B1383C-5C87-4D91-8129-D4491DE1B554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9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20F7091-545B-4C9E-8129-668555CAE432}"/>
              </a:ext>
            </a:extLst>
          </p:cNvPr>
          <p:cNvSpPr/>
          <p:nvPr/>
        </p:nvSpPr>
        <p:spPr>
          <a:xfrm>
            <a:off x="865777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(4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F5D453D-2BEA-4DE3-A989-53F13A2EF619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7E0EBE3D-E6E3-4399-B5AF-778EEAE45B2E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3F2C348-67FF-48E1-B597-93518F24A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1F0AB68-50E7-41C2-A3DE-DD453DC3615A}"/>
              </a:ext>
            </a:extLst>
          </p:cNvPr>
          <p:cNvSpPr txBox="1"/>
          <p:nvPr/>
        </p:nvSpPr>
        <p:spPr>
          <a:xfrm>
            <a:off x="865777" y="2167607"/>
            <a:ext cx="10562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like – hate - love – don’t like(dislike) 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Yukarıda verilenleri sevme derecesine göre en üstten en alta doğru sıralayın ve birer cümlede kullanın.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2400" dirty="0">
                <a:latin typeface="Comic Sans MS" panose="030F0702030302020204" pitchFamily="66" charset="0"/>
              </a:rPr>
              <a:t> love        I love singing songs. 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B94D48D0-554D-4666-9EE3-55374F6A2A0B}"/>
              </a:ext>
            </a:extLst>
          </p:cNvPr>
          <p:cNvCxnSpPr/>
          <p:nvPr/>
        </p:nvCxnSpPr>
        <p:spPr>
          <a:xfrm>
            <a:off x="2406316" y="4211053"/>
            <a:ext cx="4957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1EB1130-8471-4AC8-B064-E86FD57D63A7}"/>
              </a:ext>
            </a:extLst>
          </p:cNvPr>
          <p:cNvSpPr/>
          <p:nvPr/>
        </p:nvSpPr>
        <p:spPr>
          <a:xfrm>
            <a:off x="631004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10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08E144F-5340-4245-83D8-9E4274E25E5F}"/>
              </a:ext>
            </a:extLst>
          </p:cNvPr>
          <p:cNvSpPr/>
          <p:nvPr/>
        </p:nvSpPr>
        <p:spPr>
          <a:xfrm>
            <a:off x="909320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(5</a:t>
            </a:r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F15A86E-71B1-4421-9EAC-9714E676A15D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4CAD8C14-F341-4D34-817E-7A91560EDBCD}"/>
              </a:ext>
            </a:extLst>
          </p:cNvPr>
          <p:cNvSpPr/>
          <p:nvPr/>
        </p:nvSpPr>
        <p:spPr>
          <a:xfrm>
            <a:off x="10395284" y="202174"/>
            <a:ext cx="1576137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on Monday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538F7E3-DC8F-40DD-844D-21978D09E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93CF0F4-5679-4822-81B7-906D19E67AE2}"/>
              </a:ext>
            </a:extLst>
          </p:cNvPr>
          <p:cNvSpPr txBox="1"/>
          <p:nvPr/>
        </p:nvSpPr>
        <p:spPr>
          <a:xfrm>
            <a:off x="963558" y="2598003"/>
            <a:ext cx="10562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«like – don’t like – but» içeren 3 cümle kurunuz.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Örnek= </a:t>
            </a:r>
            <a:r>
              <a:rPr lang="tr-TR" sz="2400" dirty="0">
                <a:latin typeface="Comic Sans MS" panose="030F0702030302020204" pitchFamily="66" charset="0"/>
              </a:rPr>
              <a:t>I </a:t>
            </a:r>
            <a:r>
              <a:rPr lang="tr-TR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like</a:t>
            </a:r>
            <a:r>
              <a:rPr lang="tr-TR" sz="2400" dirty="0">
                <a:latin typeface="Comic Sans MS" panose="030F0702030302020204" pitchFamily="66" charset="0"/>
              </a:rPr>
              <a:t> danc</a:t>
            </a:r>
            <a:r>
              <a:rPr lang="tr-TR" sz="2400" u="sng" dirty="0">
                <a:latin typeface="Comic Sans MS" panose="030F0702030302020204" pitchFamily="66" charset="0"/>
              </a:rPr>
              <a:t>ing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but</a:t>
            </a:r>
            <a:r>
              <a:rPr lang="tr-TR" sz="2400" dirty="0">
                <a:latin typeface="Comic Sans MS" panose="030F0702030302020204" pitchFamily="66" charset="0"/>
              </a:rPr>
              <a:t> I </a:t>
            </a:r>
            <a:r>
              <a:rPr lang="tr-TR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don’t like</a:t>
            </a:r>
            <a:r>
              <a:rPr lang="tr-TR" sz="2400" dirty="0">
                <a:latin typeface="Comic Sans MS" panose="030F0702030302020204" pitchFamily="66" charset="0"/>
              </a:rPr>
              <a:t> play</a:t>
            </a:r>
            <a:r>
              <a:rPr lang="tr-TR" sz="2400" u="sng" dirty="0">
                <a:latin typeface="Comic Sans MS" panose="030F0702030302020204" pitchFamily="66" charset="0"/>
              </a:rPr>
              <a:t>ing</a:t>
            </a:r>
            <a:r>
              <a:rPr lang="tr-TR" sz="2400" dirty="0">
                <a:latin typeface="Comic Sans MS" panose="030F0702030302020204" pitchFamily="66" charset="0"/>
              </a:rPr>
              <a:t> chess.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endParaRPr lang="tr-T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559ABB7-D730-4F4E-8D8B-DD3FFD153EF2}"/>
              </a:ext>
            </a:extLst>
          </p:cNvPr>
          <p:cNvSpPr/>
          <p:nvPr/>
        </p:nvSpPr>
        <p:spPr>
          <a:xfrm>
            <a:off x="674549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11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F9F6A86-7558-423A-BF2D-38E31E585490}"/>
              </a:ext>
            </a:extLst>
          </p:cNvPr>
          <p:cNvSpPr/>
          <p:nvPr/>
        </p:nvSpPr>
        <p:spPr>
          <a:xfrm>
            <a:off x="894805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(8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7767FFC-4320-4902-8546-5C76E4654715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6F6AB1E1-1A3B-450E-A6E0-622602558DA1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FADFB91-E603-4873-83BA-080D2E6F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0FC4AA6-E684-4600-A01D-95DB41671C22}"/>
              </a:ext>
            </a:extLst>
          </p:cNvPr>
          <p:cNvSpPr txBox="1"/>
          <p:nvPr/>
        </p:nvSpPr>
        <p:spPr>
          <a:xfrm>
            <a:off x="842212" y="2598003"/>
            <a:ext cx="10684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*Akşamları yaptığın 4 aktiviteyi cümle kurarak yaz.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</a:t>
            </a:r>
            <a:r>
              <a:rPr lang="tr-TR" sz="2400" dirty="0">
                <a:latin typeface="Comic Sans MS" panose="030F0702030302020204" pitchFamily="66" charset="0"/>
              </a:rPr>
              <a:t>I read a book </a:t>
            </a:r>
            <a:r>
              <a:rPr lang="tr-TR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 the evening</a:t>
            </a:r>
            <a:r>
              <a:rPr lang="tr-TR" sz="2400" dirty="0"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</a:p>
        </p:txBody>
      </p:sp>
    </p:spTree>
    <p:extLst>
      <p:ext uri="{BB962C8B-B14F-4D97-AF65-F5344CB8AC3E}">
        <p14:creationId xmlns:p14="http://schemas.microsoft.com/office/powerpoint/2010/main" val="28019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057EC12-27FF-4BF3-B255-36D84A167440}"/>
              </a:ext>
            </a:extLst>
          </p:cNvPr>
          <p:cNvSpPr/>
          <p:nvPr/>
        </p:nvSpPr>
        <p:spPr>
          <a:xfrm>
            <a:off x="660034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12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3DA4790-BB2B-4F1E-9F55-01DB8FBF0FA6}"/>
              </a:ext>
            </a:extLst>
          </p:cNvPr>
          <p:cNvSpPr/>
          <p:nvPr/>
        </p:nvSpPr>
        <p:spPr>
          <a:xfrm>
            <a:off x="923831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(9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E0B3060-03E3-415C-B00B-EA1186280E48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C29098D9-1A20-460E-86EA-7B0C57E0AE09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2849D0-7E5E-4FEA-931C-26D3187BD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7CDB0B7-3FE5-4BD0-A57E-E1FB72567B13}"/>
              </a:ext>
            </a:extLst>
          </p:cNvPr>
          <p:cNvSpPr txBox="1"/>
          <p:nvPr/>
        </p:nvSpPr>
        <p:spPr>
          <a:xfrm>
            <a:off x="923831" y="2583530"/>
            <a:ext cx="106840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</a:t>
            </a:r>
            <a:r>
              <a:rPr lang="tr-TR" sz="2000" dirty="0">
                <a:latin typeface="Comic Sans MS" panose="030F0702030302020204" pitchFamily="66" charset="0"/>
              </a:rPr>
              <a:t>Bir günde yaptığınız belli başlı şeyleri saat belirterek ve cümle kurarak anlatınız.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1- </a:t>
            </a:r>
            <a:r>
              <a:rPr lang="tr-TR" sz="2000" dirty="0">
                <a:latin typeface="Comic Sans MS" panose="030F0702030302020204" pitchFamily="66" charset="0"/>
              </a:rPr>
              <a:t>I get up at eight o’clock.</a:t>
            </a:r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3F56D18-BA70-4120-8E05-9BD9F48DF5ED}"/>
              </a:ext>
            </a:extLst>
          </p:cNvPr>
          <p:cNvSpPr/>
          <p:nvPr/>
        </p:nvSpPr>
        <p:spPr>
          <a:xfrm>
            <a:off x="5715005" y="3183694"/>
            <a:ext cx="45719" cy="35505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6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C2F277D-20B8-4C4A-9790-1A8DF5085124}"/>
              </a:ext>
            </a:extLst>
          </p:cNvPr>
          <p:cNvSpPr/>
          <p:nvPr/>
        </p:nvSpPr>
        <p:spPr>
          <a:xfrm>
            <a:off x="631006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13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D9D7605-C8E0-451B-801A-E67B01BFA09D}"/>
              </a:ext>
            </a:extLst>
          </p:cNvPr>
          <p:cNvSpPr/>
          <p:nvPr/>
        </p:nvSpPr>
        <p:spPr>
          <a:xfrm>
            <a:off x="857569" y="1162815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(10 Şubat)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01C1AE0-DB10-4BDB-9FD2-915D13A4FFA4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7" name="Ok: Beşgen 6">
            <a:hlinkClick r:id="rId2" action="ppaction://hlinksldjump"/>
            <a:extLst>
              <a:ext uri="{FF2B5EF4-FFF2-40B4-BE49-F238E27FC236}">
                <a16:creationId xmlns:a16="http://schemas.microsoft.com/office/drawing/2014/main" id="{E32CF471-3E33-45B4-A9EA-C9C10431702A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C072302-73FB-44A1-8867-F2C5BA4A4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76AC8FB-A53D-41B1-A3F8-68C67BC782E5}"/>
              </a:ext>
            </a:extLst>
          </p:cNvPr>
          <p:cNvSpPr txBox="1"/>
          <p:nvPr/>
        </p:nvSpPr>
        <p:spPr>
          <a:xfrm>
            <a:off x="842212" y="2598003"/>
            <a:ext cx="106840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Aşağıdaki bölümlere gelebilecek 3’er tane zaman bildiren kelime yazın.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1- </a:t>
            </a:r>
            <a:r>
              <a:rPr lang="tr-TR" sz="2400" dirty="0">
                <a:latin typeface="Comic Sans MS" panose="030F0702030302020204" pitchFamily="66" charset="0"/>
              </a:rPr>
              <a:t>the morning		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2400" dirty="0">
                <a:latin typeface="Comic Sans MS" panose="030F0702030302020204" pitchFamily="66" charset="0"/>
              </a:rPr>
              <a:t>							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2400" dirty="0">
                <a:latin typeface="Comic Sans MS" panose="030F0702030302020204" pitchFamily="66" charset="0"/>
              </a:rPr>
              <a:t>						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2400" dirty="0">
                <a:latin typeface="Comic Sans MS" panose="030F0702030302020204" pitchFamily="66" charset="0"/>
              </a:rPr>
              <a:t>							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2400" dirty="0">
                <a:latin typeface="Comic Sans MS" panose="030F0702030302020204" pitchFamily="66" charset="0"/>
              </a:rPr>
              <a:t>						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2400" dirty="0">
                <a:latin typeface="Comic Sans MS" panose="030F0702030302020204" pitchFamily="66" charset="0"/>
              </a:rPr>
              <a:t>							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3AC14FA-A28B-481F-9A8F-57F0FD7726B6}"/>
              </a:ext>
            </a:extLst>
          </p:cNvPr>
          <p:cNvSpPr/>
          <p:nvPr/>
        </p:nvSpPr>
        <p:spPr>
          <a:xfrm>
            <a:off x="3970421" y="3429000"/>
            <a:ext cx="45719" cy="31522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EDED3EC-2B7E-4EC9-951B-9E29F584D6F7}"/>
              </a:ext>
            </a:extLst>
          </p:cNvPr>
          <p:cNvSpPr/>
          <p:nvPr/>
        </p:nvSpPr>
        <p:spPr>
          <a:xfrm>
            <a:off x="7876680" y="3437019"/>
            <a:ext cx="45719" cy="315227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2214B18-D10B-4585-AEFC-735B7BFC9015}"/>
              </a:ext>
            </a:extLst>
          </p:cNvPr>
          <p:cNvSpPr/>
          <p:nvPr/>
        </p:nvSpPr>
        <p:spPr>
          <a:xfrm>
            <a:off x="1918522" y="3048306"/>
            <a:ext cx="740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CFF4F655-E390-4CE2-9305-BBBF228133E3}"/>
              </a:ext>
            </a:extLst>
          </p:cNvPr>
          <p:cNvSpPr/>
          <p:nvPr/>
        </p:nvSpPr>
        <p:spPr>
          <a:xfrm>
            <a:off x="5475127" y="3044291"/>
            <a:ext cx="910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4765E78-7275-431E-AD74-D6182DB48289}"/>
              </a:ext>
            </a:extLst>
          </p:cNvPr>
          <p:cNvSpPr/>
          <p:nvPr/>
        </p:nvSpPr>
        <p:spPr>
          <a:xfrm>
            <a:off x="9585115" y="3032262"/>
            <a:ext cx="89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1191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849C78F-57BD-4DAC-95C5-7FBF038ED4B2}"/>
              </a:ext>
            </a:extLst>
          </p:cNvPr>
          <p:cNvSpPr/>
          <p:nvPr/>
        </p:nvSpPr>
        <p:spPr>
          <a:xfrm>
            <a:off x="645521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14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B252F2D-BA8B-4F3B-B249-9538D0DEF322}"/>
              </a:ext>
            </a:extLst>
          </p:cNvPr>
          <p:cNvSpPr/>
          <p:nvPr/>
        </p:nvSpPr>
        <p:spPr>
          <a:xfrm>
            <a:off x="901114" y="1162815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(11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9FDDD5D-5C9F-48ED-A3AD-9251351C3473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38300DF9-EEDD-4098-949B-9846D58842B9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52264-A57F-4CF1-8E47-40F3CAC2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C9265BD-B750-4817-8AC5-78DCFC703A84}"/>
              </a:ext>
            </a:extLst>
          </p:cNvPr>
          <p:cNvSpPr txBox="1"/>
          <p:nvPr/>
        </p:nvSpPr>
        <p:spPr>
          <a:xfrm>
            <a:off x="1003540" y="2613040"/>
            <a:ext cx="10113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Bu sene </a:t>
            </a:r>
            <a:r>
              <a:rPr lang="tr-TR" dirty="0" err="1">
                <a:latin typeface="Comic Sans MS" panose="030F0702030302020204" pitchFamily="66" charset="0"/>
              </a:rPr>
              <a:t>pandemi</a:t>
            </a:r>
            <a:r>
              <a:rPr lang="tr-TR" dirty="0">
                <a:latin typeface="Comic Sans MS" panose="030F0702030302020204" pitchFamily="66" charset="0"/>
              </a:rPr>
              <a:t> nedeniyle değerlendirme sınavlarımızı yapamadık. Aşağıdaki görsele tıklayarak 1. dönem 1. sınav için hazırladığım sınavın çıktısını alarak gerçek sınavdaymışsınız gibi çözmeye çalışın. Bitirdikten sonra «</a:t>
            </a:r>
            <a:r>
              <a:rPr lang="tr-TR" dirty="0" err="1">
                <a:latin typeface="Comic Sans MS" panose="030F0702030302020204" pitchFamily="66" charset="0"/>
              </a:rPr>
              <a:t>Finish»e</a:t>
            </a:r>
            <a:r>
              <a:rPr lang="tr-TR" dirty="0">
                <a:latin typeface="Comic Sans MS" panose="030F0702030302020204" pitchFamily="66" charset="0"/>
              </a:rPr>
              <a:t> basarak cevaplarınızı kontrol edin. 85 üzeri aldığınızda ekran görüntüsünü alıp diğer ödevlerle beraber hafta sonunda </a:t>
            </a:r>
            <a:r>
              <a:rPr lang="tr-TR" dirty="0" err="1">
                <a:latin typeface="Comic Sans MS" panose="030F0702030302020204" pitchFamily="66" charset="0"/>
              </a:rPr>
              <a:t>Eba’daki</a:t>
            </a:r>
            <a:r>
              <a:rPr lang="tr-TR" dirty="0">
                <a:latin typeface="Comic Sans MS" panose="030F0702030302020204" pitchFamily="66" charset="0"/>
              </a:rPr>
              <a:t> ödev grubumuzdan toplu olarak bana gönderin. </a:t>
            </a:r>
          </a:p>
        </p:txBody>
      </p:sp>
      <p:pic>
        <p:nvPicPr>
          <p:cNvPr id="11" name="Resim 10">
            <a:hlinkClick r:id="rId4"/>
            <a:extLst>
              <a:ext uri="{FF2B5EF4-FFF2-40B4-BE49-F238E27FC236}">
                <a16:creationId xmlns:a16="http://schemas.microsoft.com/office/drawing/2014/main" id="{CB7D63A0-65FF-4425-881B-058267DE0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1" y="4520806"/>
            <a:ext cx="2009778" cy="20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CED87AC-C410-4599-BC83-C969D05CDD94}"/>
              </a:ext>
            </a:extLst>
          </p:cNvPr>
          <p:cNvSpPr/>
          <p:nvPr/>
        </p:nvSpPr>
        <p:spPr>
          <a:xfrm>
            <a:off x="674549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15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0E4FC47-4031-4B43-8C0D-347C63FE580F}"/>
              </a:ext>
            </a:extLst>
          </p:cNvPr>
          <p:cNvSpPr/>
          <p:nvPr/>
        </p:nvSpPr>
        <p:spPr>
          <a:xfrm>
            <a:off x="944658" y="1162815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(12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EBD2B9F-FFCA-4960-A31B-CF53621F2972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119AAF93-B338-4209-8D70-2C525C7F2AB5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at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school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CECB5C1-1C93-438E-A455-3A1AF25EB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0F3B4E9-F2EE-41F0-91EF-E600718BA0CA}"/>
              </a:ext>
            </a:extLst>
          </p:cNvPr>
          <p:cNvSpPr txBox="1"/>
          <p:nvPr/>
        </p:nvSpPr>
        <p:spPr>
          <a:xfrm>
            <a:off x="1003540" y="2613040"/>
            <a:ext cx="10113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 panose="030F0702030302020204" pitchFamily="66" charset="0"/>
              </a:rPr>
              <a:t>Bu sene </a:t>
            </a:r>
            <a:r>
              <a:rPr lang="tr-TR" dirty="0" err="1">
                <a:latin typeface="Comic Sans MS" panose="030F0702030302020204" pitchFamily="66" charset="0"/>
              </a:rPr>
              <a:t>pandemi</a:t>
            </a:r>
            <a:r>
              <a:rPr lang="tr-TR" dirty="0">
                <a:latin typeface="Comic Sans MS" panose="030F0702030302020204" pitchFamily="66" charset="0"/>
              </a:rPr>
              <a:t> nedeniyle dönem sonu değerlendirme sınavımızı da yapamadık. Aşağıdaki görsele tıklayarak 1. dönem 2. sınav için hazırladığım sınavın çıktısını alarak gerçek sınavdaymışsınız gibi çözmeye çalışın. Bitirdikten sonra «</a:t>
            </a:r>
            <a:r>
              <a:rPr lang="tr-TR" dirty="0" err="1">
                <a:latin typeface="Comic Sans MS" panose="030F0702030302020204" pitchFamily="66" charset="0"/>
              </a:rPr>
              <a:t>Finish»e</a:t>
            </a:r>
            <a:r>
              <a:rPr lang="tr-TR" dirty="0">
                <a:latin typeface="Comic Sans MS" panose="030F0702030302020204" pitchFamily="66" charset="0"/>
              </a:rPr>
              <a:t> basarak cevaplarınızı kontrol edin. 85 üzeri aldığınızda ekran görüntüsünü alıp diğer ödevlerle beraber hafta sonunda </a:t>
            </a:r>
            <a:r>
              <a:rPr lang="tr-TR" dirty="0" err="1">
                <a:latin typeface="Comic Sans MS" panose="030F0702030302020204" pitchFamily="66" charset="0"/>
              </a:rPr>
              <a:t>Eba’daki</a:t>
            </a:r>
            <a:r>
              <a:rPr lang="tr-TR" dirty="0">
                <a:latin typeface="Comic Sans MS" panose="030F0702030302020204" pitchFamily="66" charset="0"/>
              </a:rPr>
              <a:t> ödev grubumuzdan toplu olarak bana gönderin. </a:t>
            </a:r>
          </a:p>
        </p:txBody>
      </p:sp>
      <p:pic>
        <p:nvPicPr>
          <p:cNvPr id="9" name="Resim 8">
            <a:hlinkClick r:id="rId4"/>
            <a:extLst>
              <a:ext uri="{FF2B5EF4-FFF2-40B4-BE49-F238E27FC236}">
                <a16:creationId xmlns:a16="http://schemas.microsoft.com/office/drawing/2014/main" id="{917FAE1D-F00A-4F00-8A9E-101395FF03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72" y="4325062"/>
            <a:ext cx="2045574" cy="20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AE685A7-96CF-4ADF-9BB3-E0FF96B0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B06BB2-91DF-4BAE-A9A5-99EED8130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038F804-A7A8-4123-AB33-DD75C4195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56" y="-250981"/>
            <a:ext cx="3443360" cy="34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0599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96F338E-A266-49A3-AF13-8C03C792D3C1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3591CFF-9CDB-48F7-9304-14CD90B60B4F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(25 Ocak)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8C797E8-B612-4B0B-8CCA-6B2C8171D5A0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13" name="Ok: Beşgen 12">
            <a:hlinkClick r:id="rId2" action="ppaction://hlinksldjump"/>
            <a:extLst>
              <a:ext uri="{FF2B5EF4-FFF2-40B4-BE49-F238E27FC236}">
                <a16:creationId xmlns:a16="http://schemas.microsoft.com/office/drawing/2014/main" id="{5F93AC87-FBF8-430E-AF96-5949E6A768A1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657E3BD2-CD87-4F4D-B2E9-65760CBA2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514382F6-8829-4959-A6CC-4D7E32C6040E}"/>
              </a:ext>
            </a:extLst>
          </p:cNvPr>
          <p:cNvSpPr txBox="1"/>
          <p:nvPr/>
        </p:nvSpPr>
        <p:spPr>
          <a:xfrm>
            <a:off x="944080" y="2131511"/>
            <a:ext cx="108949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1. ünitede (</a:t>
            </a:r>
            <a:r>
              <a:rPr lang="tr-TR" sz="2400" dirty="0" err="1">
                <a:latin typeface="Comic Sans MS" panose="030F0702030302020204" pitchFamily="66" charset="0"/>
              </a:rPr>
              <a:t>Classroom</a:t>
            </a:r>
            <a:r>
              <a:rPr lang="tr-TR" sz="2400" dirty="0">
                <a:latin typeface="Comic Sans MS" panose="030F0702030302020204" pitchFamily="66" charset="0"/>
              </a:rPr>
              <a:t> Rules) öğrendiğimiz 5 cümle belirleyip anlamlarıyla birlikte yazınız.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Clean the board= </a:t>
            </a:r>
            <a:r>
              <a:rPr lang="tr-TR" sz="2400" dirty="0">
                <a:latin typeface="Comic Sans MS" panose="030F0702030302020204" pitchFamily="66" charset="0"/>
              </a:rPr>
              <a:t>Tahtayı sil.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</a:p>
        </p:txBody>
      </p:sp>
    </p:spTree>
    <p:extLst>
      <p:ext uri="{BB962C8B-B14F-4D97-AF65-F5344CB8AC3E}">
        <p14:creationId xmlns:p14="http://schemas.microsoft.com/office/powerpoint/2010/main" val="7421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06774FD-3A54-4C07-936C-C748D1D70468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2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13B8D3F-9871-4672-8F6D-2D34778E718E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(26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7C2BC19-D26F-4AE0-9BF5-DF0D305CA2A5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9" name="Ok: Beşgen 8">
            <a:hlinkClick r:id="rId2" action="ppaction://hlinksldjump"/>
            <a:extLst>
              <a:ext uri="{FF2B5EF4-FFF2-40B4-BE49-F238E27FC236}">
                <a16:creationId xmlns:a16="http://schemas.microsoft.com/office/drawing/2014/main" id="{C39CC9F0-CCF2-45BF-A268-335ED696B2D0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729F4F48-3D91-4285-80E0-82C3DCBA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6506D42-6D35-4A9A-8B72-C969FA0F1716}"/>
              </a:ext>
            </a:extLst>
          </p:cNvPr>
          <p:cNvSpPr txBox="1"/>
          <p:nvPr/>
        </p:nvSpPr>
        <p:spPr>
          <a:xfrm>
            <a:off x="842212" y="2598003"/>
            <a:ext cx="1068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Çantanızdaki okul eşyalarınızın her türünden birine etiket yapıştırıp İngilizce karşılıklarını yazınız.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C7DA3AC-113F-4231-9C67-7A38BF556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13" y="2869417"/>
            <a:ext cx="5765079" cy="431746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85E5AA3-AA91-466B-9662-9F50B71E1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58" y="3976900"/>
            <a:ext cx="2807447" cy="21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7F00C6C-0C0D-47A9-8201-0960E08355B0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3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A5D7D16-E422-4523-9F2B-CEFFC9E38D2D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(27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9FC79E8-2AFC-4C79-88AF-07F22231AC80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19060E4C-81C2-4DE9-938D-67911E246563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2DC5956-D5F6-4989-A210-982DA39F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40FC73F7-EC70-4653-A609-48FB43C70069}"/>
              </a:ext>
            </a:extLst>
          </p:cNvPr>
          <p:cNvSpPr txBox="1"/>
          <p:nvPr/>
        </p:nvSpPr>
        <p:spPr>
          <a:xfrm>
            <a:off x="963558" y="2598003"/>
            <a:ext cx="10562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5’er </a:t>
            </a:r>
            <a:r>
              <a:rPr lang="tr-TR" sz="2400" dirty="0" err="1">
                <a:latin typeface="Comic Sans MS" panose="030F0702030302020204" pitchFamily="66" charset="0"/>
              </a:rPr>
              <a:t>5’er</a:t>
            </a:r>
            <a:r>
              <a:rPr lang="tr-TR" sz="2400" dirty="0">
                <a:latin typeface="Comic Sans MS" panose="030F0702030302020204" pitchFamily="66" charset="0"/>
              </a:rPr>
              <a:t> 60’a kadar yazınız.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  5         -      10       -     15      -       20        -       25      -      30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five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 35         -     40       -    45      -       50        -       55      -      60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AF2C834-7AA0-4B95-8B48-B3CD10EE4250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4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5F42642-6911-4B03-A3F0-23431F0DD609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(28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117320F-3ABF-4DEC-8098-641BCB39709A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28F1C31F-647D-4F15-927A-7D84E4A15A56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6B723AE-937D-41CC-927F-DDB5A7C48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8E28FD5C-6CE0-4848-85E2-26D69C04F273}"/>
              </a:ext>
            </a:extLst>
          </p:cNvPr>
          <p:cNvSpPr txBox="1"/>
          <p:nvPr/>
        </p:nvSpPr>
        <p:spPr>
          <a:xfrm>
            <a:off x="963558" y="2598003"/>
            <a:ext cx="105626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Ders kitabımızın 2. ünitesinde verilmeyen 5 ülke seçerek bayraklarını çizin(kes-yapıştır da olabilir), ülke ve milliyet isimlerinin İngilizce karşılıklarını belirtin.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									2-								3-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Azerbaijan -Azerbaijani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4-									5-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63215B3-86EA-4A1B-BC2E-97F4834C8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96" y="3724755"/>
            <a:ext cx="1164004" cy="1162815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089E0BE6-3DA1-44F5-96EC-1172B34699E4}"/>
              </a:ext>
            </a:extLst>
          </p:cNvPr>
          <p:cNvSpPr/>
          <p:nvPr/>
        </p:nvSpPr>
        <p:spPr>
          <a:xfrm>
            <a:off x="3477126" y="3724755"/>
            <a:ext cx="228600" cy="116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0A955D3-5867-4750-BC30-6F5DD0A23BE3}"/>
              </a:ext>
            </a:extLst>
          </p:cNvPr>
          <p:cNvSpPr/>
          <p:nvPr/>
        </p:nvSpPr>
        <p:spPr>
          <a:xfrm>
            <a:off x="2286000" y="3688659"/>
            <a:ext cx="1070500" cy="113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9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AE036E5-3E3E-4FF0-A32C-1F8E3BD032AE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5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7E04A8E-66AE-4C48-B369-8BF72859FDE5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(29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D68B633-4638-4009-AFE2-4FA4389952F1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3" action="ppaction://hlinksldjump"/>
            <a:extLst>
              <a:ext uri="{FF2B5EF4-FFF2-40B4-BE49-F238E27FC236}">
                <a16:creationId xmlns:a16="http://schemas.microsoft.com/office/drawing/2014/main" id="{3FDA1741-5762-447E-AC42-85FE779F627F}"/>
              </a:ext>
            </a:extLst>
          </p:cNvPr>
          <p:cNvSpPr/>
          <p:nvPr/>
        </p:nvSpPr>
        <p:spPr>
          <a:xfrm>
            <a:off x="10359190" y="202174"/>
            <a:ext cx="1612232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on Monday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271788CD-EED9-4674-8497-6F043327B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86C8CD1C-1130-4821-80AA-E362D4D2422D}"/>
              </a:ext>
            </a:extLst>
          </p:cNvPr>
          <p:cNvSpPr txBox="1"/>
          <p:nvPr/>
        </p:nvSpPr>
        <p:spPr>
          <a:xfrm>
            <a:off x="963558" y="2598003"/>
            <a:ext cx="105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Farklı 3 milletten bir çocuk seçerek tanıtın.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63FA8A2-BD4E-4124-82FA-4B272AE71EE9}"/>
              </a:ext>
            </a:extLst>
          </p:cNvPr>
          <p:cNvSpPr txBox="1"/>
          <p:nvPr/>
        </p:nvSpPr>
        <p:spPr>
          <a:xfrm>
            <a:off x="963558" y="3925469"/>
            <a:ext cx="11007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2000" dirty="0">
                <a:latin typeface="Comic Sans MS" panose="030F0702030302020204" pitchFamily="66" charset="0"/>
              </a:rPr>
              <a:t> 			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2000" dirty="0">
                <a:latin typeface="Comic Sans MS" panose="030F0702030302020204" pitchFamily="66" charset="0"/>
              </a:rPr>
              <a:t>			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2000" dirty="0">
                <a:latin typeface="Comic Sans MS" panose="030F0702030302020204" pitchFamily="66" charset="0"/>
              </a:rPr>
              <a:t>			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She is Eva.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She is ten years old.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She is from Italy.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She is Italian.	</a:t>
            </a:r>
            <a:endParaRPr lang="tr-T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5254551-664E-4EFC-BC38-499AC876A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05" y="3285182"/>
            <a:ext cx="1599147" cy="15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53CD6F0-52FC-4FE0-BE88-0CFD3C1B367B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6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84616F0-239D-4FD0-B242-D7AAFA8B62EB}"/>
              </a:ext>
            </a:extLst>
          </p:cNvPr>
          <p:cNvSpPr/>
          <p:nvPr/>
        </p:nvSpPr>
        <p:spPr>
          <a:xfrm>
            <a:off x="865776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1BC2848-BE88-486A-9237-D2EEFC073A42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3F2C8F1E-1820-4455-81CC-1EE634A590C1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FA366DA-751E-4BA7-9B2D-017C2706A203}"/>
              </a:ext>
            </a:extLst>
          </p:cNvPr>
          <p:cNvSpPr txBox="1"/>
          <p:nvPr/>
        </p:nvSpPr>
        <p:spPr>
          <a:xfrm>
            <a:off x="963558" y="2598003"/>
            <a:ext cx="10803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Ülkemizin farklı yönlerinde bulunan 4 şehir seçip cümle kurarak belirtin.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5A7CD3B-9CB7-433A-89CA-C3D9A7408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CC6FDFE4-F00C-4E3F-A518-32F506EB9803}"/>
              </a:ext>
            </a:extLst>
          </p:cNvPr>
          <p:cNvSpPr txBox="1"/>
          <p:nvPr/>
        </p:nvSpPr>
        <p:spPr>
          <a:xfrm>
            <a:off x="963558" y="3732961"/>
            <a:ext cx="11007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2000" dirty="0">
                <a:latin typeface="Comic Sans MS" panose="030F0702030302020204" pitchFamily="66" charset="0"/>
              </a:rPr>
              <a:t> 						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2000" dirty="0">
                <a:latin typeface="Comic Sans MS" panose="030F0702030302020204" pitchFamily="66" charset="0"/>
              </a:rPr>
              <a:t>								</a:t>
            </a:r>
          </a:p>
          <a:p>
            <a:endParaRPr lang="tr-T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</a:t>
            </a:r>
            <a:r>
              <a:rPr lang="tr-TR" sz="2000" dirty="0">
                <a:latin typeface="Comic Sans MS" panose="030F0702030302020204" pitchFamily="66" charset="0"/>
              </a:rPr>
              <a:t>İzmir is in the west of Turkey.</a:t>
            </a:r>
          </a:p>
          <a:p>
            <a:endParaRPr lang="tr-T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2000" dirty="0">
                <a:latin typeface="Comic Sans MS" panose="030F0702030302020204" pitchFamily="66" charset="0"/>
              </a:rPr>
              <a:t>						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tr-TR" sz="2000" dirty="0">
                <a:latin typeface="Comic Sans MS" panose="030F0702030302020204" pitchFamily="66" charset="0"/>
              </a:rPr>
              <a:t>	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AF7EF1EC-32E5-4103-A9AC-7BECEC8C1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8" y="3144058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7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513361A-EFE7-4D6E-BADC-60718F672C8E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7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02071BD-A896-4287-BCC0-4923CCA1C8EA}"/>
              </a:ext>
            </a:extLst>
          </p:cNvPr>
          <p:cNvSpPr/>
          <p:nvPr/>
        </p:nvSpPr>
        <p:spPr>
          <a:xfrm>
            <a:off x="865777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D258474-4135-4648-9E1F-BE6C43449DCD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68ACACF3-6D54-4822-BFA2-48170B64807D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20AED8-093D-40F2-AED1-BFBBB673D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0FE2061-6AD6-4BAB-962D-BA0C78016F10}"/>
              </a:ext>
            </a:extLst>
          </p:cNvPr>
          <p:cNvSpPr txBox="1"/>
          <p:nvPr/>
        </p:nvSpPr>
        <p:spPr>
          <a:xfrm>
            <a:off x="1267486" y="4910355"/>
            <a:ext cx="10562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											2-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											4-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8CE34A1-8C53-4109-B593-D90D261EC05D}"/>
              </a:ext>
            </a:extLst>
          </p:cNvPr>
          <p:cNvSpPr txBox="1"/>
          <p:nvPr/>
        </p:nvSpPr>
        <p:spPr>
          <a:xfrm>
            <a:off x="963558" y="2598003"/>
            <a:ext cx="10562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*Bir çizgi film karakteri seçin. Yapabildiği ve yapamadığı şeylerle ilgili (can- can’t kullanarak) 4 cümle yazın. 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Örnek= </a:t>
            </a:r>
            <a:r>
              <a:rPr lang="tr-TR" sz="2400" dirty="0">
                <a:latin typeface="Comic Sans MS" panose="030F0702030302020204" pitchFamily="66" charset="0"/>
              </a:rPr>
              <a:t>Bugs Bunny can run fast. It can jump high.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It can’t fly. It can’t climb trees.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4769BC3-DDCF-4D17-A41D-339AF37E9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75" y="3212923"/>
            <a:ext cx="1278142" cy="14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7902A6B-3203-4BC7-98C1-7FC97AF539FB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8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EC838A7-054B-4C0B-AD15-5F30FB061BEE}"/>
              </a:ext>
            </a:extLst>
          </p:cNvPr>
          <p:cNvSpPr/>
          <p:nvPr/>
        </p:nvSpPr>
        <p:spPr>
          <a:xfrm>
            <a:off x="865777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(3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250BB9A-8AE3-43C4-B6FA-59C4B9D64842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C5B7F04E-055D-4D10-AC62-62F7C8E9FE74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3CFBB7D-4FBB-4C7B-B662-C869EAEA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48A97C8-F1FC-4CEA-9F9D-341385A1D915}"/>
              </a:ext>
            </a:extLst>
          </p:cNvPr>
          <p:cNvSpPr txBox="1"/>
          <p:nvPr/>
        </p:nvSpPr>
        <p:spPr>
          <a:xfrm>
            <a:off x="963558" y="2598003"/>
            <a:ext cx="10562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«Can – can’t – but» içeren 3 cümle kurunuz.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Örnek= </a:t>
            </a:r>
            <a:r>
              <a:rPr lang="tr-TR" sz="2400" dirty="0">
                <a:latin typeface="Comic Sans MS" panose="030F0702030302020204" pitchFamily="66" charset="0"/>
              </a:rPr>
              <a:t>A bird </a:t>
            </a:r>
            <a:r>
              <a:rPr lang="tr-TR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can</a:t>
            </a:r>
            <a:r>
              <a:rPr lang="tr-TR" sz="2400" dirty="0">
                <a:latin typeface="Comic Sans MS" panose="030F0702030302020204" pitchFamily="66" charset="0"/>
              </a:rPr>
              <a:t> fly </a:t>
            </a:r>
            <a:r>
              <a:rPr lang="tr-TR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but</a:t>
            </a:r>
            <a:r>
              <a:rPr lang="tr-TR" sz="2400" dirty="0">
                <a:latin typeface="Comic Sans MS" panose="030F0702030302020204" pitchFamily="66" charset="0"/>
              </a:rPr>
              <a:t> it </a:t>
            </a:r>
            <a:r>
              <a:rPr lang="tr-TR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can’t</a:t>
            </a:r>
            <a:r>
              <a:rPr lang="tr-TR" sz="2400" dirty="0">
                <a:latin typeface="Comic Sans MS" panose="030F0702030302020204" pitchFamily="66" charset="0"/>
              </a:rPr>
              <a:t> swim.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endParaRPr lang="tr-T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519</TotalTime>
  <Words>841</Words>
  <Application>Microsoft Office PowerPoint</Application>
  <PresentationFormat>Geniş ekran</PresentationFormat>
  <Paragraphs>187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Calibri</vt:lpstr>
      <vt:lpstr>Comic Sans MS</vt:lpstr>
      <vt:lpstr>Franklin Gothic Book</vt:lpstr>
      <vt:lpstr>Kırpma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nilgün kutluata</dc:creator>
  <cp:lastModifiedBy>nilgün kutluata</cp:lastModifiedBy>
  <cp:revision>94</cp:revision>
  <dcterms:created xsi:type="dcterms:W3CDTF">2021-01-23T20:36:04Z</dcterms:created>
  <dcterms:modified xsi:type="dcterms:W3CDTF">2021-01-27T23:07:37Z</dcterms:modified>
</cp:coreProperties>
</file>