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625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834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5909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9290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3785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787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9663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3187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416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99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819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606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03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61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858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971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10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94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t>24.04.2020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43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12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12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12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slide" Target="slide4.xm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12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12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12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12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B7F660-C8AB-43F1-975B-DCE8006EF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543730" y="676370"/>
            <a:ext cx="7533524" cy="2766528"/>
          </a:xfrm>
        </p:spPr>
        <p:txBody>
          <a:bodyPr>
            <a:normAutofit/>
          </a:bodyPr>
          <a:lstStyle/>
          <a:p>
            <a:r>
              <a:rPr lang="tr-TR" sz="9600" dirty="0"/>
              <a:t>FRUIT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5871A7C-9971-4EC3-9B61-494503E25C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z="4800" dirty="0"/>
              <a:t>2.9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8FE86F3-2187-4F30-8DCD-04B2A3029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399">
            <a:off x="131398" y="-97687"/>
            <a:ext cx="3901917" cy="390191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001B75A-8C1B-4A36-8198-BC4C28B62E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287">
            <a:off x="1002164" y="2590448"/>
            <a:ext cx="2246874" cy="3178238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FC7A5D77-DA1E-4867-8A4B-51EDF68EB8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904" y="-450743"/>
            <a:ext cx="1317583" cy="1863742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B0A72684-10B0-43B1-BC36-04C395F41E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250">
            <a:off x="7133523" y="4166593"/>
            <a:ext cx="1202396" cy="1700808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C1C637B8-FDEF-4581-A32D-9ED3FF9808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743" y="2261248"/>
            <a:ext cx="1626856" cy="2301214"/>
          </a:xfrm>
          <a:prstGeom prst="rect">
            <a:avLst/>
          </a:prstGeom>
        </p:spPr>
      </p:pic>
      <p:pic>
        <p:nvPicPr>
          <p:cNvPr id="33" name="Resim 32">
            <a:extLst>
              <a:ext uri="{FF2B5EF4-FFF2-40B4-BE49-F238E27FC236}">
                <a16:creationId xmlns:a16="http://schemas.microsoft.com/office/drawing/2014/main" id="{58203EFF-8CAD-4AA7-A3AD-50E3AA058C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" y="203172"/>
            <a:ext cx="1378474" cy="1949874"/>
          </a:xfrm>
          <a:prstGeom prst="rect">
            <a:avLst/>
          </a:prstGeom>
        </p:spPr>
      </p:pic>
      <p:pic>
        <p:nvPicPr>
          <p:cNvPr id="35" name="Resim 34">
            <a:extLst>
              <a:ext uri="{FF2B5EF4-FFF2-40B4-BE49-F238E27FC236}">
                <a16:creationId xmlns:a16="http://schemas.microsoft.com/office/drawing/2014/main" id="{EAEC3617-2555-486A-AAC6-E01FE35FE2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27" y="622337"/>
            <a:ext cx="1454841" cy="2057896"/>
          </a:xfrm>
          <a:prstGeom prst="rect">
            <a:avLst/>
          </a:prstGeom>
        </p:spPr>
      </p:pic>
      <p:pic>
        <p:nvPicPr>
          <p:cNvPr id="37" name="Resim 36">
            <a:extLst>
              <a:ext uri="{FF2B5EF4-FFF2-40B4-BE49-F238E27FC236}">
                <a16:creationId xmlns:a16="http://schemas.microsoft.com/office/drawing/2014/main" id="{17E8E556-13DE-4DE2-A0BB-20DA0BB6DF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0" y="2680233"/>
            <a:ext cx="1068814" cy="1511855"/>
          </a:xfrm>
          <a:prstGeom prst="rect">
            <a:avLst/>
          </a:prstGeom>
        </p:spPr>
      </p:pic>
      <p:pic>
        <p:nvPicPr>
          <p:cNvPr id="39" name="Resim 38">
            <a:extLst>
              <a:ext uri="{FF2B5EF4-FFF2-40B4-BE49-F238E27FC236}">
                <a16:creationId xmlns:a16="http://schemas.microsoft.com/office/drawing/2014/main" id="{6C436C89-9E5C-4D06-AC57-6A83F85BC6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5994" y="4362239"/>
            <a:ext cx="1463356" cy="2069941"/>
          </a:xfrm>
          <a:prstGeom prst="rect">
            <a:avLst/>
          </a:prstGeom>
        </p:spPr>
      </p:pic>
      <p:pic>
        <p:nvPicPr>
          <p:cNvPr id="41" name="Resim 40">
            <a:extLst>
              <a:ext uri="{FF2B5EF4-FFF2-40B4-BE49-F238E27FC236}">
                <a16:creationId xmlns:a16="http://schemas.microsoft.com/office/drawing/2014/main" id="{15A3DCDB-BC3F-492F-ACEA-CC0D0851C99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62" y="-192797"/>
            <a:ext cx="1734901" cy="2454045"/>
          </a:xfrm>
          <a:prstGeom prst="rect">
            <a:avLst/>
          </a:prstGeom>
        </p:spPr>
      </p:pic>
      <p:pic>
        <p:nvPicPr>
          <p:cNvPr id="43" name="Resim 42">
            <a:extLst>
              <a:ext uri="{FF2B5EF4-FFF2-40B4-BE49-F238E27FC236}">
                <a16:creationId xmlns:a16="http://schemas.microsoft.com/office/drawing/2014/main" id="{492F2D33-A3AB-4598-90D4-4E4721BC33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94" y="3085874"/>
            <a:ext cx="1068814" cy="1511855"/>
          </a:xfrm>
          <a:prstGeom prst="rect">
            <a:avLst/>
          </a:prstGeom>
        </p:spPr>
      </p:pic>
      <p:sp>
        <p:nvSpPr>
          <p:cNvPr id="44" name="Dikdörtgen: Çapraz Köşeleri Yuvarlatılmış 43">
            <a:hlinkClick r:id="rId13" action="ppaction://hlinksldjump"/>
            <a:extLst>
              <a:ext uri="{FF2B5EF4-FFF2-40B4-BE49-F238E27FC236}">
                <a16:creationId xmlns:a16="http://schemas.microsoft.com/office/drawing/2014/main" id="{985F447C-85BB-4FF3-ABC3-33E7528FFB4A}"/>
              </a:ext>
            </a:extLst>
          </p:cNvPr>
          <p:cNvSpPr/>
          <p:nvPr/>
        </p:nvSpPr>
        <p:spPr>
          <a:xfrm rot="21447115">
            <a:off x="5222845" y="4685250"/>
            <a:ext cx="1800200" cy="84695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74831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15F6834-EE3C-4C0C-A2A5-8ABCC28AE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604088" cy="5098043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3C5B800-927B-46CD-807C-19CBD614D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44" y="2911557"/>
            <a:ext cx="1558741" cy="220486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FD9F7F3-6CC6-4E4F-844D-394246004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07" y="2453512"/>
            <a:ext cx="1296144" cy="183341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03886CDF-B6F7-4EB8-B026-6A1908C0D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972" y="1817997"/>
            <a:ext cx="1639107" cy="220486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FA87B7C-194B-4502-8F3B-3BD8F82222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08" y="3108674"/>
            <a:ext cx="1704071" cy="2410436"/>
          </a:xfrm>
          <a:prstGeom prst="rect">
            <a:avLst/>
          </a:prstGeom>
        </p:spPr>
      </p:pic>
      <p:pic>
        <p:nvPicPr>
          <p:cNvPr id="15" name="Resim 14">
            <a:hlinkClick r:id="rId7" action="ppaction://hlinksldjump"/>
            <a:extLst>
              <a:ext uri="{FF2B5EF4-FFF2-40B4-BE49-F238E27FC236}">
                <a16:creationId xmlns:a16="http://schemas.microsoft.com/office/drawing/2014/main" id="{584F9648-3A3A-4641-B369-EB66C7E2A8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62" y="2875487"/>
            <a:ext cx="1572115" cy="2223782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ADFE1180-6584-42C5-B0BE-6EA10D8262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94" y="3338328"/>
            <a:ext cx="1639107" cy="2318543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6C484FDC-AE9B-4942-9BD2-166B24EB7C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06" y="1696727"/>
            <a:ext cx="1572115" cy="2223782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3880338E-955A-4CBF-9164-8F27E6494E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6762" y="3099898"/>
            <a:ext cx="1488236" cy="2232252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14EE3792-8EF6-445A-A075-A3B7E4EA9B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84099"/>
            <a:ext cx="2045345" cy="2893173"/>
          </a:xfrm>
          <a:prstGeom prst="rect">
            <a:avLst/>
          </a:prstGeom>
        </p:spPr>
      </p:pic>
      <p:sp>
        <p:nvSpPr>
          <p:cNvPr id="26" name="Konuşma Balonu: Köşeleri Yuvarlanmış Dikdörtgen 25">
            <a:extLst>
              <a:ext uri="{FF2B5EF4-FFF2-40B4-BE49-F238E27FC236}">
                <a16:creationId xmlns:a16="http://schemas.microsoft.com/office/drawing/2014/main" id="{1B42FDD4-0EBF-447F-B271-3BCBAA7E9474}"/>
              </a:ext>
            </a:extLst>
          </p:cNvPr>
          <p:cNvSpPr/>
          <p:nvPr/>
        </p:nvSpPr>
        <p:spPr>
          <a:xfrm>
            <a:off x="3542461" y="140843"/>
            <a:ext cx="5040560" cy="1201968"/>
          </a:xfrm>
          <a:prstGeom prst="wedgeRoundRectCallout">
            <a:avLst>
              <a:gd name="adj1" fmla="val -55161"/>
              <a:gd name="adj2" fmla="val 14676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 </a:t>
            </a:r>
            <a:r>
              <a:rPr lang="tr-TR" sz="2800" dirty="0" err="1">
                <a:latin typeface="Comic Sans MS" panose="030F0702030302020204" pitchFamily="66" charset="0"/>
              </a:rPr>
              <a:t>like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peach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5B8C110-C68A-4439-86B9-81A3BE6D2F9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604087" cy="5098039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6AFC95D6-AE32-4CCF-89B5-ABAF849850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133" y="5649989"/>
            <a:ext cx="659331" cy="6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7 -0.01157 L -0.02777 -0.01157 C -0.02882 -0.00995 -0.03958 0.01296 -0.04323 0.01713 C -0.04705 0.02107 -0.05173 0.02338 -0.05555 0.02732 C -0.06458 0.03681 -0.06007 0.03403 -0.06788 0.0375 C -0.07343 0.04306 -0.07795 0.05208 -0.08472 0.05394 C -0.10434 0.05926 -0.09514 0.05648 -0.1125 0.06227 C -0.11458 0.06412 -0.11649 0.06644 -0.11875 0.06829 C -0.12066 0.06991 -0.12291 0.07083 -0.12482 0.07245 C -0.12604 0.07361 -0.12673 0.07523 -0.12795 0.07662 C -0.13159 0.08032 -0.13455 0.08195 -0.13871 0.08472 C -0.14149 0.09028 -0.14218 0.09282 -0.14635 0.09699 C -0.1493 0.1 -0.1526 0.10255 -0.15555 0.10532 C -0.15711 0.10671 -0.15885 0.10764 -0.16024 0.10926 C -0.16128 0.11065 -0.16215 0.1125 -0.16336 0.11343 C -0.16527 0.11528 -0.16753 0.11574 -0.16944 0.11759 C -0.18402 0.13148 -0.16336 0.11667 -0.1802 0.12778 C -0.18836 0.13866 -0.18107 0.12986 -0.19253 0.14005 C -0.19809 0.14514 -0.20156 0.15 -0.19566 0.14213 C -0.19253 0.14282 -0.18871 0.14144 -0.18645 0.14421 C -0.18402 0.14699 -0.18507 0.15301 -0.18333 0.15648 C -0.18229 0.15857 -0.18107 0.16042 -0.1802 0.16273 C -0.1776 0.16945 -0.18055 0.16898 -0.17708 0.16898 L -0.18489 0.19977 " pathEditMode="relative" ptsTypes="A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15F6834-EE3C-4C0C-A2A5-8ABCC28AE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604088" cy="5098043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3C5B800-927B-46CD-807C-19CBD614D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44" y="2911557"/>
            <a:ext cx="1558741" cy="220486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FD9F7F3-6CC6-4E4F-844D-394246004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07" y="2453512"/>
            <a:ext cx="1296144" cy="183341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03886CDF-B6F7-4EB8-B026-6A1908C0D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972" y="1872208"/>
            <a:ext cx="1639107" cy="220486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FA87B7C-194B-4502-8F3B-3BD8F82222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08" y="3108674"/>
            <a:ext cx="1704071" cy="2410436"/>
          </a:xfrm>
          <a:prstGeom prst="rect">
            <a:avLst/>
          </a:prstGeom>
        </p:spPr>
      </p:pic>
      <p:pic>
        <p:nvPicPr>
          <p:cNvPr id="15" name="Resim 14">
            <a:hlinkClick r:id="rId7" action="ppaction://hlinksldjump"/>
            <a:extLst>
              <a:ext uri="{FF2B5EF4-FFF2-40B4-BE49-F238E27FC236}">
                <a16:creationId xmlns:a16="http://schemas.microsoft.com/office/drawing/2014/main" id="{584F9648-3A3A-4641-B369-EB66C7E2A8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62" y="2875487"/>
            <a:ext cx="1572115" cy="2223782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ADFE1180-6584-42C5-B0BE-6EA10D8262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94" y="3338328"/>
            <a:ext cx="1639107" cy="2318543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6C484FDC-AE9B-4942-9BD2-166B24EB7C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73" y="2933410"/>
            <a:ext cx="1572115" cy="2223782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3880338E-955A-4CBF-9164-8F27E6494E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6762" y="3099898"/>
            <a:ext cx="1488236" cy="2232252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14EE3792-8EF6-445A-A075-A3B7E4EA9B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84099"/>
            <a:ext cx="2045345" cy="2893173"/>
          </a:xfrm>
          <a:prstGeom prst="rect">
            <a:avLst/>
          </a:prstGeom>
        </p:spPr>
      </p:pic>
      <p:sp>
        <p:nvSpPr>
          <p:cNvPr id="26" name="Konuşma Balonu: Köşeleri Yuvarlanmış Dikdörtgen 25">
            <a:extLst>
              <a:ext uri="{FF2B5EF4-FFF2-40B4-BE49-F238E27FC236}">
                <a16:creationId xmlns:a16="http://schemas.microsoft.com/office/drawing/2014/main" id="{1B42FDD4-0EBF-447F-B271-3BCBAA7E9474}"/>
              </a:ext>
            </a:extLst>
          </p:cNvPr>
          <p:cNvSpPr/>
          <p:nvPr/>
        </p:nvSpPr>
        <p:spPr>
          <a:xfrm>
            <a:off x="3542461" y="140843"/>
            <a:ext cx="5040560" cy="1201968"/>
          </a:xfrm>
          <a:prstGeom prst="wedgeRoundRectCallout">
            <a:avLst>
              <a:gd name="adj1" fmla="val -55161"/>
              <a:gd name="adj2" fmla="val 14676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 </a:t>
            </a:r>
            <a:r>
              <a:rPr lang="tr-TR" sz="2800" dirty="0" err="1">
                <a:latin typeface="Comic Sans MS" panose="030F0702030302020204" pitchFamily="66" charset="0"/>
              </a:rPr>
              <a:t>like</a:t>
            </a:r>
            <a:r>
              <a:rPr lang="tr-TR" sz="2800" dirty="0">
                <a:latin typeface="Comic Sans MS" panose="030F0702030302020204" pitchFamily="66" charset="0"/>
              </a:rPr>
              <a:t> banana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5B8C110-C68A-4439-86B9-81A3BE6D2F9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604087" cy="5098039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535A91CB-0633-4634-847B-2F9BC2A5EF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133" y="5649989"/>
            <a:ext cx="659331" cy="6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0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8 0.0051 L -0.01788 0.00533 C -0.01371 0.00625 -0.00937 0.00764 -0.00486 0.00857 C -0.0026 0.00926 -0.00017 0.00903 0.00191 0.00973 C 0.02448 0.01505 -0.0092 0.00857 0.01198 0.01227 C 0.01025 0.01366 0.00868 0.01505 0.00677 0.01621 C 0.00434 0.01783 0.00087 0.01899 -0.00139 0.02084 C -0.00364 0.02292 -0.00486 0.02524 -0.00625 0.02732 C -0.00312 0.02801 0.0007 0.02825 0.00365 0.0294 C 0.01042 0.03195 0.0066 0.03079 0.01528 0.03195 C 0.02101 0.03542 0.02101 0.03565 0.03195 0.03774 C 0.03351 0.03797 0.03542 0.0382 0.03698 0.03866 C 0.04202 0.04005 0.04341 0.04167 0.04861 0.04329 C 0.05156 0.04422 0.05938 0.04491 0.06198 0.04514 C 0.08212 0.04838 0.06042 0.0463 0.08698 0.04792 C 0.09011 0.04862 0.09462 0.04838 0.09688 0.05 C 0.10486 0.05533 0.1007 0.05348 0.10851 0.05649 C 0.10486 0.0625 0.10695 0.05649 0.11511 0.05834 C 0.11893 0.05903 0.11962 0.06297 0.12361 0.06297 L 0.15695 0.06389 C 0.16841 0.06621 0.15486 0.06297 0.16684 0.06875 C 0.16823 0.06922 0.17031 0.06922 0.17188 0.06968 C 0.1816 0.07778 0.17847 0.07292 0.17847 0.08473 L 0.17847 0.08357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26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15F6834-EE3C-4C0C-A2A5-8ABCC28AE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604088" cy="5098043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3C5B800-927B-46CD-807C-19CBD614D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44" y="2911557"/>
            <a:ext cx="1558741" cy="220486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FD9F7F3-6CC6-4E4F-844D-394246004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07" y="2453512"/>
            <a:ext cx="1296144" cy="183341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03886CDF-B6F7-4EB8-B026-6A1908C0D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9274" y="2474644"/>
            <a:ext cx="1639107" cy="220486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FA87B7C-194B-4502-8F3B-3BD8F82222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08" y="3108674"/>
            <a:ext cx="1704071" cy="2410436"/>
          </a:xfrm>
          <a:prstGeom prst="rect">
            <a:avLst/>
          </a:prstGeom>
        </p:spPr>
      </p:pic>
      <p:pic>
        <p:nvPicPr>
          <p:cNvPr id="15" name="Resim 14">
            <a:hlinkClick r:id="rId7" action="ppaction://hlinksldjump"/>
            <a:extLst>
              <a:ext uri="{FF2B5EF4-FFF2-40B4-BE49-F238E27FC236}">
                <a16:creationId xmlns:a16="http://schemas.microsoft.com/office/drawing/2014/main" id="{584F9648-3A3A-4641-B369-EB66C7E2A8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62" y="2875487"/>
            <a:ext cx="1572115" cy="2223782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ADFE1180-6584-42C5-B0BE-6EA10D8262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94" y="3338328"/>
            <a:ext cx="1639107" cy="2318543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6C484FDC-AE9B-4942-9BD2-166B24EB7C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73" y="2933410"/>
            <a:ext cx="1572115" cy="2223782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3880338E-955A-4CBF-9164-8F27E6494E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6762" y="3099898"/>
            <a:ext cx="1488236" cy="2232252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14EE3792-8EF6-445A-A075-A3B7E4EA9B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84099"/>
            <a:ext cx="2045345" cy="2893173"/>
          </a:xfrm>
          <a:prstGeom prst="rect">
            <a:avLst/>
          </a:prstGeom>
        </p:spPr>
      </p:pic>
      <p:sp>
        <p:nvSpPr>
          <p:cNvPr id="26" name="Konuşma Balonu: Köşeleri Yuvarlanmış Dikdörtgen 25">
            <a:extLst>
              <a:ext uri="{FF2B5EF4-FFF2-40B4-BE49-F238E27FC236}">
                <a16:creationId xmlns:a16="http://schemas.microsoft.com/office/drawing/2014/main" id="{1B42FDD4-0EBF-447F-B271-3BCBAA7E9474}"/>
              </a:ext>
            </a:extLst>
          </p:cNvPr>
          <p:cNvSpPr/>
          <p:nvPr/>
        </p:nvSpPr>
        <p:spPr>
          <a:xfrm>
            <a:off x="3542461" y="140843"/>
            <a:ext cx="5040560" cy="1201968"/>
          </a:xfrm>
          <a:prstGeom prst="wedgeRoundRectCallout">
            <a:avLst>
              <a:gd name="adj1" fmla="val -55161"/>
              <a:gd name="adj2" fmla="val 14676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 </a:t>
            </a:r>
            <a:r>
              <a:rPr lang="tr-TR" sz="2800" dirty="0" err="1">
                <a:latin typeface="Comic Sans MS" panose="030F0702030302020204" pitchFamily="66" charset="0"/>
              </a:rPr>
              <a:t>don’t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like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lemon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5B8C110-C68A-4439-86B9-81A3BE6D2F9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604087" cy="5098039"/>
          </a:xfrm>
          <a:prstGeom prst="rect">
            <a:avLst/>
          </a:prstGeom>
        </p:spPr>
      </p:pic>
      <p:sp>
        <p:nvSpPr>
          <p:cNvPr id="2" name="Çarpım İşareti 1">
            <a:extLst>
              <a:ext uri="{FF2B5EF4-FFF2-40B4-BE49-F238E27FC236}">
                <a16:creationId xmlns:a16="http://schemas.microsoft.com/office/drawing/2014/main" id="{64D2D723-95FC-4A0F-B310-BFEAA48699A0}"/>
              </a:ext>
            </a:extLst>
          </p:cNvPr>
          <p:cNvSpPr/>
          <p:nvPr/>
        </p:nvSpPr>
        <p:spPr>
          <a:xfrm>
            <a:off x="6908449" y="3014579"/>
            <a:ext cx="1303316" cy="130247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EEEB1461-0FB8-4CFD-AFEB-857DE5A0D0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133" y="5649989"/>
            <a:ext cx="659331" cy="6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4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0D1B7AF-69C1-4E21-95C2-19D6F505E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590465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8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E015B1F-F2B2-44A8-A460-AAD590F073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756"/>
            <a:ext cx="4248472" cy="6009532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E1080275-F288-442E-BA62-20BD3026FA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3" y="4249089"/>
            <a:ext cx="1139433" cy="1611746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283D2BA1-2CDB-47F4-9874-0444944E0E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96" y="3479373"/>
            <a:ext cx="947475" cy="1340219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596AE097-188D-4EF5-B821-7851704A0A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839" y="4030436"/>
            <a:ext cx="1139433" cy="1611746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8BC0CB0E-04DC-4797-9696-95B46C6B36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56" y="2610222"/>
            <a:ext cx="1245668" cy="1762018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925A0913-21D0-4956-B6F1-F3C0BB2F79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77" y="2328180"/>
            <a:ext cx="1149209" cy="1625575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5C6C3F33-0736-4345-9CBF-1A9EF87DEF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29" y="1401187"/>
            <a:ext cx="1133458" cy="1603295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03B997DD-2803-4648-BC25-272E972F76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6" y="1413397"/>
            <a:ext cx="1149209" cy="1465961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BE86143D-A437-4AA6-BCF8-022EE42088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8" y="329504"/>
            <a:ext cx="1153586" cy="1631766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0BDF42A5-111B-4C35-9C37-94122BD778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48" y="87939"/>
            <a:ext cx="1495138" cy="2114896"/>
          </a:xfrm>
          <a:prstGeom prst="rect">
            <a:avLst/>
          </a:prstGeom>
        </p:spPr>
      </p:pic>
      <p:sp>
        <p:nvSpPr>
          <p:cNvPr id="23" name="Dikdörtgen 22">
            <a:extLst>
              <a:ext uri="{FF2B5EF4-FFF2-40B4-BE49-F238E27FC236}">
                <a16:creationId xmlns:a16="http://schemas.microsoft.com/office/drawing/2014/main" id="{AF18E005-02F5-4BF0-8A33-993DAFD4781A}"/>
              </a:ext>
            </a:extLst>
          </p:cNvPr>
          <p:cNvSpPr/>
          <p:nvPr/>
        </p:nvSpPr>
        <p:spPr>
          <a:xfrm>
            <a:off x="3116066" y="1873179"/>
            <a:ext cx="27109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1-</a:t>
            </a:r>
            <a:r>
              <a:rPr lang="tr-TR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orange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FDC32A54-6F8E-4A53-B809-1F9FEC35C9D8}"/>
              </a:ext>
            </a:extLst>
          </p:cNvPr>
          <p:cNvSpPr/>
          <p:nvPr/>
        </p:nvSpPr>
        <p:spPr>
          <a:xfrm>
            <a:off x="3116066" y="2617748"/>
            <a:ext cx="27109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3-</a:t>
            </a:r>
            <a:r>
              <a:rPr lang="tr-TR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banana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976FABC8-0FC7-4DA7-96F2-C848CD5E7C4C}"/>
              </a:ext>
            </a:extLst>
          </p:cNvPr>
          <p:cNvSpPr/>
          <p:nvPr/>
        </p:nvSpPr>
        <p:spPr>
          <a:xfrm>
            <a:off x="3013137" y="2977788"/>
            <a:ext cx="27109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4-</a:t>
            </a:r>
            <a:r>
              <a:rPr lang="tr-TR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apple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F959921A-8A0C-491E-9538-75950D549C0B}"/>
              </a:ext>
            </a:extLst>
          </p:cNvPr>
          <p:cNvSpPr/>
          <p:nvPr/>
        </p:nvSpPr>
        <p:spPr>
          <a:xfrm>
            <a:off x="3419872" y="3337828"/>
            <a:ext cx="27109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5-</a:t>
            </a:r>
            <a:r>
              <a:rPr lang="tr-TR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strawberry</a:t>
            </a:r>
            <a:endParaRPr lang="tr-TR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45FF94A1-5E66-45CF-84CE-BB22DB335BE7}"/>
              </a:ext>
            </a:extLst>
          </p:cNvPr>
          <p:cNvSpPr/>
          <p:nvPr/>
        </p:nvSpPr>
        <p:spPr>
          <a:xfrm>
            <a:off x="3059832" y="2244123"/>
            <a:ext cx="27109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2-</a:t>
            </a:r>
            <a:r>
              <a:rPr lang="tr-TR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melon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A30948C2-199E-4895-9867-999B18C2AEAB}"/>
              </a:ext>
            </a:extLst>
          </p:cNvPr>
          <p:cNvSpPr/>
          <p:nvPr/>
        </p:nvSpPr>
        <p:spPr>
          <a:xfrm>
            <a:off x="3085145" y="4005064"/>
            <a:ext cx="27109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7-</a:t>
            </a:r>
            <a:r>
              <a:rPr lang="tr-TR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cherry</a:t>
            </a: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2B2D9737-9BBB-40AB-8B65-E090C18D354E}"/>
              </a:ext>
            </a:extLst>
          </p:cNvPr>
          <p:cNvSpPr/>
          <p:nvPr/>
        </p:nvSpPr>
        <p:spPr>
          <a:xfrm>
            <a:off x="3157153" y="4365104"/>
            <a:ext cx="27109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8-</a:t>
            </a:r>
            <a:r>
              <a:rPr lang="tr-TR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grapes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ECCF5B52-74E9-4BBC-97AF-EC2692322444}"/>
              </a:ext>
            </a:extLst>
          </p:cNvPr>
          <p:cNvSpPr/>
          <p:nvPr/>
        </p:nvSpPr>
        <p:spPr>
          <a:xfrm>
            <a:off x="3085145" y="3645024"/>
            <a:ext cx="27109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6-</a:t>
            </a:r>
            <a:r>
              <a:rPr lang="tr-TR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peach</a:t>
            </a: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5C84A9A8-EB36-49F4-A357-47EC3D877FE2}"/>
              </a:ext>
            </a:extLst>
          </p:cNvPr>
          <p:cNvSpPr/>
          <p:nvPr/>
        </p:nvSpPr>
        <p:spPr>
          <a:xfrm>
            <a:off x="3085145" y="4725144"/>
            <a:ext cx="27109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9-</a:t>
            </a:r>
            <a:r>
              <a:rPr lang="tr-TR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lemon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5AD3485-55FA-4B03-9768-7F6BA1E05BAF}"/>
              </a:ext>
            </a:extLst>
          </p:cNvPr>
          <p:cNvSpPr/>
          <p:nvPr/>
        </p:nvSpPr>
        <p:spPr>
          <a:xfrm>
            <a:off x="265145" y="1000759"/>
            <a:ext cx="446787" cy="4449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5EE1BB8-64F3-4131-80A1-2EA296E2917A}"/>
              </a:ext>
            </a:extLst>
          </p:cNvPr>
          <p:cNvSpPr/>
          <p:nvPr/>
        </p:nvSpPr>
        <p:spPr>
          <a:xfrm>
            <a:off x="251520" y="1844824"/>
            <a:ext cx="446787" cy="4449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7B733B1-6A53-4CE9-AE99-132432F1D1F1}"/>
              </a:ext>
            </a:extLst>
          </p:cNvPr>
          <p:cNvSpPr/>
          <p:nvPr/>
        </p:nvSpPr>
        <p:spPr>
          <a:xfrm>
            <a:off x="251520" y="2912005"/>
            <a:ext cx="446787" cy="4449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4C95168-0D24-4D37-9337-5FFBA7D8360A}"/>
              </a:ext>
            </a:extLst>
          </p:cNvPr>
          <p:cNvSpPr/>
          <p:nvPr/>
        </p:nvSpPr>
        <p:spPr>
          <a:xfrm>
            <a:off x="251520" y="4077072"/>
            <a:ext cx="446787" cy="4449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3B40F72-050E-4487-9A15-6A97E9DC5C28}"/>
              </a:ext>
            </a:extLst>
          </p:cNvPr>
          <p:cNvSpPr/>
          <p:nvPr/>
        </p:nvSpPr>
        <p:spPr>
          <a:xfrm>
            <a:off x="251520" y="5072245"/>
            <a:ext cx="446787" cy="4449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838B825-7A34-402E-A537-84875B821C31}"/>
              </a:ext>
            </a:extLst>
          </p:cNvPr>
          <p:cNvSpPr/>
          <p:nvPr/>
        </p:nvSpPr>
        <p:spPr>
          <a:xfrm>
            <a:off x="7917759" y="836712"/>
            <a:ext cx="446787" cy="4449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8C614F7-4C48-4DA5-A775-DACA119BD59D}"/>
              </a:ext>
            </a:extLst>
          </p:cNvPr>
          <p:cNvSpPr/>
          <p:nvPr/>
        </p:nvSpPr>
        <p:spPr>
          <a:xfrm>
            <a:off x="7904134" y="2047909"/>
            <a:ext cx="446787" cy="4449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6F1E67D-4128-4774-9FC1-7CDFB6850606}"/>
              </a:ext>
            </a:extLst>
          </p:cNvPr>
          <p:cNvSpPr/>
          <p:nvPr/>
        </p:nvSpPr>
        <p:spPr>
          <a:xfrm>
            <a:off x="7904134" y="3344053"/>
            <a:ext cx="446787" cy="4449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A4B8BC4-5D95-42AF-9486-9B69C0E218B9}"/>
              </a:ext>
            </a:extLst>
          </p:cNvPr>
          <p:cNvSpPr/>
          <p:nvPr/>
        </p:nvSpPr>
        <p:spPr>
          <a:xfrm>
            <a:off x="7904134" y="4640197"/>
            <a:ext cx="446787" cy="4449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Dikdörtgen 40">
            <a:extLst>
              <a:ext uri="{FF2B5EF4-FFF2-40B4-BE49-F238E27FC236}">
                <a16:creationId xmlns:a16="http://schemas.microsoft.com/office/drawing/2014/main" id="{92B12EC2-1436-481A-8843-35BD4E25E5DE}"/>
              </a:ext>
            </a:extLst>
          </p:cNvPr>
          <p:cNvSpPr/>
          <p:nvPr/>
        </p:nvSpPr>
        <p:spPr>
          <a:xfrm>
            <a:off x="313520" y="2926008"/>
            <a:ext cx="3016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42" name="Dikdörtgen 41">
            <a:extLst>
              <a:ext uri="{FF2B5EF4-FFF2-40B4-BE49-F238E27FC236}">
                <a16:creationId xmlns:a16="http://schemas.microsoft.com/office/drawing/2014/main" id="{AA52851E-37E6-48E0-B66E-2F3609DF21A0}"/>
              </a:ext>
            </a:extLst>
          </p:cNvPr>
          <p:cNvSpPr/>
          <p:nvPr/>
        </p:nvSpPr>
        <p:spPr>
          <a:xfrm>
            <a:off x="323528" y="1023119"/>
            <a:ext cx="3048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Dikdörtgen 42">
            <a:extLst>
              <a:ext uri="{FF2B5EF4-FFF2-40B4-BE49-F238E27FC236}">
                <a16:creationId xmlns:a16="http://schemas.microsoft.com/office/drawing/2014/main" id="{836BCE7F-FB9E-489A-97A2-8B72398E6486}"/>
              </a:ext>
            </a:extLst>
          </p:cNvPr>
          <p:cNvSpPr/>
          <p:nvPr/>
        </p:nvSpPr>
        <p:spPr>
          <a:xfrm>
            <a:off x="332189" y="1844824"/>
            <a:ext cx="3513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44" name="Dikdörtgen 43">
            <a:extLst>
              <a:ext uri="{FF2B5EF4-FFF2-40B4-BE49-F238E27FC236}">
                <a16:creationId xmlns:a16="http://schemas.microsoft.com/office/drawing/2014/main" id="{BAF0A23A-A377-4E4D-832B-1D70267F5BCA}"/>
              </a:ext>
            </a:extLst>
          </p:cNvPr>
          <p:cNvSpPr/>
          <p:nvPr/>
        </p:nvSpPr>
        <p:spPr>
          <a:xfrm>
            <a:off x="332189" y="4119463"/>
            <a:ext cx="3513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45" name="Dikdörtgen 44">
            <a:extLst>
              <a:ext uri="{FF2B5EF4-FFF2-40B4-BE49-F238E27FC236}">
                <a16:creationId xmlns:a16="http://schemas.microsoft.com/office/drawing/2014/main" id="{ABA89007-98AA-4EF7-AEE7-BA058EB7ECFE}"/>
              </a:ext>
            </a:extLst>
          </p:cNvPr>
          <p:cNvSpPr/>
          <p:nvPr/>
        </p:nvSpPr>
        <p:spPr>
          <a:xfrm>
            <a:off x="323528" y="5085184"/>
            <a:ext cx="3497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Dikdörtgen 45">
            <a:extLst>
              <a:ext uri="{FF2B5EF4-FFF2-40B4-BE49-F238E27FC236}">
                <a16:creationId xmlns:a16="http://schemas.microsoft.com/office/drawing/2014/main" id="{8DE0E73B-4134-448F-9951-879987A5AB43}"/>
              </a:ext>
            </a:extLst>
          </p:cNvPr>
          <p:cNvSpPr/>
          <p:nvPr/>
        </p:nvSpPr>
        <p:spPr>
          <a:xfrm>
            <a:off x="7971874" y="836712"/>
            <a:ext cx="3385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47" name="Dikdörtgen 46">
            <a:extLst>
              <a:ext uri="{FF2B5EF4-FFF2-40B4-BE49-F238E27FC236}">
                <a16:creationId xmlns:a16="http://schemas.microsoft.com/office/drawing/2014/main" id="{C9D8D06A-A9DB-4622-84EB-FC94833F89EF}"/>
              </a:ext>
            </a:extLst>
          </p:cNvPr>
          <p:cNvSpPr/>
          <p:nvPr/>
        </p:nvSpPr>
        <p:spPr>
          <a:xfrm>
            <a:off x="7977861" y="2060848"/>
            <a:ext cx="3385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FE88079D-D432-4958-953D-80D7645082CA}"/>
              </a:ext>
            </a:extLst>
          </p:cNvPr>
          <p:cNvSpPr/>
          <p:nvPr/>
        </p:nvSpPr>
        <p:spPr>
          <a:xfrm>
            <a:off x="7945041" y="3356992"/>
            <a:ext cx="3497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Dikdörtgen 48">
            <a:extLst>
              <a:ext uri="{FF2B5EF4-FFF2-40B4-BE49-F238E27FC236}">
                <a16:creationId xmlns:a16="http://schemas.microsoft.com/office/drawing/2014/main" id="{F1550DC8-ACDF-4C51-B71A-8007ACD8A116}"/>
              </a:ext>
            </a:extLst>
          </p:cNvPr>
          <p:cNvSpPr/>
          <p:nvPr/>
        </p:nvSpPr>
        <p:spPr>
          <a:xfrm>
            <a:off x="7954617" y="4610580"/>
            <a:ext cx="3481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Metin kutusu 50">
            <a:extLst>
              <a:ext uri="{FF2B5EF4-FFF2-40B4-BE49-F238E27FC236}">
                <a16:creationId xmlns:a16="http://schemas.microsoft.com/office/drawing/2014/main" id="{28F43E1F-FADD-4567-AD14-E84324F5E613}"/>
              </a:ext>
            </a:extLst>
          </p:cNvPr>
          <p:cNvSpPr txBox="1"/>
          <p:nvPr/>
        </p:nvSpPr>
        <p:spPr>
          <a:xfrm>
            <a:off x="149541" y="61895"/>
            <a:ext cx="151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/>
              <a:t>Match</a:t>
            </a:r>
            <a:endParaRPr lang="tr-TR" sz="2400" dirty="0"/>
          </a:p>
        </p:txBody>
      </p:sp>
      <p:pic>
        <p:nvPicPr>
          <p:cNvPr id="53" name="Resim 52">
            <a:extLst>
              <a:ext uri="{FF2B5EF4-FFF2-40B4-BE49-F238E27FC236}">
                <a16:creationId xmlns:a16="http://schemas.microsoft.com/office/drawing/2014/main" id="{5557B644-DF9C-40DE-AF71-0C5895FD764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133" y="5649989"/>
            <a:ext cx="659331" cy="6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2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15F6834-EE3C-4C0C-A2A5-8ABCC28AE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604088" cy="5098043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3C5B800-927B-46CD-807C-19CBD614D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089" y="3725958"/>
            <a:ext cx="1558741" cy="220486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FD9F7F3-6CC6-4E4F-844D-394246004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07" y="2453512"/>
            <a:ext cx="1296144" cy="183341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03886CDF-B6F7-4EB8-B026-6A1908C0D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972" y="1817997"/>
            <a:ext cx="1639107" cy="220486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FA87B7C-194B-4502-8F3B-3BD8F82222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02" y="884892"/>
            <a:ext cx="1704071" cy="2410436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584F9648-3A3A-4641-B369-EB66C7E2A8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1" y="-405785"/>
            <a:ext cx="1572115" cy="2223782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ADFE1180-6584-42C5-B0BE-6EA10D8262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31" y="3295328"/>
            <a:ext cx="1639107" cy="2318543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6C484FDC-AE9B-4942-9BD2-166B24EB7C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06" y="1696727"/>
            <a:ext cx="1572115" cy="2223782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3880338E-955A-4CBF-9164-8F27E6494E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7530" y="782230"/>
            <a:ext cx="1488236" cy="2232252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14EE3792-8EF6-445A-A075-A3B7E4EA9B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634" y="3759676"/>
            <a:ext cx="2045345" cy="2893173"/>
          </a:xfrm>
          <a:prstGeom prst="rect">
            <a:avLst/>
          </a:prstGeom>
        </p:spPr>
      </p:pic>
      <p:sp>
        <p:nvSpPr>
          <p:cNvPr id="26" name="Konuşma Balonu: Köşeleri Yuvarlanmış Dikdörtgen 25">
            <a:extLst>
              <a:ext uri="{FF2B5EF4-FFF2-40B4-BE49-F238E27FC236}">
                <a16:creationId xmlns:a16="http://schemas.microsoft.com/office/drawing/2014/main" id="{1B42FDD4-0EBF-447F-B271-3BCBAA7E9474}"/>
              </a:ext>
            </a:extLst>
          </p:cNvPr>
          <p:cNvSpPr/>
          <p:nvPr/>
        </p:nvSpPr>
        <p:spPr>
          <a:xfrm>
            <a:off x="3542461" y="140843"/>
            <a:ext cx="5040560" cy="1201968"/>
          </a:xfrm>
          <a:prstGeom prst="wedgeRoundRectCallout">
            <a:avLst>
              <a:gd name="adj1" fmla="val -55161"/>
              <a:gd name="adj2" fmla="val 14676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Buy </a:t>
            </a:r>
            <a:r>
              <a:rPr lang="tr-TR" sz="2800" dirty="0" err="1">
                <a:latin typeface="Comic Sans MS" panose="030F0702030302020204" pitchFamily="66" charset="0"/>
              </a:rPr>
              <a:t>the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fruit</a:t>
            </a:r>
            <a:r>
              <a:rPr lang="tr-TR" sz="2800" dirty="0">
                <a:latin typeface="Comic Sans MS" panose="030F0702030302020204" pitchFamily="66" charset="0"/>
              </a:rPr>
              <a:t> I </a:t>
            </a:r>
            <a:r>
              <a:rPr lang="tr-TR" sz="2800" dirty="0" err="1">
                <a:latin typeface="Comic Sans MS" panose="030F0702030302020204" pitchFamily="66" charset="0"/>
              </a:rPr>
              <a:t>like</a:t>
            </a:r>
            <a:r>
              <a:rPr lang="tr-TR" sz="2800" dirty="0"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tr-TR" sz="1600" dirty="0">
                <a:latin typeface="Comic Sans MS" panose="030F0702030302020204" pitchFamily="66" charset="0"/>
              </a:rPr>
              <a:t>(Sevdiğim meyveyi satın al.)</a:t>
            </a: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F7B0528B-14DC-426B-87E7-1637FC355FC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133" y="5649989"/>
            <a:ext cx="659331" cy="659331"/>
          </a:xfrm>
          <a:prstGeom prst="rect">
            <a:avLst/>
          </a:prstGeom>
        </p:spPr>
      </p:pic>
      <p:sp>
        <p:nvSpPr>
          <p:cNvPr id="28" name="Ok: Sağ 27">
            <a:hlinkClick r:id="rId13" action="ppaction://hlinksldjump"/>
            <a:extLst>
              <a:ext uri="{FF2B5EF4-FFF2-40B4-BE49-F238E27FC236}">
                <a16:creationId xmlns:a16="http://schemas.microsoft.com/office/drawing/2014/main" id="{7C5E7070-677C-4145-80E0-6FAD48EDB122}"/>
              </a:ext>
            </a:extLst>
          </p:cNvPr>
          <p:cNvSpPr/>
          <p:nvPr/>
        </p:nvSpPr>
        <p:spPr>
          <a:xfrm>
            <a:off x="6578463" y="5544294"/>
            <a:ext cx="1233897" cy="83703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7961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15F6834-EE3C-4C0C-A2A5-8ABCC28AE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604088" cy="5098043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3C5B800-927B-46CD-807C-19CBD614D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089" y="3725958"/>
            <a:ext cx="1558741" cy="220486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FD9F7F3-6CC6-4E4F-844D-394246004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07" y="2453512"/>
            <a:ext cx="1296144" cy="183341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03886CDF-B6F7-4EB8-B026-6A1908C0D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972" y="1817997"/>
            <a:ext cx="1639107" cy="220486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FA87B7C-194B-4502-8F3B-3BD8F82222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02" y="884892"/>
            <a:ext cx="1704071" cy="2410436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584F9648-3A3A-4641-B369-EB66C7E2A8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1" y="-405785"/>
            <a:ext cx="1572115" cy="2223782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ADFE1180-6584-42C5-B0BE-6EA10D8262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31" y="3295328"/>
            <a:ext cx="1639107" cy="2318543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6C484FDC-AE9B-4942-9BD2-166B24EB7C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06" y="1696727"/>
            <a:ext cx="1572115" cy="2223782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3880338E-955A-4CBF-9164-8F27E6494E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7530" y="782230"/>
            <a:ext cx="1488236" cy="2232252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14EE3792-8EF6-445A-A075-A3B7E4EA9B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634" y="3759676"/>
            <a:ext cx="2045345" cy="2893173"/>
          </a:xfrm>
          <a:prstGeom prst="rect">
            <a:avLst/>
          </a:prstGeom>
        </p:spPr>
      </p:pic>
      <p:sp>
        <p:nvSpPr>
          <p:cNvPr id="26" name="Konuşma Balonu: Köşeleri Yuvarlanmış Dikdörtgen 25">
            <a:extLst>
              <a:ext uri="{FF2B5EF4-FFF2-40B4-BE49-F238E27FC236}">
                <a16:creationId xmlns:a16="http://schemas.microsoft.com/office/drawing/2014/main" id="{1B42FDD4-0EBF-447F-B271-3BCBAA7E9474}"/>
              </a:ext>
            </a:extLst>
          </p:cNvPr>
          <p:cNvSpPr/>
          <p:nvPr/>
        </p:nvSpPr>
        <p:spPr>
          <a:xfrm>
            <a:off x="3542461" y="140843"/>
            <a:ext cx="5040560" cy="1201968"/>
          </a:xfrm>
          <a:prstGeom prst="wedgeRoundRectCallout">
            <a:avLst>
              <a:gd name="adj1" fmla="val -55161"/>
              <a:gd name="adj2" fmla="val 14676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 </a:t>
            </a:r>
            <a:r>
              <a:rPr lang="tr-TR" sz="2800" dirty="0" err="1">
                <a:latin typeface="Comic Sans MS" panose="030F0702030302020204" pitchFamily="66" charset="0"/>
              </a:rPr>
              <a:t>like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grapes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5B8C110-C68A-4439-86B9-81A3BE6D2F9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604087" cy="5098039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91702693-4E1A-456D-A9AE-97EA66AB956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133" y="5649989"/>
            <a:ext cx="659331" cy="6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9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3.61111E-6 0.00023 C -0.00452 0.00139 -0.00938 0.00231 -0.0132 0.00486 C -0.01563 0.00625 -0.01667 0.00926 -0.01806 0.01181 C -0.02032 0.01505 -0.0224 0.01875 -0.02466 0.02199 C -0.02622 0.02407 -0.02795 0.02639 -0.02952 0.0287 C -0.03073 0.03056 -0.0316 0.03218 -0.03282 0.03403 C -0.03698 0.03912 -0.03594 0.03542 -0.03924 0.04236 C -0.04011 0.04421 -0.04028 0.04583 -0.04098 0.04768 C -0.04323 0.05231 -0.04549 0.05417 -0.04914 0.0581 C -0.05 0.06088 -0.05122 0.0662 -0.054 0.06829 C -0.05591 0.06944 -0.05851 0.06921 -0.06042 0.06991 C -0.06164 0.07176 -0.06268 0.07338 -0.06372 0.075 C -0.06476 0.07616 -0.06632 0.07685 -0.06702 0.07847 C -0.06806 0.08056 -0.06719 0.08333 -0.06875 0.08542 C -0.07136 0.08843 -0.0757 0.08912 -0.07848 0.09213 C -0.07969 0.09329 -0.08056 0.09468 -0.08177 0.0956 C -0.08334 0.0963 -0.0849 0.09676 -0.08664 0.09745 C -0.08768 0.09838 -0.08855 0.1 -0.08993 0.10069 C -0.09393 0.10278 -0.10157 0.10463 -0.10625 0.10579 C -0.1092 0.11528 -0.10539 0.1081 -0.11441 0.11273 C -0.11563 0.11343 -0.1165 0.11528 -0.11771 0.1162 C -0.1191 0.11759 -0.12084 0.11875 -0.12257 0.11968 C -0.12414 0.12037 -0.12605 0.12037 -0.12743 0.12153 C -0.13091 0.12315 -0.13386 0.12569 -0.13716 0.12824 C -0.13889 0.12917 -0.14011 0.13102 -0.14219 0.13171 L -0.15521 0.13495 C -0.1573 0.13542 -0.15955 0.13634 -0.16164 0.13657 L -0.17309 0.13843 C -0.17483 0.13958 -0.17622 0.1412 -0.17813 0.1419 C -0.18177 0.14352 -0.19115 0.14444 -0.19427 0.14537 C -0.19757 0.14606 -0.20087 0.14722 -0.204 0.14861 L -0.21407 0.15208 L -0.21875 0.1537 C -0.22049 0.15556 -0.2224 0.15694 -0.22379 0.1588 C -0.22466 0.16042 -0.22414 0.16273 -0.22535 0.16389 C -0.22657 0.16551 -0.22865 0.16505 -0.23021 0.16574 C -0.23195 0.16667 -0.23351 0.16829 -0.23507 0.16921 C -0.23872 0.18009 -0.23368 0.16921 -0.24323 0.17616 C -0.24497 0.17708 -0.24514 0.17963 -0.24653 0.18148 C -0.24966 0.18472 -0.25226 0.18495 -0.25625 0.18634 C -0.26962 0.20023 -0.26302 0.19583 -0.27431 0.20185 C -0.27552 0.20301 -0.27657 0.2037 -0.27743 0.20532 C -0.27986 0.20856 -0.28091 0.21296 -0.28403 0.21551 L -0.29063 0.22037 C -0.29202 0.225 -0.29306 0.22778 -0.29393 0.23264 C -0.29462 0.23657 -0.2948 0.24051 -0.29549 0.24468 C -0.29584 0.24653 -0.2967 0.24792 -0.29723 0.24977 C -0.29775 0.25208 -0.29827 0.25417 -0.29879 0.25671 C -0.3 0.26343 -0.30105 0.27014 -0.30191 0.27708 C -0.30278 0.28218 -0.30278 0.28727 -0.30365 0.29259 C -0.30434 0.29606 -0.30591 0.29954 -0.30695 0.30301 C -0.30747 0.30463 -0.30851 0.30625 -0.30851 0.30787 L -0.30851 0.31481 L -0.31164 0.31829 L -0.31164 0.31875 " pathEditMode="relative" rAng="0" ptsTypes="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15F6834-EE3C-4C0C-A2A5-8ABCC28AE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604088" cy="5098043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3C5B800-927B-46CD-807C-19CBD614D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089" y="3725958"/>
            <a:ext cx="1558741" cy="220486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FD9F7F3-6CC6-4E4F-844D-394246004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07" y="2453512"/>
            <a:ext cx="1296144" cy="183341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03886CDF-B6F7-4EB8-B026-6A1908C0D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972" y="1817997"/>
            <a:ext cx="1639107" cy="220486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FA87B7C-194B-4502-8F3B-3BD8F82222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08" y="3108674"/>
            <a:ext cx="1704071" cy="2410436"/>
          </a:xfrm>
          <a:prstGeom prst="rect">
            <a:avLst/>
          </a:prstGeom>
        </p:spPr>
      </p:pic>
      <p:pic>
        <p:nvPicPr>
          <p:cNvPr id="15" name="Resim 14">
            <a:hlinkClick r:id="rId7" action="ppaction://hlinksldjump"/>
            <a:extLst>
              <a:ext uri="{FF2B5EF4-FFF2-40B4-BE49-F238E27FC236}">
                <a16:creationId xmlns:a16="http://schemas.microsoft.com/office/drawing/2014/main" id="{584F9648-3A3A-4641-B369-EB66C7E2A8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1" y="-405785"/>
            <a:ext cx="1572115" cy="2223782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ADFE1180-6584-42C5-B0BE-6EA10D8262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31" y="3295328"/>
            <a:ext cx="1639107" cy="2318543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6C484FDC-AE9B-4942-9BD2-166B24EB7C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06" y="1696727"/>
            <a:ext cx="1572115" cy="2223782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3880338E-955A-4CBF-9164-8F27E6494E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7530" y="782230"/>
            <a:ext cx="1488236" cy="2232252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14EE3792-8EF6-445A-A075-A3B7E4EA9B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634" y="3759676"/>
            <a:ext cx="2045345" cy="2893173"/>
          </a:xfrm>
          <a:prstGeom prst="rect">
            <a:avLst/>
          </a:prstGeom>
        </p:spPr>
      </p:pic>
      <p:sp>
        <p:nvSpPr>
          <p:cNvPr id="26" name="Konuşma Balonu: Köşeleri Yuvarlanmış Dikdörtgen 25">
            <a:extLst>
              <a:ext uri="{FF2B5EF4-FFF2-40B4-BE49-F238E27FC236}">
                <a16:creationId xmlns:a16="http://schemas.microsoft.com/office/drawing/2014/main" id="{1B42FDD4-0EBF-447F-B271-3BCBAA7E9474}"/>
              </a:ext>
            </a:extLst>
          </p:cNvPr>
          <p:cNvSpPr/>
          <p:nvPr/>
        </p:nvSpPr>
        <p:spPr>
          <a:xfrm>
            <a:off x="3542461" y="140843"/>
            <a:ext cx="5040560" cy="1201968"/>
          </a:xfrm>
          <a:prstGeom prst="wedgeRoundRectCallout">
            <a:avLst>
              <a:gd name="adj1" fmla="val -55161"/>
              <a:gd name="adj2" fmla="val 14676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 </a:t>
            </a:r>
            <a:r>
              <a:rPr lang="tr-TR" sz="2800" dirty="0" err="1">
                <a:latin typeface="Comic Sans MS" panose="030F0702030302020204" pitchFamily="66" charset="0"/>
              </a:rPr>
              <a:t>like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cherry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5B8C110-C68A-4439-86B9-81A3BE6D2F9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604087" cy="5098039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D5DCED6A-5BB0-4874-8E20-EF2132488CC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133" y="5649989"/>
            <a:ext cx="659331" cy="6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1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185 L -0.00347 -0.00162 C -0.04202 0.00278 -0.01094 -0.00046 -0.08195 0.00209 L -0.12813 0.00417 C -0.13334 0.0088 -0.13368 0.00972 -0.14045 0.0125 C -0.14306 0.01343 -0.14566 0.01366 -0.14809 0.01435 C -0.16233 0.01921 -0.13663 0.01389 -0.16511 0.01852 C -0.16615 0.01713 -0.16684 0.01551 -0.16823 0.01435 C -0.17431 0.00949 -0.18455 0.01389 -0.18976 0.01435 C -0.19132 0.01574 -0.19254 0.01759 -0.19427 0.01852 C -0.19618 0.01968 -0.19844 0.02014 -0.20052 0.0206 C -0.21146 0.02315 -0.21962 0.02338 -0.23125 0.02477 C -0.25087 0.02917 -0.23143 0.02292 -0.2467 0.03287 C -0.24948 0.03472 -0.25313 0.03449 -0.25591 0.03704 C -0.25747 0.03843 -0.25868 0.04051 -0.26042 0.04121 C -0.27031 0.04468 -0.29913 0.04815 -0.3066 0.04931 C -0.3092 0.0507 -0.31198 0.05162 -0.31424 0.05347 C -0.31563 0.0544 -0.31615 0.05648 -0.31736 0.05741 C -0.31875 0.05857 -0.32049 0.0588 -0.32205 0.05949 C -0.32466 0.06088 -0.32709 0.06227 -0.32969 0.06366 C -0.33403 0.06597 -0.33559 0.06621 -0.34045 0.06783 C -0.3415 0.06991 -0.34236 0.07199 -0.34358 0.07384 C -0.34549 0.07709 -0.34861 0.08033 -0.35122 0.08218 C -0.35261 0.0831 -0.35434 0.0831 -0.35591 0.08426 C -0.35747 0.08519 -0.35886 0.08727 -0.36042 0.0882 C -0.36198 0.08935 -0.36354 0.08935 -0.36511 0.09028 C -0.36667 0.09144 -0.36806 0.09329 -0.36962 0.09445 C -0.37118 0.09537 -0.37275 0.0956 -0.37431 0.09653 C -0.37847 0.09908 -0.38334 0.10046 -0.38663 0.10463 C -0.3908 0.11042 -0.38837 0.1081 -0.39427 0.11088 C -0.39584 0.11296 -0.39705 0.11551 -0.39896 0.1169 C -0.4007 0.11829 -0.40313 0.11806 -0.40504 0.11898 C -0.41997 0.1257 -0.40504 0.12176 -0.42361 0.12523 C -0.43681 0.13403 -0.42396 0.12662 -0.44966 0.13334 C -0.4533 0.13426 -0.45677 0.13634 -0.46042 0.1375 C -0.46302 0.13843 -0.46563 0.13866 -0.46823 0.13959 C -0.46979 0.14005 -0.47118 0.14097 -0.47275 0.14167 C -0.47691 0.14306 -0.48507 0.1456 -0.48507 0.14584 C -0.48663 0.14699 -0.48802 0.14884 -0.48976 0.14977 C -0.49167 0.15093 -0.49375 0.15116 -0.49584 0.15185 C -0.50486 0.15463 -0.50521 0.15417 -0.5158 0.15602 C -0.51788 0.1581 -0.51962 0.16065 -0.52205 0.16204 C -0.525 0.16412 -0.5375 0.16597 -0.53889 0.16621 C -0.54271 0.16713 -0.54896 0.16875 -0.55278 0.17037 C -0.55434 0.17084 -0.55591 0.17176 -0.55729 0.17246 C -0.56042 0.175 -0.56476 0.17639 -0.56667 0.18056 C -0.56927 0.18658 -0.57518 0.20139 -0.58038 0.20301 L -0.58663 0.20509 C -0.5882 0.20648 -0.58959 0.2081 -0.59115 0.20926 C -0.59271 0.21019 -0.59445 0.21019 -0.59584 0.21134 C -0.59931 0.21459 -0.60122 0.21898 -0.60347 0.22361 C -0.60139 0.225 -0.59861 0.225 -0.5974 0.22778 C -0.59653 0.22963 -0.59809 0.23195 -0.59896 0.2338 C -0.60035 0.23704 -0.60452 0.24028 -0.6066 0.24213 C -0.60764 0.24607 -0.60851 0.25139 -0.61129 0.2544 C -0.6125 0.25579 -0.61424 0.25579 -0.6158 0.25648 C -0.61684 0.25787 -0.61806 0.25903 -0.61893 0.26065 C -0.62014 0.2625 -0.62031 0.26551 -0.62205 0.26667 C -0.62431 0.26852 -0.62709 0.26806 -0.62969 0.26875 C -0.63125 0.27014 -0.63629 0.27408 -0.63733 0.27685 C -0.63889 0.28079 -0.6382 0.28611 -0.64045 0.28935 C -0.6415 0.29051 -0.64236 0.29236 -0.64358 0.29329 C -0.64549 0.29514 -0.64775 0.29584 -0.64966 0.29746 C -0.65122 0.29861 -0.65278 0.30023 -0.65434 0.30162 C -0.65764 0.31459 -0.65295 0.30162 -0.66198 0.30972 C -0.66354 0.31111 -0.66372 0.31435 -0.66511 0.31597 C -0.66684 0.31783 -0.6691 0.31875 -0.67118 0.31991 C -0.67222 0.32222 -0.67518 0.32871 -0.67743 0.33033 C -0.67934 0.33148 -0.68143 0.33171 -0.68351 0.33241 C -0.68507 0.3338 -0.68733 0.33426 -0.6882 0.33634 C -0.68959 0.34005 -0.68959 0.34884 -0.68959 0.34908 L -0.68351 0.34051 " pathEditMode="relative" rAng="0" ptsTypes="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6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15F6834-EE3C-4C0C-A2A5-8ABCC28AE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604088" cy="5098043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3C5B800-927B-46CD-807C-19CBD614D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089" y="3725958"/>
            <a:ext cx="1558741" cy="220486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FD9F7F3-6CC6-4E4F-844D-394246004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07" y="2453512"/>
            <a:ext cx="1296144" cy="183341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03886CDF-B6F7-4EB8-B026-6A1908C0D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972" y="1817997"/>
            <a:ext cx="1639107" cy="220486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FA87B7C-194B-4502-8F3B-3BD8F82222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08" y="3108674"/>
            <a:ext cx="1704071" cy="2410436"/>
          </a:xfrm>
          <a:prstGeom prst="rect">
            <a:avLst/>
          </a:prstGeom>
        </p:spPr>
      </p:pic>
      <p:pic>
        <p:nvPicPr>
          <p:cNvPr id="15" name="Resim 14">
            <a:hlinkClick r:id="rId7" action="ppaction://hlinksldjump"/>
            <a:extLst>
              <a:ext uri="{FF2B5EF4-FFF2-40B4-BE49-F238E27FC236}">
                <a16:creationId xmlns:a16="http://schemas.microsoft.com/office/drawing/2014/main" id="{584F9648-3A3A-4641-B369-EB66C7E2A8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1" y="-405785"/>
            <a:ext cx="1572115" cy="2223782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ADFE1180-6584-42C5-B0BE-6EA10D8262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31" y="3295328"/>
            <a:ext cx="1639107" cy="2318543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6C484FDC-AE9B-4942-9BD2-166B24EB7C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06" y="1696727"/>
            <a:ext cx="1572115" cy="2223782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3880338E-955A-4CBF-9164-8F27E6494E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6762" y="3099898"/>
            <a:ext cx="1488236" cy="2232252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14EE3792-8EF6-445A-A075-A3B7E4EA9B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634" y="3759676"/>
            <a:ext cx="2045345" cy="2893173"/>
          </a:xfrm>
          <a:prstGeom prst="rect">
            <a:avLst/>
          </a:prstGeom>
        </p:spPr>
      </p:pic>
      <p:sp>
        <p:nvSpPr>
          <p:cNvPr id="26" name="Konuşma Balonu: Köşeleri Yuvarlanmış Dikdörtgen 25">
            <a:extLst>
              <a:ext uri="{FF2B5EF4-FFF2-40B4-BE49-F238E27FC236}">
                <a16:creationId xmlns:a16="http://schemas.microsoft.com/office/drawing/2014/main" id="{1B42FDD4-0EBF-447F-B271-3BCBAA7E9474}"/>
              </a:ext>
            </a:extLst>
          </p:cNvPr>
          <p:cNvSpPr/>
          <p:nvPr/>
        </p:nvSpPr>
        <p:spPr>
          <a:xfrm>
            <a:off x="3542461" y="140843"/>
            <a:ext cx="5040560" cy="1201968"/>
          </a:xfrm>
          <a:prstGeom prst="wedgeRoundRectCallout">
            <a:avLst>
              <a:gd name="adj1" fmla="val -55161"/>
              <a:gd name="adj2" fmla="val 14676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 </a:t>
            </a:r>
            <a:r>
              <a:rPr lang="tr-TR" sz="2800" dirty="0" err="1">
                <a:latin typeface="Comic Sans MS" panose="030F0702030302020204" pitchFamily="66" charset="0"/>
              </a:rPr>
              <a:t>like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strawberry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5B8C110-C68A-4439-86B9-81A3BE6D2F9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604087" cy="5098039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92C3A740-53B8-497F-A9C2-2F2C405DC19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133" y="5649989"/>
            <a:ext cx="659331" cy="6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5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8 -0.03033 L -0.02118 -0.02987 C -0.02535 -0.02431 -0.02899 -0.0169 -0.03351 -0.01274 C -0.03628 -0.00996 -0.03976 -0.00996 -0.04288 -0.00973 C -0.05208 -0.00811 -0.06128 -0.00764 -0.07048 -0.00672 C -0.07153 -0.00857 -0.07239 -0.01389 -0.07361 -0.01274 C -0.07535 -0.01042 -0.07361 -0.00371 -0.07517 -0.0007 C -0.07656 0.00231 -0.07917 0.00162 -0.08125 0.00231 C -0.08542 0.0037 -0.08941 0.00416 -0.09357 0.00532 C -0.09566 0.00625 -0.09774 0.00694 -0.09965 0.00787 C -0.10295 0.00995 -0.10712 0.01365 -0.11042 0.01388 C -0.12066 0.0155 -0.13107 0.01597 -0.14132 0.01689 C -0.19062 0.02245 -0.17934 0.02083 -0.22118 0.02893 C -0.22274 0.02476 -0.22396 0.02013 -0.22587 0.01689 C -0.22708 0.01481 -0.22899 0.01481 -0.23055 0.01388 C -0.23403 0.0118 -0.23767 0.00995 -0.24132 0.00787 C -0.24861 0.00416 -0.26007 -0.00093 -0.26736 -0.00371 C -0.27048 -0.00463 -0.27361 -0.00579 -0.27656 -0.00672 C -0.28316 -0.01158 -0.28785 -0.01551 -0.29514 -0.01829 C -0.29965 -0.01991 -0.30434 -0.02038 -0.30885 -0.0213 C -0.30937 -0.02431 -0.3092 -0.02825 -0.31042 -0.03033 C -0.31302 -0.0338 -0.31962 -0.03588 -0.31962 -0.03542 C -0.32066 -0.03774 -0.32153 -0.04051 -0.32274 -0.0419 C -0.32465 -0.04422 -0.32708 -0.04491 -0.32899 -0.04769 C -0.33038 -0.05024 -0.33038 -0.05487 -0.33194 -0.05649 C -0.35156 -0.07987 -0.33368 -0.04977 -0.34583 -0.06829 C -0.35347 -0.07987 -0.34392 -0.0676 -0.35191 -0.08288 C -0.3533 -0.08565 -0.35521 -0.08658 -0.3566 -0.08889 C -0.35781 -0.09051 -0.35851 -0.09329 -0.35972 -0.09491 C -0.36267 -0.09885 -0.36892 -0.10649 -0.36892 -0.10625 C -0.37048 -0.11042 -0.37153 -0.11505 -0.37361 -0.11852 C -0.37621 -0.12315 -0.37969 -0.12616 -0.38281 -0.1301 C -0.38437 -0.13195 -0.38611 -0.13334 -0.38732 -0.13612 C -0.38837 -0.13797 -0.38923 -0.14028 -0.39045 -0.14167 C -0.39444 -0.1463 -0.39913 -0.14838 -0.40278 -0.15371 C -0.40538 -0.15718 -0.41042 -0.16482 -0.41354 -0.16829 C -0.41545 -0.17061 -0.41788 -0.17153 -0.41962 -0.17408 C -0.42257 -0.17848 -0.4243 -0.18519 -0.42743 -0.18866 C -0.43385 -0.197 -0.43038 -0.19306 -0.43819 -0.2007 C -0.43923 -0.20278 -0.43993 -0.2051 -0.44114 -0.20625 C -0.44253 -0.20811 -0.44462 -0.20741 -0.44583 -0.20926 C -0.44722 -0.21158 -0.44792 -0.21528 -0.44896 -0.21829 C -0.45156 -0.23357 -0.44861 -0.2213 -0.45347 -0.23288 C -0.45677 -0.24051 -0.45642 -0.24445 -0.46128 -0.25047 C -0.4625 -0.25209 -0.46423 -0.25232 -0.4658 -0.25348 C -0.46857 -0.2588 -0.47135 -0.26505 -0.475 -0.26806 C -0.47691 -0.26968 -0.47917 -0.26991 -0.48125 -0.27107 C -0.48229 -0.27408 -0.48281 -0.27755 -0.4842 -0.27987 C -0.48559 -0.28195 -0.4875 -0.28172 -0.48889 -0.28288 C -0.50087 -0.29422 -0.48646 -0.28426 -0.49809 -0.29167 C -0.49965 -0.29445 -0.50087 -0.29815 -0.50278 -0.30047 C -0.50417 -0.30209 -0.50573 -0.30255 -0.50729 -0.30348 C -0.51528 -0.30788 -0.5158 -0.30672 -0.52587 -0.30903 C -0.52587 -0.3088 -0.54618 -0.30672 -0.55035 -0.30348 C -0.55278 -0.30163 -0.55521 -0.29167 -0.5566 -0.28866 C -0.55851 -0.2845 -0.56024 -0.27987 -0.56267 -0.27709 C -0.56545 -0.27362 -0.57187 -0.27107 -0.57187 -0.27061 C -0.57344 -0.26806 -0.57587 -0.26644 -0.57656 -0.26227 C -0.57708 -0.2595 -0.575 -0.25649 -0.575 -0.25348 C -0.575 -0.24584 -0.57726 -0.24352 -0.57969 -0.23889 C -0.58264 -0.222 -0.5816 -0.222 -0.58732 -0.20926 C -0.58976 -0.2044 -0.59253 -0.19977 -0.59496 -0.19468 C -0.59601 -0.19283 -0.59722 -0.19098 -0.59809 -0.18866 C -0.60121 -0.1801 -0.60191 -0.17871 -0.60434 -0.16829 C -0.60486 -0.16551 -0.60573 -0.1625 -0.60573 -0.1595 C -0.60625 -0.14561 -0.60573 -0.13195 -0.60573 -0.11852 L -0.60573 -0.11806 " pathEditMode="relative" rAng="0" ptsTypes="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53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15F6834-EE3C-4C0C-A2A5-8ABCC28AE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604088" cy="5098043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3C5B800-927B-46CD-807C-19CBD614D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44" y="2911557"/>
            <a:ext cx="1558741" cy="220486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FD9F7F3-6CC6-4E4F-844D-394246004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07" y="2453512"/>
            <a:ext cx="1296144" cy="183341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03886CDF-B6F7-4EB8-B026-6A1908C0D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972" y="1817997"/>
            <a:ext cx="1639107" cy="220486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FA87B7C-194B-4502-8F3B-3BD8F82222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08" y="3108674"/>
            <a:ext cx="1704071" cy="2410436"/>
          </a:xfrm>
          <a:prstGeom prst="rect">
            <a:avLst/>
          </a:prstGeom>
        </p:spPr>
      </p:pic>
      <p:pic>
        <p:nvPicPr>
          <p:cNvPr id="15" name="Resim 14">
            <a:hlinkClick r:id="rId7" action="ppaction://hlinksldjump"/>
            <a:extLst>
              <a:ext uri="{FF2B5EF4-FFF2-40B4-BE49-F238E27FC236}">
                <a16:creationId xmlns:a16="http://schemas.microsoft.com/office/drawing/2014/main" id="{584F9648-3A3A-4641-B369-EB66C7E2A8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1" y="-405785"/>
            <a:ext cx="1572115" cy="2223782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ADFE1180-6584-42C5-B0BE-6EA10D8262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31" y="2996952"/>
            <a:ext cx="1639107" cy="2318543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6C484FDC-AE9B-4942-9BD2-166B24EB7C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06" y="1696727"/>
            <a:ext cx="1572115" cy="2223782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3880338E-955A-4CBF-9164-8F27E6494E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6762" y="3099898"/>
            <a:ext cx="1488236" cy="2232252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14EE3792-8EF6-445A-A075-A3B7E4EA9B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634" y="3759676"/>
            <a:ext cx="2045345" cy="2893173"/>
          </a:xfrm>
          <a:prstGeom prst="rect">
            <a:avLst/>
          </a:prstGeom>
        </p:spPr>
      </p:pic>
      <p:sp>
        <p:nvSpPr>
          <p:cNvPr id="26" name="Konuşma Balonu: Köşeleri Yuvarlanmış Dikdörtgen 25">
            <a:extLst>
              <a:ext uri="{FF2B5EF4-FFF2-40B4-BE49-F238E27FC236}">
                <a16:creationId xmlns:a16="http://schemas.microsoft.com/office/drawing/2014/main" id="{1B42FDD4-0EBF-447F-B271-3BCBAA7E9474}"/>
              </a:ext>
            </a:extLst>
          </p:cNvPr>
          <p:cNvSpPr/>
          <p:nvPr/>
        </p:nvSpPr>
        <p:spPr>
          <a:xfrm>
            <a:off x="3542461" y="140843"/>
            <a:ext cx="5040560" cy="1201968"/>
          </a:xfrm>
          <a:prstGeom prst="wedgeRoundRectCallout">
            <a:avLst>
              <a:gd name="adj1" fmla="val -55161"/>
              <a:gd name="adj2" fmla="val 14676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 </a:t>
            </a:r>
            <a:r>
              <a:rPr lang="tr-TR" sz="2800" dirty="0" err="1">
                <a:latin typeface="Comic Sans MS" panose="030F0702030302020204" pitchFamily="66" charset="0"/>
              </a:rPr>
              <a:t>like</a:t>
            </a:r>
            <a:r>
              <a:rPr lang="tr-TR" sz="2800" dirty="0">
                <a:latin typeface="Comic Sans MS" panose="030F0702030302020204" pitchFamily="66" charset="0"/>
              </a:rPr>
              <a:t> melon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5B8C110-C68A-4439-86B9-81A3BE6D2F9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10656"/>
            <a:ext cx="3604087" cy="5098039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BF3B78D1-38D7-4D8C-BB1B-BB724010A56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133" y="5649989"/>
            <a:ext cx="659331" cy="6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7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4.44444E-6 0.00023 C -0.00417 -0.00463 -0.00851 -0.00857 -0.01198 -0.01343 C -0.01355 -0.01574 -0.01407 -0.01875 -0.01493 -0.0213 C -0.0158 -0.02338 -0.01684 -0.02523 -0.01806 -0.02708 C -0.0198 -0.02986 -0.02153 -0.03287 -0.02396 -0.03496 C -0.02691 -0.0375 -0.03021 -0.03935 -0.03282 -0.04259 C -0.03993 -0.05185 -0.03091 -0.04051 -0.04028 -0.05046 C -0.04132 -0.05139 -0.04202 -0.05324 -0.04323 -0.05417 C -0.04445 -0.05509 -0.04618 -0.05533 -0.04775 -0.05602 C -0.05799 -0.06505 -0.0533 -0.0625 -0.06112 -0.06597 C -0.06372 -0.06945 -0.06754 -0.07523 -0.07153 -0.07755 C -0.07327 -0.07847 -0.07553 -0.07824 -0.07743 -0.0794 C -0.07952 -0.08033 -0.08143 -0.08195 -0.08334 -0.0831 C -0.08698 -0.08519 -0.08993 -0.08565 -0.09375 -0.08704 C -0.09532 -0.08773 -0.09671 -0.08843 -0.09809 -0.08912 C -0.09914 -0.09028 -0.1 -0.0919 -0.10122 -0.09306 C -0.10313 -0.09445 -0.1099 -0.09583 -0.11164 -0.09676 C -0.11355 -0.09769 -0.11546 -0.09977 -0.11754 -0.1007 C -0.12414 -0.10371 -0.13473 -0.10648 -0.14115 -0.1081 C -0.15157 -0.10648 -0.16198 -0.10347 -0.1724 -0.10255 C -0.20365 -0.1 -0.18733 -0.10116 -0.22153 -0.09861 C -0.22344 -0.09722 -0.22587 -0.09676 -0.22743 -0.09468 C -0.22848 -0.09329 -0.22796 -0.09051 -0.22882 -0.08912 C -0.23039 -0.08704 -0.23299 -0.08681 -0.2349 -0.08519 C -0.23768 -0.08218 -0.23941 -0.07801 -0.24237 -0.07546 L -0.24671 -0.07153 C -0.25678 -0.05 -0.24532 -0.06968 -0.25712 -0.05996 C -0.25955 -0.0581 -0.26077 -0.0544 -0.26303 -0.05232 C -0.26459 -0.05116 -0.26632 -0.05 -0.26754 -0.04838 C -0.27014 -0.04537 -0.27205 -0.04144 -0.275 -0.03889 L -0.28091 -0.03287 C -0.28178 -0.03102 -0.28299 -0.02917 -0.28386 -0.02708 C -0.28455 -0.02523 -0.28455 -0.02315 -0.28542 -0.0213 C -0.28698 -0.01736 -0.29115 -0.00972 -0.29115 -0.00949 C -0.2948 0.00347 -0.29202 -0.00116 -0.29723 0.00555 C -0.29775 0.00833 -0.29827 0.01088 -0.29879 0.01342 C -0.29931 0.01713 -0.29966 0.02106 -0.30018 0.025 C -0.30053 0.02708 -0.30122 0.0287 -0.30157 0.03079 C -0.30226 0.03333 -0.30226 0.03611 -0.30313 0.03866 C -0.30382 0.04074 -0.30521 0.04236 -0.30608 0.04421 C -0.30764 0.05023 -0.31042 0.06134 -0.31042 0.06574 L -0.31042 0.06967 L -0.31042 0.06991 " pathEditMode="relative" rAng="0" ptsTypes="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15F6834-EE3C-4C0C-A2A5-8ABCC28AE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604088" cy="5098043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3C5B800-927B-46CD-807C-19CBD614D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44" y="2911557"/>
            <a:ext cx="1558741" cy="220486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FD9F7F3-6CC6-4E4F-844D-394246004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07" y="2453512"/>
            <a:ext cx="1296144" cy="183341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03886CDF-B6F7-4EB8-B026-6A1908C0D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972" y="1817997"/>
            <a:ext cx="1639107" cy="220486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FA87B7C-194B-4502-8F3B-3BD8F82222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08" y="3108674"/>
            <a:ext cx="1704071" cy="2410436"/>
          </a:xfrm>
          <a:prstGeom prst="rect">
            <a:avLst/>
          </a:prstGeom>
        </p:spPr>
      </p:pic>
      <p:pic>
        <p:nvPicPr>
          <p:cNvPr id="15" name="Resim 14">
            <a:hlinkClick r:id="rId7" action="ppaction://hlinksldjump"/>
            <a:extLst>
              <a:ext uri="{FF2B5EF4-FFF2-40B4-BE49-F238E27FC236}">
                <a16:creationId xmlns:a16="http://schemas.microsoft.com/office/drawing/2014/main" id="{584F9648-3A3A-4641-B369-EB66C7E2A8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1" y="-405785"/>
            <a:ext cx="1572115" cy="2223782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ADFE1180-6584-42C5-B0BE-6EA10D8262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94" y="3338328"/>
            <a:ext cx="1639107" cy="2318543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6C484FDC-AE9B-4942-9BD2-166B24EB7C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06" y="1696727"/>
            <a:ext cx="1572115" cy="2223782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3880338E-955A-4CBF-9164-8F27E6494E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6762" y="3099898"/>
            <a:ext cx="1488236" cy="2232252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14EE3792-8EF6-445A-A075-A3B7E4EA9B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634" y="3759676"/>
            <a:ext cx="2045345" cy="2893173"/>
          </a:xfrm>
          <a:prstGeom prst="rect">
            <a:avLst/>
          </a:prstGeom>
        </p:spPr>
      </p:pic>
      <p:sp>
        <p:nvSpPr>
          <p:cNvPr id="26" name="Konuşma Balonu: Köşeleri Yuvarlanmış Dikdörtgen 25">
            <a:extLst>
              <a:ext uri="{FF2B5EF4-FFF2-40B4-BE49-F238E27FC236}">
                <a16:creationId xmlns:a16="http://schemas.microsoft.com/office/drawing/2014/main" id="{1B42FDD4-0EBF-447F-B271-3BCBAA7E9474}"/>
              </a:ext>
            </a:extLst>
          </p:cNvPr>
          <p:cNvSpPr/>
          <p:nvPr/>
        </p:nvSpPr>
        <p:spPr>
          <a:xfrm>
            <a:off x="3542461" y="140843"/>
            <a:ext cx="5040560" cy="1201968"/>
          </a:xfrm>
          <a:prstGeom prst="wedgeRoundRectCallout">
            <a:avLst>
              <a:gd name="adj1" fmla="val -55161"/>
              <a:gd name="adj2" fmla="val 14676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 </a:t>
            </a:r>
            <a:r>
              <a:rPr lang="tr-TR" sz="2800" dirty="0" err="1">
                <a:latin typeface="Comic Sans MS" panose="030F0702030302020204" pitchFamily="66" charset="0"/>
              </a:rPr>
              <a:t>like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apple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5B8C110-C68A-4439-86B9-81A3BE6D2F9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5" y="1196752"/>
            <a:ext cx="3604087" cy="5098039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6F0A4C4C-3D62-4723-9082-CC0B4A36612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133" y="5649989"/>
            <a:ext cx="659331" cy="6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5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10972 L -0.00295 -0.10949 C -0.00503 -0.11528 -0.00677 -0.12107 -0.0092 -0.12616 C -0.01042 -0.12871 -0.01267 -0.12986 -0.01389 -0.13241 C -0.01476 -0.13426 -0.01458 -0.13658 -0.01528 -0.13843 C -0.01615 -0.14028 -0.01753 -0.14121 -0.0184 -0.14259 C -0.01962 -0.14468 -0.02066 -0.14676 -0.02153 -0.14884 C -0.02639 -0.16042 -0.02222 -0.15371 -0.0276 -0.16111 C -0.02812 -0.1632 -0.02882 -0.16528 -0.02917 -0.16736 C -0.0309 -0.1757 -0.0316 -0.18218 -0.03385 -0.18982 C -0.0401 -0.21158 -0.03611 -0.20533 -0.04306 -0.21435 C -0.04566 -0.22523 -0.0434 -0.21898 -0.05226 -0.23079 L -0.05226 -0.23056 C -0.05972 -0.2507 -0.05139 -0.23056 -0.05851 -0.24329 C -0.06892 -0.26181 -0.06059 -0.25023 -0.06771 -0.25949 C -0.06875 -0.26297 -0.06927 -0.2669 -0.07083 -0.26991 C -0.07413 -0.27662 -0.07865 -0.27917 -0.08299 -0.28426 C -0.09184 -0.29422 -0.08316 -0.28727 -0.09375 -0.29445 C -0.09479 -0.29931 -0.09531 -0.3044 -0.09687 -0.3088 C -0.09757 -0.31065 -0.09878 -0.31181 -0.1 -0.31297 C -0.10295 -0.31597 -0.10677 -0.31736 -0.1092 -0.32107 C -0.11233 -0.32593 -0.11528 -0.33079 -0.1184 -0.33542 C -0.12049 -0.33866 -0.12326 -0.3419 -0.12621 -0.34375 C -0.12917 -0.34537 -0.13229 -0.34653 -0.13542 -0.34792 C -0.13698 -0.34861 -0.13837 -0.34954 -0.13993 -0.34977 C -0.1441 -0.35047 -0.14826 -0.35093 -0.15226 -0.35185 C -0.18976 -0.36134 -0.1375 -0.3507 -0.17847 -0.36019 C -0.18559 -0.36181 -0.19288 -0.36297 -0.2 -0.36412 L -0.24306 -0.36227 C -0.2467 -0.36134 -0.24722 -0.35301 -0.25087 -0.35185 C -0.26684 -0.34722 -0.3 -0.34584 -0.3 -0.3456 C -0.30208 -0.34514 -0.30469 -0.3456 -0.30625 -0.34375 C -0.31007 -0.33866 -0.30868 -0.33102 -0.31076 -0.32523 C -0.31233 -0.32107 -0.32014 -0.31644 -0.32153 -0.31505 C -0.33264 -0.30347 -0.32222 -0.30834 -0.33542 -0.30463 C -0.33698 -0.30347 -0.33837 -0.30162 -0.3401 -0.3007 C -0.34201 -0.29954 -0.34427 -0.29954 -0.34618 -0.29861 C -0.34844 -0.29746 -0.35035 -0.29584 -0.35243 -0.29445 C -0.35347 -0.29167 -0.35469 -0.28912 -0.35538 -0.28634 C -0.3566 -0.28218 -0.35712 -0.27778 -0.35851 -0.27384 L -0.36319 -0.26158 C -0.36528 -0.26227 -0.36719 -0.26366 -0.36927 -0.26366 C -0.37101 -0.26366 -0.3724 -0.26227 -0.37396 -0.26158 C -0.37604 -0.26088 -0.37795 -0.26019 -0.38003 -0.25949 C -0.38021 -0.25903 -0.38194 -0.24537 -0.38316 -0.24329 C -0.38437 -0.24121 -0.38628 -0.24051 -0.38785 -0.23912 C -0.38889 -0.23797 -0.38976 -0.23634 -0.3908 -0.23496 C -0.39132 -0.23079 -0.39132 -0.22662 -0.39236 -0.22269 C -0.3934 -0.21945 -0.39549 -0.21713 -0.39705 -0.21435 C -0.39809 -0.2125 -0.39913 -0.21042 -0.4 -0.20834 C -0.39965 -0.18565 -0.39948 -0.1632 -0.39861 -0.14051 C -0.39844 -0.13843 -0.39722 -0.13658 -0.39705 -0.13449 C -0.3967 -0.12963 -0.39705 -0.12477 -0.39705 -0.12014 L -0.39861 -0.10764 " pathEditMode="relative" rAng="0" ptsTypes="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61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15F6834-EE3C-4C0C-A2A5-8ABCC28AE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604088" cy="5098043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3C5B800-927B-46CD-807C-19CBD614D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44" y="2911557"/>
            <a:ext cx="1558741" cy="220486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FD9F7F3-6CC6-4E4F-844D-394246004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07" y="2453512"/>
            <a:ext cx="1296144" cy="183341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03886CDF-B6F7-4EB8-B026-6A1908C0D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972" y="1817997"/>
            <a:ext cx="1639107" cy="220486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FA87B7C-194B-4502-8F3B-3BD8F82222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08" y="3108674"/>
            <a:ext cx="1704071" cy="2410436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584F9648-3A3A-4641-B369-EB66C7E2A8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1" y="-405785"/>
            <a:ext cx="1572115" cy="2223782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ADFE1180-6584-42C5-B0BE-6EA10D8262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94" y="3338328"/>
            <a:ext cx="1639107" cy="2318543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6C484FDC-AE9B-4942-9BD2-166B24EB7C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06" y="1696727"/>
            <a:ext cx="1572115" cy="2223782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3880338E-955A-4CBF-9164-8F27E6494E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6762" y="3099898"/>
            <a:ext cx="1488236" cy="2232252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14EE3792-8EF6-445A-A075-A3B7E4EA9B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84099"/>
            <a:ext cx="2045345" cy="2893173"/>
          </a:xfrm>
          <a:prstGeom prst="rect">
            <a:avLst/>
          </a:prstGeom>
        </p:spPr>
      </p:pic>
      <p:sp>
        <p:nvSpPr>
          <p:cNvPr id="26" name="Konuşma Balonu: Köşeleri Yuvarlanmış Dikdörtgen 25">
            <a:extLst>
              <a:ext uri="{FF2B5EF4-FFF2-40B4-BE49-F238E27FC236}">
                <a16:creationId xmlns:a16="http://schemas.microsoft.com/office/drawing/2014/main" id="{1B42FDD4-0EBF-447F-B271-3BCBAA7E9474}"/>
              </a:ext>
            </a:extLst>
          </p:cNvPr>
          <p:cNvSpPr/>
          <p:nvPr/>
        </p:nvSpPr>
        <p:spPr>
          <a:xfrm>
            <a:off x="3542461" y="140843"/>
            <a:ext cx="5040560" cy="1201968"/>
          </a:xfrm>
          <a:prstGeom prst="wedgeRoundRectCallout">
            <a:avLst>
              <a:gd name="adj1" fmla="val -55161"/>
              <a:gd name="adj2" fmla="val 14676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>
                <a:latin typeface="Comic Sans MS" panose="030F0702030302020204" pitchFamily="66" charset="0"/>
              </a:rPr>
              <a:t>I </a:t>
            </a:r>
            <a:r>
              <a:rPr lang="tr-TR" sz="2800" dirty="0" err="1">
                <a:latin typeface="Comic Sans MS" panose="030F0702030302020204" pitchFamily="66" charset="0"/>
              </a:rPr>
              <a:t>like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orange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5B8C110-C68A-4439-86B9-81A3BE6D2F9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604087" cy="5098039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451F7A21-C800-4CED-92FC-A032B11BC7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133" y="5649989"/>
            <a:ext cx="659331" cy="6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6435 L 0.00295 -0.06412 C 0.00243 -0.05857 0.00104 -0.05255 0.00139 -0.0463 C 0.00156 -0.04167 0.00434 -0.0338 0.00434 -0.03357 C 0.00486 -0.02616 0.00504 -0.01852 0.0059 -0.01111 C 0.00608 -0.00949 0.00903 0.00648 0.01059 0.01134 C 0.01146 0.01412 0.01267 0.0169 0.01372 0.01967 C 0.01736 0.03125 0.0125 0.02014 0.01823 0.03356 C 0.01927 0.03565 0.02049 0.0375 0.02135 0.04004 C 0.02205 0.04213 0.02222 0.04421 0.02292 0.04629 C 0.02431 0.05092 0.02674 0.05671 0.02899 0.06065 C 0.02986 0.06227 0.03108 0.06342 0.03212 0.06481 C 0.03316 0.06875 0.0342 0.07291 0.03524 0.07708 C 0.03576 0.07986 0.03576 0.08264 0.03681 0.08518 C 0.03837 0.08912 0.0408 0.09282 0.04288 0.09768 L 0.04601 0.1037 L 0.04896 0.10995 C 0.04948 0.11227 0.04983 0.11551 0.05052 0.11805 C 0.05174 0.12199 0.05469 0.12893 0.05677 0.13171 C 0.06007 0.13796 0.06024 0.13518 0.06285 0.14259 C 0.0651 0.1493 0.06771 0.15532 0.0691 0.16296 C 0.06997 0.16875 0.07135 0.17407 0.07205 0.17963 C 0.07483 0.19953 0.07222 0.19051 0.07517 0.20625 C 0.07552 0.20833 0.07622 0.21041 0.07674 0.21134 C 0.07847 0.21921 0.07917 0.22616 0.07986 0.23472 C 0.08038 0.24259 0.08056 0.25278 0.08125 0.26157 C 0.0816 0.26574 0.08333 0.27199 0.08438 0.27592 C 0.08542 0.28842 0.08611 0.30069 0.0875 0.3125 C 0.08819 0.31852 0.09063 0.32801 0.09063 0.32824 C 0.09115 0.33541 0.09115 0.34166 0.09201 0.34791 C 0.09271 0.35139 0.0941 0.35602 0.09514 0.35903 C 0.0974 0.36898 0.09635 0.36412 0.09826 0.37453 C 0.09583 0.40671 0.0974 0.38981 0.09201 0.43403 C 0.09167 0.43796 0.09063 0.44629 0.09063 0.44653 C 0.09879 0.47685 0.09826 0.46481 0.09826 0.48125 L 0.10295 0.47708 " pathEditMode="relative" rAng="0" ptsTypes="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116</TotalTime>
  <Words>63</Words>
  <Application>Microsoft Office PowerPoint</Application>
  <PresentationFormat>Ekran Gösterisi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Comic Sans MS</vt:lpstr>
      <vt:lpstr>Impact</vt:lpstr>
      <vt:lpstr>Ana Olay</vt:lpstr>
      <vt:lpstr>FRUIT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</dc:title>
  <dc:creator>samsung</dc:creator>
  <cp:lastModifiedBy>nilgün kutluata</cp:lastModifiedBy>
  <cp:revision>27</cp:revision>
  <dcterms:created xsi:type="dcterms:W3CDTF">2020-04-23T21:53:10Z</dcterms:created>
  <dcterms:modified xsi:type="dcterms:W3CDTF">2020-04-23T23:58:46Z</dcterms:modified>
</cp:coreProperties>
</file>