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68" r:id="rId17"/>
    <p:sldId id="272" r:id="rId18"/>
    <p:sldId id="276" r:id="rId19"/>
    <p:sldId id="274" r:id="rId20"/>
    <p:sldId id="275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0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72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64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68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02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15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613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4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4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7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3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8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34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7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66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3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36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slide" Target="slide13.xml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17.xml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20.xml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slide" Target="slide29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32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12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slide" Target="slide11.xml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120746-4273-48EE-9A32-9C628DDA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862" y="1692375"/>
            <a:ext cx="6517482" cy="2509213"/>
          </a:xfrm>
        </p:spPr>
        <p:txBody>
          <a:bodyPr>
            <a:normAutofit/>
          </a:bodyPr>
          <a:lstStyle/>
          <a:p>
            <a:r>
              <a:rPr lang="tr-TR" sz="6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Feelıngs</a:t>
            </a:r>
            <a:r>
              <a:rPr lang="tr-TR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6000" dirty="0">
                <a:latin typeface="Comic Sans MS" panose="030F0702030302020204" pitchFamily="66" charset="0"/>
              </a:rPr>
              <a:t>  </a:t>
            </a:r>
            <a:br>
              <a:rPr lang="tr-TR" sz="6000" dirty="0">
                <a:latin typeface="Comic Sans MS" panose="030F0702030302020204" pitchFamily="66" charset="0"/>
              </a:rPr>
            </a:br>
            <a:r>
              <a:rPr lang="tr-TR" sz="6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rabbıts</a:t>
            </a:r>
            <a:endParaRPr lang="tr-TR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E9D39-2129-440A-AE39-15131B316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344" y="5157192"/>
            <a:ext cx="810469" cy="478903"/>
          </a:xfrm>
        </p:spPr>
        <p:txBody>
          <a:bodyPr/>
          <a:lstStyle/>
          <a:p>
            <a:r>
              <a:rPr lang="tr-TR" dirty="0"/>
              <a:t>3-4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9F7B2E9-7000-4BE5-ABE1-4CD850EBF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21" y="12932"/>
            <a:ext cx="2623980" cy="262398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3A97777-01E7-4635-9223-68F63F6F1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26"/>
            <a:ext cx="432048" cy="432048"/>
          </a:xfrm>
          <a:prstGeom prst="rect">
            <a:avLst/>
          </a:prstGeom>
        </p:spPr>
      </p:pic>
      <p:sp>
        <p:nvSpPr>
          <p:cNvPr id="7" name="Dalga 6">
            <a:hlinkClick r:id="rId4" action="ppaction://hlinksldjump"/>
            <a:extLst>
              <a:ext uri="{FF2B5EF4-FFF2-40B4-BE49-F238E27FC236}">
                <a16:creationId xmlns:a16="http://schemas.microsoft.com/office/drawing/2014/main" id="{4370027E-A171-485E-B2DA-2B5769CC29C8}"/>
              </a:ext>
            </a:extLst>
          </p:cNvPr>
          <p:cNvSpPr/>
          <p:nvPr/>
        </p:nvSpPr>
        <p:spPr>
          <a:xfrm>
            <a:off x="755576" y="4445545"/>
            <a:ext cx="2880320" cy="144016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8953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9857D02-896A-45B0-B837-20FF7C0D89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75C93ED-59AF-4876-9E7F-82FA6964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DE00323-0C5D-4002-821D-509129B0F5BA}"/>
              </a:ext>
            </a:extLst>
          </p:cNvPr>
          <p:cNvSpPr/>
          <p:nvPr/>
        </p:nvSpPr>
        <p:spPr>
          <a:xfrm>
            <a:off x="1187624" y="3645024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128F30B-0E0E-4B69-AA24-DD80974E8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76" y="2887528"/>
            <a:ext cx="1828804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667B1D4-BD81-4821-8E74-8F799C513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5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8438 0.0176 L -0.40035 0.02963 L -0.64826 0.03565 L -0.64826 0.0363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4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4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4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4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4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4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4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4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happy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64DABB1-7915-4AFA-B198-EB34DC5536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599CF21-12EF-4B1E-9E45-FA47D1ABC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87624" y="3645024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3257FF0-68B1-4757-B8E8-ED8B51541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84" y="4610229"/>
            <a:ext cx="1828804" cy="274320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90AA7CA-D092-4877-BE86-189A3A5BCC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621 L -0.07274 -0.06389 L -0.08576 -0.07199 L -0.17621 -0.12129 L -0.25833 -0.16227 L -0.31302 -0.18287 L -0.38785 -0.20532 L -0.45538 -0.20532 L -0.53594 -0.20949 L -0.59791 -0.20949 L -0.64809 -0.21134 L -0.64809 -0.2111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14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9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sad</a:t>
            </a:r>
            <a:r>
              <a:rPr lang="tr-TR" sz="3200" dirty="0">
                <a:latin typeface="Comic Sans MS" panose="030F0702030302020204" pitchFamily="66" charset="0"/>
              </a:rPr>
              <a:t>/ </a:t>
            </a:r>
            <a:r>
              <a:rPr lang="tr-TR" sz="3200" dirty="0" err="1">
                <a:latin typeface="Comic Sans MS" panose="030F0702030302020204" pitchFamily="66" charset="0"/>
              </a:rPr>
              <a:t>unhappy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1544A5A-3F08-4F3D-8ADE-91C8B01383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255C899-7817-4725-9B73-238D08297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CE8935-6471-4640-9CAA-BC549BFB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79" y="2893908"/>
            <a:ext cx="1700877" cy="255131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42E6206-A9D5-4AAE-93F4-CE8FDFD2B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4861 0.00394 L -0.11614 0.03472 L -0.18645 0.05949 L -0.28316 0.05949 L -0.38507 0.05949 L -0.43454 0.06157 L -0.43454 0.0618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11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thirsty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3C23F46-D053-43AC-BDD1-2E2CA3DF4D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D434617-8CF2-46B9-BD9F-68A46CACE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DE35F5F-02E7-48BA-AFFF-7F7247E0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8" y="1772816"/>
            <a:ext cx="2952328" cy="442849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0FDF6D9-8D06-4727-B3D2-25E027086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06" y="1772816"/>
            <a:ext cx="3190274" cy="4785411"/>
          </a:xfrm>
          <a:prstGeom prst="rect">
            <a:avLst/>
          </a:prstGeom>
        </p:spPr>
      </p:pic>
      <p:sp>
        <p:nvSpPr>
          <p:cNvPr id="10" name="Düşünce Balonu: Bulut 9">
            <a:extLst>
              <a:ext uri="{FF2B5EF4-FFF2-40B4-BE49-F238E27FC236}">
                <a16:creationId xmlns:a16="http://schemas.microsoft.com/office/drawing/2014/main" id="{E5D10A78-BCE1-4F60-A974-AA57DFEA41E7}"/>
              </a:ext>
            </a:extLst>
          </p:cNvPr>
          <p:cNvSpPr/>
          <p:nvPr/>
        </p:nvSpPr>
        <p:spPr>
          <a:xfrm>
            <a:off x="2915816" y="188640"/>
            <a:ext cx="2664296" cy="2016224"/>
          </a:xfrm>
          <a:prstGeom prst="cloudCallout">
            <a:avLst>
              <a:gd name="adj1" fmla="val -34033"/>
              <a:gd name="adj2" fmla="val 7157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hungry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11" name="Konuşma Balonu: Oval 10">
            <a:extLst>
              <a:ext uri="{FF2B5EF4-FFF2-40B4-BE49-F238E27FC236}">
                <a16:creationId xmlns:a16="http://schemas.microsoft.com/office/drawing/2014/main" id="{7D932AD8-0CE9-4A4B-99A9-54474E2AFBEF}"/>
              </a:ext>
            </a:extLst>
          </p:cNvPr>
          <p:cNvSpPr/>
          <p:nvPr/>
        </p:nvSpPr>
        <p:spPr>
          <a:xfrm>
            <a:off x="6084168" y="299773"/>
            <a:ext cx="2952328" cy="1761075"/>
          </a:xfrm>
          <a:prstGeom prst="wedgeEllipseCallout">
            <a:avLst>
              <a:gd name="adj1" fmla="val -11780"/>
              <a:gd name="adj2" fmla="val 8326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Me </a:t>
            </a:r>
            <a:r>
              <a:rPr lang="tr-TR" sz="3200" dirty="0" err="1">
                <a:latin typeface="Comic Sans MS" panose="030F0702030302020204" pitchFamily="66" charset="0"/>
              </a:rPr>
              <a:t>too</a:t>
            </a:r>
            <a:r>
              <a:rPr lang="tr-TR" sz="3200" dirty="0">
                <a:latin typeface="Comic Sans MS" panose="030F0702030302020204" pitchFamily="66" charset="0"/>
              </a:rPr>
              <a:t>. </a:t>
            </a:r>
            <a:r>
              <a:rPr lang="tr-TR" sz="3200" dirty="0" err="1">
                <a:latin typeface="Comic Sans MS" panose="030F0702030302020204" pitchFamily="66" charset="0"/>
              </a:rPr>
              <a:t>Let’s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eat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carrots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Ok: Sağ 11">
            <a:hlinkClick r:id="rId4" action="ppaction://hlinksldjump"/>
            <a:extLst>
              <a:ext uri="{FF2B5EF4-FFF2-40B4-BE49-F238E27FC236}">
                <a16:creationId xmlns:a16="http://schemas.microsoft.com/office/drawing/2014/main" id="{EAE0C2C6-585E-4C22-A9A2-BEEE13BFBDC2}"/>
              </a:ext>
            </a:extLst>
          </p:cNvPr>
          <p:cNvSpPr/>
          <p:nvPr/>
        </p:nvSpPr>
        <p:spPr>
          <a:xfrm>
            <a:off x="3779912" y="5262083"/>
            <a:ext cx="1800200" cy="129614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001E272-7244-42D5-B010-C8E6FBBB4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E08D4D4-B7A0-40DF-9FB5-AEE546BF5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62983"/>
            <a:ext cx="1828804" cy="27432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D096279-20CA-45BF-833C-413A85113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0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02726 -0.06783 L -0.06771 -0.12524 L -0.10295 -0.17223 L -0.13664 -0.19074 L -0.1691 -0.19699 L -0.22066 -0.2051 L -0.27327 -0.21112 L -0.2974 -0.20718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6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4" y="217743"/>
            <a:ext cx="3093807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</a:t>
            </a:r>
            <a:r>
              <a:rPr lang="tr-TR" sz="3200" dirty="0" err="1">
                <a:latin typeface="Comic Sans MS" panose="030F0702030302020204" pitchFamily="66" charset="0"/>
              </a:rPr>
              <a:t>feel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energetic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FE423BA2-DA03-4DC6-98F8-160B6ECBD8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04EEC86-9EC8-4002-8E6E-ABA95CFCA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3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6B3B21-8E8F-4D5E-8EF5-3CAF7A1D9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4" y="1097139"/>
            <a:ext cx="1828804" cy="27432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2E2BB13-3B2E-44AF-B15C-63322EF1D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08924 0.03866 L -0.13663 0.11667 C -0.13941 0.12338 -0.14202 0.12986 -0.14497 0.13635 C -0.14618 0.13889 -0.14913 0.14283 -0.14913 0.14329 L -0.19792 0.22732 L -0.2632 0.2838 C -0.26788 0.28588 -0.2724 0.28843 -0.27726 0.29028 C -0.27986 0.29144 -0.28542 0.29236 -0.28542 0.2926 L -0.3691 0.29885 L -0.46354 0.30764 L -0.46354 0.3081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1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4" y="217743"/>
            <a:ext cx="3093807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tired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03CEEF7F-888D-468E-92DE-6CB38142AD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2FB6A12-D9F9-4BCF-A8AF-CFEDA8707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8C3F00-6378-4784-881F-C4C4755BA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92" y="-315416"/>
            <a:ext cx="1828804" cy="27432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FE65AB-CF45-4F76-9628-881D7D681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0.01273 C -0.09566 0.0162 -0.0993 0.02013 -0.10347 0.02337 C -0.10486 0.0243 -0.10659 0.02453 -0.10781 0.02569 C -0.11875 0.0324 -0.10885 0.028 -0.11961 0.03194 L -0.12569 0.03634 L -0.19357 0.08796 C -0.20173 0.10416 -0.19722 0.1 -0.20399 0.10509 L -0.28211 0.25763 L -0.30572 0.31134 C -0.3092 0.31759 -0.31302 0.32384 -0.31614 0.33055 C -0.3177 0.33402 -0.31857 0.33819 -0.32048 0.34143 C -0.32274 0.34467 -0.32795 0.35 -0.32795 0.35023 L -0.37656 0.41226 C -0.38003 0.41944 -0.38333 0.42662 -0.38697 0.43379 C -0.38871 0.43726 -0.39288 0.44444 -0.39288 0.44467 L -0.43281 0.51319 C -0.44062 0.51875 -0.44218 0.52129 -0.44895 0.52384 C -0.45086 0.525 -0.45486 0.52615 -0.45486 0.52638 L -0.55972 0.52824 L -0.57152 0.53495 L -0.64687 0.53263 L -0.6717 0.5349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10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4" y="217743"/>
            <a:ext cx="3093807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surprised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DD49AA1D-0F65-419E-94BF-641911F1F0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1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EEEDA24-EAB6-40CA-BD24-1862FA030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9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E7C600F-1315-4C55-8914-247C8EE4E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08" y="1069011"/>
            <a:ext cx="1828804" cy="27432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3D8ED65-F446-4655-B358-CEC62C77F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6423 -0.01158 L -0.09913 -0.01158 L -0.25069 0.00509 L -0.31892 0.07014 L -0.38003 0.14514 L -0.47482 0.25393 L -0.55277 0.29745 L -0.62934 0.3 L -0.6875 0.3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8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hungry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E721956-C094-4EBE-992B-37EF1381CB2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5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4" y="217743"/>
            <a:ext cx="3093807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</a:t>
            </a:r>
            <a:r>
              <a:rPr lang="tr-TR" sz="3200" dirty="0" err="1">
                <a:latin typeface="Comic Sans MS" panose="030F0702030302020204" pitchFamily="66" charset="0"/>
              </a:rPr>
              <a:t>feel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bad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78C535D5-7A1F-438D-B1DC-D0B483C8C3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681EF196-A093-412D-B784-473B7B8F9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0684664-5BBE-43A1-AB2C-B0295E8FD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5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32390CF-228E-4196-B8F5-999B9098B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5112568" cy="766885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A25E67B-FAB4-4837-BFE9-ADD874572504}"/>
              </a:ext>
            </a:extLst>
          </p:cNvPr>
          <p:cNvSpPr/>
          <p:nvPr/>
        </p:nvSpPr>
        <p:spPr>
          <a:xfrm>
            <a:off x="1115616" y="3717032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2CA18E6-EC23-4443-B189-22E423CD8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08" y="-446727"/>
            <a:ext cx="1828804" cy="274320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E8ABB14-6C61-4449-A939-65DE725C0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applause.wav"/>
          </p:stSnd>
        </p:sndAc>
      </p:transition>
    </mc:Choice>
    <mc:Fallback>
      <p:transition spd="slow" advClick="0" advTm="5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10851 0.02037 L -0.13663 0.0757 L -0.16649 0.15371 L -0.20243 0.28079 L -0.22899 0.37524 L -0.26823 0.44908 L -0.32465 0.5125 L -0.41719 0.54144 L -0.49063 0.5414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9483EDF-25B7-4F67-91C2-5C189CA1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" y="116632"/>
            <a:ext cx="4702073" cy="7053109"/>
          </a:xfrm>
          <a:prstGeom prst="rect">
            <a:avLst/>
          </a:prstGeom>
        </p:spPr>
      </p:pic>
      <p:sp>
        <p:nvSpPr>
          <p:cNvPr id="5" name="Düşünce Balonu: Bulut 4">
            <a:extLst>
              <a:ext uri="{FF2B5EF4-FFF2-40B4-BE49-F238E27FC236}">
                <a16:creationId xmlns:a16="http://schemas.microsoft.com/office/drawing/2014/main" id="{594FD1C2-870F-47EA-B47C-AB006C24636C}"/>
              </a:ext>
            </a:extLst>
          </p:cNvPr>
          <p:cNvSpPr/>
          <p:nvPr/>
        </p:nvSpPr>
        <p:spPr>
          <a:xfrm>
            <a:off x="4798086" y="548680"/>
            <a:ext cx="4022386" cy="3096344"/>
          </a:xfrm>
          <a:prstGeom prst="cloudCallout">
            <a:avLst>
              <a:gd name="adj1" fmla="val -67703"/>
              <a:gd name="adj2" fmla="val 5545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full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3200" dirty="0" err="1">
                <a:latin typeface="Comic Sans MS" panose="030F0702030302020204" pitchFamily="66" charset="0"/>
              </a:rPr>
              <a:t>Thank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you</a:t>
            </a:r>
            <a:r>
              <a:rPr lang="tr-TR" sz="32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17B430-A98F-442A-9C73-7B8B3800F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142764"/>
            <a:ext cx="1715236" cy="17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3" action="ppaction://hlinksldjump"/>
            <a:extLst>
              <a:ext uri="{FF2B5EF4-FFF2-40B4-BE49-F238E27FC236}">
                <a16:creationId xmlns:a16="http://schemas.microsoft.com/office/drawing/2014/main" id="{214A7653-3BDF-41C6-8F36-C9CD50D88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20B8B47-2D7E-43A0-9E3D-D1C3F89F40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6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07AC4E4-3153-4666-BF5E-9844642C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5112568" cy="7668851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58858B48-55D1-40A1-8317-19BF0E60FE35}"/>
              </a:ext>
            </a:extLst>
          </p:cNvPr>
          <p:cNvSpPr/>
          <p:nvPr/>
        </p:nvSpPr>
        <p:spPr>
          <a:xfrm>
            <a:off x="1187624" y="3645024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C52BFFC-4493-4F4A-AC68-812A6CBB15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78082"/>
            <a:ext cx="1828804" cy="274320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ED3BD8C-03EA-422A-92F3-07E791009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>
        <p:sndAc>
          <p:stSnd>
            <p:snd r:embed="rId2" name="applause.wav"/>
          </p:stSnd>
        </p:sndAc>
      </p:transition>
    </mc:Choice>
    <mc:Fallback>
      <p:transition advClick="0" advTm="4000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-0.00046 L -0.07761 0.0037 C -0.08195 0.0037 -0.08594 0.00718 -0.09028 0.00764 C -0.09809 0.00856 -0.1059 0.00764 -0.11389 0.00764 L -0.28906 -0.01204 L -0.28906 -0.01227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2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7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 </a:t>
            </a:r>
            <a:r>
              <a:rPr lang="tr-TR" sz="3200" dirty="0" err="1">
                <a:latin typeface="Comic Sans MS" panose="030F0702030302020204" pitchFamily="66" charset="0"/>
              </a:rPr>
              <a:t>feel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good</a:t>
            </a:r>
            <a:r>
              <a:rPr lang="tr-TR" sz="3200" dirty="0">
                <a:latin typeface="Comic Sans MS" panose="030F0702030302020204" pitchFamily="66" charset="0"/>
              </a:rPr>
              <a:t>/</a:t>
            </a:r>
          </a:p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OK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7818C7C-8946-402C-8037-5673DD2149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hlinkClick r:id="rId3" action="ppaction://hlinksldjump"/>
            <a:extLst>
              <a:ext uri="{FF2B5EF4-FFF2-40B4-BE49-F238E27FC236}">
                <a16:creationId xmlns:a16="http://schemas.microsoft.com/office/drawing/2014/main" id="{1E300C4D-0B52-45D0-A4C1-62E5B8638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FAF1DBD-22D8-48AF-8FBB-45C878F3B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4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drumroll.wav"/>
          </p:stSnd>
        </p:sndAc>
      </p:transition>
    </mc:Choice>
    <mc:Fallback>
      <p:transition spd="slow" advClick="0">
        <p:sndAc>
          <p:stSnd>
            <p:snd r:embed="rId2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53B82A4-D74E-41CC-85FB-D0D1B395E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15416"/>
            <a:ext cx="5112568" cy="766885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9408BE-CDFB-4339-99DA-C0D07DFF0D0B}"/>
              </a:ext>
            </a:extLst>
          </p:cNvPr>
          <p:cNvSpPr/>
          <p:nvPr/>
        </p:nvSpPr>
        <p:spPr>
          <a:xfrm>
            <a:off x="1187624" y="3645024"/>
            <a:ext cx="1699588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459F43-3285-4D18-9D2F-5A4B7F0E7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84" y="4502219"/>
            <a:ext cx="1828804" cy="274320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E68FE1F-3427-4292-B66E-F86D94502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sndAc>
          <p:stSnd>
            <p:snd r:embed="rId2" name="applause.wav"/>
          </p:stSnd>
        </p:sndAc>
      </p:transition>
    </mc:Choice>
    <mc:Fallback xmlns="">
      <p:transition spd="slow" advClick="0" advTm="500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1684 -0.0412 L -0.08907 -0.09444 L -0.14098 -0.13356 L -0.23334 -0.17662 L -0.32032 -0.19282 L -0.4592 -0.1928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2" action="ppaction://hlinksldjump"/>
            <a:extLst>
              <a:ext uri="{FF2B5EF4-FFF2-40B4-BE49-F238E27FC236}">
                <a16:creationId xmlns:a16="http://schemas.microsoft.com/office/drawing/2014/main" id="{BDDF6A60-ED4C-43D4-934D-90B3981DD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43" y="4715252"/>
            <a:ext cx="1686782" cy="2530173"/>
          </a:xfrm>
          <a:prstGeom prst="rect">
            <a:avLst/>
          </a:prstGeom>
        </p:spPr>
      </p:pic>
      <p:pic>
        <p:nvPicPr>
          <p:cNvPr id="7" name="Resim 6">
            <a:hlinkClick r:id="rId4" action="ppaction://hlinksldjump"/>
            <a:extLst>
              <a:ext uri="{FF2B5EF4-FFF2-40B4-BE49-F238E27FC236}">
                <a16:creationId xmlns:a16="http://schemas.microsoft.com/office/drawing/2014/main" id="{89594C8E-C3D5-47DC-94DE-44D967598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56" y="2994045"/>
            <a:ext cx="1686782" cy="2530173"/>
          </a:xfrm>
          <a:prstGeom prst="rect">
            <a:avLst/>
          </a:prstGeom>
        </p:spPr>
      </p:pic>
      <p:pic>
        <p:nvPicPr>
          <p:cNvPr id="9" name="Resim 8">
            <a:hlinkClick r:id="rId2" action="ppaction://hlinksldjump"/>
            <a:extLst>
              <a:ext uri="{FF2B5EF4-FFF2-40B4-BE49-F238E27FC236}">
                <a16:creationId xmlns:a16="http://schemas.microsoft.com/office/drawing/2014/main" id="{81F00498-C8B6-465F-AF74-E88595641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81" y="-283688"/>
            <a:ext cx="1611419" cy="2417129"/>
          </a:xfrm>
          <a:prstGeom prst="rect">
            <a:avLst/>
          </a:prstGeom>
        </p:spPr>
      </p:pic>
      <p:pic>
        <p:nvPicPr>
          <p:cNvPr id="11" name="Resim 10">
            <a:hlinkClick r:id="rId2" action="ppaction://hlinksldjump"/>
            <a:extLst>
              <a:ext uri="{FF2B5EF4-FFF2-40B4-BE49-F238E27FC236}">
                <a16:creationId xmlns:a16="http://schemas.microsoft.com/office/drawing/2014/main" id="{EF90F794-F963-4960-AAF2-7FF43570F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8" y="1289029"/>
            <a:ext cx="1572951" cy="2359427"/>
          </a:xfrm>
          <a:prstGeom prst="rect">
            <a:avLst/>
          </a:prstGeom>
        </p:spPr>
      </p:pic>
      <p:pic>
        <p:nvPicPr>
          <p:cNvPr id="13" name="Resim 12">
            <a:hlinkClick r:id="rId2" action="ppaction://hlinksldjump"/>
            <a:extLst>
              <a:ext uri="{FF2B5EF4-FFF2-40B4-BE49-F238E27FC236}">
                <a16:creationId xmlns:a16="http://schemas.microsoft.com/office/drawing/2014/main" id="{9158BE43-65BB-43F3-A8BF-B0B6DF346F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49" y="4584579"/>
            <a:ext cx="1773897" cy="2660846"/>
          </a:xfrm>
          <a:prstGeom prst="rect">
            <a:avLst/>
          </a:prstGeom>
        </p:spPr>
      </p:pic>
      <p:pic>
        <p:nvPicPr>
          <p:cNvPr id="15" name="Resim 14">
            <a:hlinkClick r:id="rId2" action="ppaction://hlinksldjump"/>
            <a:extLst>
              <a:ext uri="{FF2B5EF4-FFF2-40B4-BE49-F238E27FC236}">
                <a16:creationId xmlns:a16="http://schemas.microsoft.com/office/drawing/2014/main" id="{F453810A-623E-4A9B-B40A-D08E48C85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2" y="2902826"/>
            <a:ext cx="1747595" cy="2621392"/>
          </a:xfrm>
          <a:prstGeom prst="rect">
            <a:avLst/>
          </a:prstGeom>
        </p:spPr>
      </p:pic>
      <p:pic>
        <p:nvPicPr>
          <p:cNvPr id="17" name="Resim 16">
            <a:hlinkClick r:id="rId2" action="ppaction://hlinksldjump"/>
            <a:extLst>
              <a:ext uri="{FF2B5EF4-FFF2-40B4-BE49-F238E27FC236}">
                <a16:creationId xmlns:a16="http://schemas.microsoft.com/office/drawing/2014/main" id="{DC2B6D09-BFDF-46AF-99FF-79DEA7B84F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60" y="2994045"/>
            <a:ext cx="1572951" cy="2359427"/>
          </a:xfrm>
          <a:prstGeom prst="rect">
            <a:avLst/>
          </a:prstGeom>
        </p:spPr>
      </p:pic>
      <p:pic>
        <p:nvPicPr>
          <p:cNvPr id="19" name="Resim 18">
            <a:hlinkClick r:id="rId2" action="ppaction://hlinksldjump"/>
            <a:extLst>
              <a:ext uri="{FF2B5EF4-FFF2-40B4-BE49-F238E27FC236}">
                <a16:creationId xmlns:a16="http://schemas.microsoft.com/office/drawing/2014/main" id="{50EC4853-C12D-44A8-BD76-6E78D668AF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26" y="1175528"/>
            <a:ext cx="1686782" cy="2530173"/>
          </a:xfrm>
          <a:prstGeom prst="rect">
            <a:avLst/>
          </a:prstGeom>
        </p:spPr>
      </p:pic>
      <p:pic>
        <p:nvPicPr>
          <p:cNvPr id="21" name="Resim 20">
            <a:hlinkClick r:id="rId2" action="ppaction://hlinksldjump"/>
            <a:extLst>
              <a:ext uri="{FF2B5EF4-FFF2-40B4-BE49-F238E27FC236}">
                <a16:creationId xmlns:a16="http://schemas.microsoft.com/office/drawing/2014/main" id="{1120B9EE-8907-4E49-882C-2CB48881C7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17" y="4715252"/>
            <a:ext cx="1686783" cy="2530174"/>
          </a:xfrm>
          <a:prstGeom prst="rect">
            <a:avLst/>
          </a:prstGeom>
        </p:spPr>
      </p:pic>
      <p:pic>
        <p:nvPicPr>
          <p:cNvPr id="23" name="Resim 22">
            <a:hlinkClick r:id="rId2" action="ppaction://hlinksldjump"/>
            <a:extLst>
              <a:ext uri="{FF2B5EF4-FFF2-40B4-BE49-F238E27FC236}">
                <a16:creationId xmlns:a16="http://schemas.microsoft.com/office/drawing/2014/main" id="{406EEBB7-1625-4947-AA6E-99C5A2D83D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13" y="-244377"/>
            <a:ext cx="1686782" cy="2530173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1E6B7A2-B16A-448B-8CF5-4E8D6A9AB0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" y="779799"/>
            <a:ext cx="2952328" cy="4428492"/>
          </a:xfrm>
          <a:prstGeom prst="rect">
            <a:avLst/>
          </a:prstGeom>
        </p:spPr>
      </p:pic>
      <p:sp>
        <p:nvSpPr>
          <p:cNvPr id="25" name="Düşünce Balonu: Bulut 24">
            <a:extLst>
              <a:ext uri="{FF2B5EF4-FFF2-40B4-BE49-F238E27FC236}">
                <a16:creationId xmlns:a16="http://schemas.microsoft.com/office/drawing/2014/main" id="{9B470152-A8BB-4DFE-A56F-B0CE69072174}"/>
              </a:ext>
            </a:extLst>
          </p:cNvPr>
          <p:cNvSpPr/>
          <p:nvPr/>
        </p:nvSpPr>
        <p:spPr>
          <a:xfrm>
            <a:off x="2652975" y="217743"/>
            <a:ext cx="2664296" cy="2016224"/>
          </a:xfrm>
          <a:prstGeom prst="cloudCallout">
            <a:avLst>
              <a:gd name="adj1" fmla="val -48817"/>
              <a:gd name="adj2" fmla="val 9180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latin typeface="Comic Sans MS" panose="030F0702030302020204" pitchFamily="66" charset="0"/>
              </a:rPr>
              <a:t>I’m </a:t>
            </a:r>
            <a:r>
              <a:rPr lang="tr-TR" sz="3200" dirty="0" err="1">
                <a:latin typeface="Comic Sans MS" panose="030F0702030302020204" pitchFamily="66" charset="0"/>
              </a:rPr>
              <a:t>angry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FD98E5F-CE9A-407F-8D74-835FFE88B3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"/>
            <a:ext cx="544096" cy="5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81</TotalTime>
  <Words>47</Words>
  <Application>Microsoft Office PowerPoint</Application>
  <PresentationFormat>Ekran Gösterisi (4:3)</PresentationFormat>
  <Paragraphs>19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Comic Sans MS</vt:lpstr>
      <vt:lpstr>Tw Cen MT</vt:lpstr>
      <vt:lpstr>Damla</vt:lpstr>
      <vt:lpstr>Feelıngs    rabbıts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Feelıngs    rabbıts</dc:title>
  <dc:creator>samsung</dc:creator>
  <cp:lastModifiedBy>nilgün kutluata</cp:lastModifiedBy>
  <cp:revision>26</cp:revision>
  <dcterms:created xsi:type="dcterms:W3CDTF">2018-12-04T17:42:09Z</dcterms:created>
  <dcterms:modified xsi:type="dcterms:W3CDTF">2018-12-04T20:07:19Z</dcterms:modified>
</cp:coreProperties>
</file>