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1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00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29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51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2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76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59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07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082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0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3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94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slide" Target="slide12.xml"/><Relationship Id="rId11" Type="http://schemas.openxmlformats.org/officeDocument/2006/relationships/image" Target="../media/image10.png"/><Relationship Id="rId5" Type="http://schemas.openxmlformats.org/officeDocument/2006/relationships/slide" Target="slide10.xml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D87D22-86ED-409C-B793-C0118D118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432772"/>
            <a:ext cx="7543800" cy="1544184"/>
          </a:xfrm>
        </p:spPr>
        <p:txBody>
          <a:bodyPr/>
          <a:lstStyle/>
          <a:p>
            <a:r>
              <a:rPr lang="tr-TR" dirty="0">
                <a:solidFill>
                  <a:schemeClr val="accent3"/>
                </a:solidFill>
                <a:latin typeface="Comic Sans MS" panose="030F0702030302020204" pitchFamily="66" charset="0"/>
              </a:rPr>
              <a:t>DIRECTIONS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05970F8-D474-4344-82C2-CBD0A88D6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24" y="4653136"/>
            <a:ext cx="8568952" cy="557555"/>
          </a:xfrm>
        </p:spPr>
        <p:txBody>
          <a:bodyPr>
            <a:normAutofit/>
          </a:bodyPr>
          <a:lstStyle/>
          <a:p>
            <a:r>
              <a:rPr lang="tr-TR" sz="28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Happy</a:t>
            </a:r>
            <a:r>
              <a:rPr lang="tr-TR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 29th of </a:t>
            </a:r>
            <a:r>
              <a:rPr lang="tr-TR" sz="28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October</a:t>
            </a:r>
            <a:r>
              <a:rPr lang="tr-TR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Republic</a:t>
            </a:r>
            <a:r>
              <a:rPr lang="tr-TR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Day</a:t>
            </a:r>
            <a:endParaRPr lang="tr-TR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tr-TR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5BB8B007-139F-4F7C-B391-FEF7F9F9A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8" y="2636912"/>
            <a:ext cx="1916832" cy="1916832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A75462F9-0A62-42DE-8189-ADC2E6B0F0B8}"/>
              </a:ext>
            </a:extLst>
          </p:cNvPr>
          <p:cNvSpPr/>
          <p:nvPr/>
        </p:nvSpPr>
        <p:spPr>
          <a:xfrm rot="19520863">
            <a:off x="4124602" y="3409538"/>
            <a:ext cx="8947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13D97A-A2F1-43B5-8E26-BF550D96D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243408"/>
            <a:ext cx="2866110" cy="28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5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6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3" y="3496497"/>
            <a:ext cx="144015" cy="1485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5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00753"/>
            <a:ext cx="144014" cy="14852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7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2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5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1" y="4653136"/>
            <a:ext cx="163319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four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north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99" y="4038302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899592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2"/>
          </p:cNvCxnSpPr>
          <p:nvPr/>
        </p:nvCxnSpPr>
        <p:spPr>
          <a:xfrm flipH="1" flipV="1">
            <a:off x="4355976" y="4761148"/>
            <a:ext cx="36004" cy="1404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B121E5-616A-4580-AB8A-AAD414F05401}"/>
              </a:ext>
            </a:extLst>
          </p:cNvPr>
          <p:cNvCxnSpPr>
            <a:cxnSpLocks/>
            <a:endCxn id="1182" idx="6"/>
          </p:cNvCxnSpPr>
          <p:nvPr/>
        </p:nvCxnSpPr>
        <p:spPr>
          <a:xfrm>
            <a:off x="4347841" y="4753871"/>
            <a:ext cx="1232271" cy="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2882 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5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499267"/>
            <a:ext cx="132794" cy="145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6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5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7642" y="2340837"/>
            <a:ext cx="144478" cy="15205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5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7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16923"/>
            <a:ext cx="132794" cy="1281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four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east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24" y="4069029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899592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2"/>
          </p:cNvCxnSpPr>
          <p:nvPr/>
        </p:nvCxnSpPr>
        <p:spPr>
          <a:xfrm flipH="1" flipV="1">
            <a:off x="4355976" y="4761148"/>
            <a:ext cx="36004" cy="1404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B121E5-616A-4580-AB8A-AAD414F05401}"/>
              </a:ext>
            </a:extLst>
          </p:cNvPr>
          <p:cNvCxnSpPr>
            <a:cxnSpLocks/>
            <a:endCxn id="1182" idx="6"/>
          </p:cNvCxnSpPr>
          <p:nvPr/>
        </p:nvCxnSpPr>
        <p:spPr>
          <a:xfrm>
            <a:off x="4347841" y="4753871"/>
            <a:ext cx="1232271" cy="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DE96C02-C006-4E3A-93AC-7C357743D4D3}"/>
              </a:ext>
            </a:extLst>
          </p:cNvPr>
          <p:cNvCxnSpPr>
            <a:cxnSpLocks/>
          </p:cNvCxnSpPr>
          <p:nvPr/>
        </p:nvCxnSpPr>
        <p:spPr>
          <a:xfrm flipV="1">
            <a:off x="5508104" y="3583561"/>
            <a:ext cx="0" cy="117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00018 -0.168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5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6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7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144012" cy="164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8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9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643571"/>
            <a:ext cx="144012" cy="1535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7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 flipV="1">
            <a:off x="7812360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four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south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51" y="2915379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899592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2"/>
          </p:cNvCxnSpPr>
          <p:nvPr/>
        </p:nvCxnSpPr>
        <p:spPr>
          <a:xfrm flipH="1" flipV="1">
            <a:off x="4355976" y="4761148"/>
            <a:ext cx="36004" cy="1404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B121E5-616A-4580-AB8A-AAD414F05401}"/>
              </a:ext>
            </a:extLst>
          </p:cNvPr>
          <p:cNvCxnSpPr>
            <a:cxnSpLocks/>
            <a:endCxn id="1182" idx="6"/>
          </p:cNvCxnSpPr>
          <p:nvPr/>
        </p:nvCxnSpPr>
        <p:spPr>
          <a:xfrm>
            <a:off x="4347841" y="4753871"/>
            <a:ext cx="1232271" cy="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DE96C02-C006-4E3A-93AC-7C357743D4D3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5449BF5-FB1D-4782-B60B-CB872FAFFF69}"/>
              </a:ext>
            </a:extLst>
          </p:cNvPr>
          <p:cNvCxnSpPr>
            <a:endCxn id="1242" idx="7"/>
          </p:cNvCxnSpPr>
          <p:nvPr/>
        </p:nvCxnSpPr>
        <p:spPr>
          <a:xfrm>
            <a:off x="5569567" y="3583561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12101 0.00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5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6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7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7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 flipH="1">
            <a:off x="6634773" y="5805264"/>
            <a:ext cx="169475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8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653137"/>
            <a:ext cx="144016" cy="1440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four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east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87" y="2914511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899592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2"/>
          </p:cNvCxnSpPr>
          <p:nvPr/>
        </p:nvCxnSpPr>
        <p:spPr>
          <a:xfrm flipH="1" flipV="1">
            <a:off x="4355976" y="4761148"/>
            <a:ext cx="36004" cy="1404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B121E5-616A-4580-AB8A-AAD414F05401}"/>
              </a:ext>
            </a:extLst>
          </p:cNvPr>
          <p:cNvCxnSpPr>
            <a:cxnSpLocks/>
            <a:endCxn id="1182" idx="6"/>
          </p:cNvCxnSpPr>
          <p:nvPr/>
        </p:nvCxnSpPr>
        <p:spPr>
          <a:xfrm>
            <a:off x="4347841" y="4753871"/>
            <a:ext cx="1232271" cy="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DE96C02-C006-4E3A-93AC-7C357743D4D3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5449BF5-FB1D-4782-B60B-CB872FAFFF69}"/>
              </a:ext>
            </a:extLst>
          </p:cNvPr>
          <p:cNvCxnSpPr>
            <a:endCxn id="1242" idx="7"/>
          </p:cNvCxnSpPr>
          <p:nvPr/>
        </p:nvCxnSpPr>
        <p:spPr>
          <a:xfrm>
            <a:off x="5569567" y="3583561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8E54FCDD-C2EE-4716-9861-83F0727FBA7E}"/>
              </a:ext>
            </a:extLst>
          </p:cNvPr>
          <p:cNvCxnSpPr>
            <a:cxnSpLocks/>
          </p:cNvCxnSpPr>
          <p:nvPr/>
        </p:nvCxnSpPr>
        <p:spPr>
          <a:xfrm>
            <a:off x="6721695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00452 0.168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8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5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6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7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674227"/>
            <a:ext cx="122926" cy="1229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8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7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177353"/>
            <a:ext cx="144016" cy="17963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9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057673"/>
            <a:ext cx="144016" cy="17963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five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south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88" y="4082400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899592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2"/>
          </p:cNvCxnSpPr>
          <p:nvPr/>
        </p:nvCxnSpPr>
        <p:spPr>
          <a:xfrm flipH="1" flipV="1">
            <a:off x="4355976" y="4761148"/>
            <a:ext cx="36004" cy="1404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B121E5-616A-4580-AB8A-AAD414F05401}"/>
              </a:ext>
            </a:extLst>
          </p:cNvPr>
          <p:cNvCxnSpPr>
            <a:cxnSpLocks/>
            <a:endCxn id="1182" idx="6"/>
          </p:cNvCxnSpPr>
          <p:nvPr/>
        </p:nvCxnSpPr>
        <p:spPr>
          <a:xfrm>
            <a:off x="4347841" y="4753871"/>
            <a:ext cx="1232271" cy="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DE96C02-C006-4E3A-93AC-7C357743D4D3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5449BF5-FB1D-4782-B60B-CB872FAFFF69}"/>
              </a:ext>
            </a:extLst>
          </p:cNvPr>
          <p:cNvCxnSpPr>
            <a:endCxn id="1242" idx="7"/>
          </p:cNvCxnSpPr>
          <p:nvPr/>
        </p:nvCxnSpPr>
        <p:spPr>
          <a:xfrm>
            <a:off x="5569567" y="3583561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8E54FCDD-C2EE-4716-9861-83F0727FBA7E}"/>
              </a:ext>
            </a:extLst>
          </p:cNvPr>
          <p:cNvCxnSpPr>
            <a:cxnSpLocks/>
          </p:cNvCxnSpPr>
          <p:nvPr/>
        </p:nvCxnSpPr>
        <p:spPr>
          <a:xfrm>
            <a:off x="6721695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12743734-993B-4784-ABF2-2F9F6AB559F3}"/>
              </a:ext>
            </a:extLst>
          </p:cNvPr>
          <p:cNvCxnSpPr>
            <a:endCxn id="1310" idx="6"/>
          </p:cNvCxnSpPr>
          <p:nvPr/>
        </p:nvCxnSpPr>
        <p:spPr>
          <a:xfrm>
            <a:off x="6732240" y="4753871"/>
            <a:ext cx="1152128" cy="7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2865 -0.002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5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6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7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8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5" y="6052359"/>
            <a:ext cx="169475" cy="18495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9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052359"/>
            <a:ext cx="144016" cy="18495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two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east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97" y="4051387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899592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2"/>
          </p:cNvCxnSpPr>
          <p:nvPr/>
        </p:nvCxnSpPr>
        <p:spPr>
          <a:xfrm flipH="1" flipV="1">
            <a:off x="4355976" y="4761148"/>
            <a:ext cx="36004" cy="1404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B121E5-616A-4580-AB8A-AAD414F05401}"/>
              </a:ext>
            </a:extLst>
          </p:cNvPr>
          <p:cNvCxnSpPr>
            <a:cxnSpLocks/>
            <a:endCxn id="1182" idx="6"/>
          </p:cNvCxnSpPr>
          <p:nvPr/>
        </p:nvCxnSpPr>
        <p:spPr>
          <a:xfrm>
            <a:off x="4347841" y="4753871"/>
            <a:ext cx="1232271" cy="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DE96C02-C006-4E3A-93AC-7C357743D4D3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5449BF5-FB1D-4782-B60B-CB872FAFFF69}"/>
              </a:ext>
            </a:extLst>
          </p:cNvPr>
          <p:cNvCxnSpPr>
            <a:endCxn id="1242" idx="7"/>
          </p:cNvCxnSpPr>
          <p:nvPr/>
        </p:nvCxnSpPr>
        <p:spPr>
          <a:xfrm>
            <a:off x="5569567" y="3583561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8E54FCDD-C2EE-4716-9861-83F0727FBA7E}"/>
              </a:ext>
            </a:extLst>
          </p:cNvPr>
          <p:cNvCxnSpPr>
            <a:cxnSpLocks/>
          </p:cNvCxnSpPr>
          <p:nvPr/>
        </p:nvCxnSpPr>
        <p:spPr>
          <a:xfrm>
            <a:off x="6721695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12743734-993B-4784-ABF2-2F9F6AB559F3}"/>
              </a:ext>
            </a:extLst>
          </p:cNvPr>
          <p:cNvCxnSpPr>
            <a:endCxn id="1310" idx="6"/>
          </p:cNvCxnSpPr>
          <p:nvPr/>
        </p:nvCxnSpPr>
        <p:spPr>
          <a:xfrm>
            <a:off x="6732240" y="4753871"/>
            <a:ext cx="1152128" cy="7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D5317EFA-06CC-43A8-A9F1-494EC9D38377}"/>
              </a:ext>
            </a:extLst>
          </p:cNvPr>
          <p:cNvCxnSpPr>
            <a:endCxn id="1315" idx="5"/>
          </p:cNvCxnSpPr>
          <p:nvPr/>
        </p:nvCxnSpPr>
        <p:spPr>
          <a:xfrm flipH="1">
            <a:off x="7873823" y="4753871"/>
            <a:ext cx="10545" cy="1472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0191 0.212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5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6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7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8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5" y="6089061"/>
            <a:ext cx="133471" cy="1482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3" y="6089061"/>
            <a:ext cx="107083" cy="1482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two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east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62" y="5545150"/>
            <a:ext cx="673477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899592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2"/>
          </p:cNvCxnSpPr>
          <p:nvPr/>
        </p:nvCxnSpPr>
        <p:spPr>
          <a:xfrm flipH="1" flipV="1">
            <a:off x="4355976" y="4761148"/>
            <a:ext cx="36004" cy="1404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B121E5-616A-4580-AB8A-AAD414F05401}"/>
              </a:ext>
            </a:extLst>
          </p:cNvPr>
          <p:cNvCxnSpPr>
            <a:cxnSpLocks/>
            <a:endCxn id="1182" idx="6"/>
          </p:cNvCxnSpPr>
          <p:nvPr/>
        </p:nvCxnSpPr>
        <p:spPr>
          <a:xfrm>
            <a:off x="4347841" y="4753871"/>
            <a:ext cx="1232271" cy="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DE96C02-C006-4E3A-93AC-7C357743D4D3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5449BF5-FB1D-4782-B60B-CB872FAFFF69}"/>
              </a:ext>
            </a:extLst>
          </p:cNvPr>
          <p:cNvCxnSpPr>
            <a:endCxn id="1242" idx="7"/>
          </p:cNvCxnSpPr>
          <p:nvPr/>
        </p:nvCxnSpPr>
        <p:spPr>
          <a:xfrm>
            <a:off x="5569567" y="3583561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8E54FCDD-C2EE-4716-9861-83F0727FBA7E}"/>
              </a:ext>
            </a:extLst>
          </p:cNvPr>
          <p:cNvCxnSpPr>
            <a:cxnSpLocks/>
          </p:cNvCxnSpPr>
          <p:nvPr/>
        </p:nvCxnSpPr>
        <p:spPr>
          <a:xfrm>
            <a:off x="6721695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12743734-993B-4784-ABF2-2F9F6AB559F3}"/>
              </a:ext>
            </a:extLst>
          </p:cNvPr>
          <p:cNvCxnSpPr>
            <a:endCxn id="1310" idx="6"/>
          </p:cNvCxnSpPr>
          <p:nvPr/>
        </p:nvCxnSpPr>
        <p:spPr>
          <a:xfrm>
            <a:off x="6732240" y="4753871"/>
            <a:ext cx="1152128" cy="7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D5317EFA-06CC-43A8-A9F1-494EC9D38377}"/>
              </a:ext>
            </a:extLst>
          </p:cNvPr>
          <p:cNvCxnSpPr>
            <a:endCxn id="1315" idx="5"/>
          </p:cNvCxnSpPr>
          <p:nvPr/>
        </p:nvCxnSpPr>
        <p:spPr>
          <a:xfrm flipH="1">
            <a:off x="7873823" y="4753871"/>
            <a:ext cx="10545" cy="1472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F0197DA-D6A0-4E64-A441-168739B0E690}"/>
              </a:ext>
            </a:extLst>
          </p:cNvPr>
          <p:cNvCxnSpPr>
            <a:cxnSpLocks/>
            <a:endCxn id="1347" idx="6"/>
          </p:cNvCxnSpPr>
          <p:nvPr/>
        </p:nvCxnSpPr>
        <p:spPr>
          <a:xfrm flipV="1">
            <a:off x="7909770" y="6163187"/>
            <a:ext cx="585736" cy="32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k: Sağ 14">
            <a:hlinkClick r:id="rId10" action="ppaction://hlinksldjump"/>
            <a:extLst>
              <a:ext uri="{FF2B5EF4-FFF2-40B4-BE49-F238E27FC236}">
                <a16:creationId xmlns:a16="http://schemas.microsoft.com/office/drawing/2014/main" id="{992F7EDF-50FD-4F38-806B-AE82567FBED6}"/>
              </a:ext>
            </a:extLst>
          </p:cNvPr>
          <p:cNvSpPr/>
          <p:nvPr/>
        </p:nvSpPr>
        <p:spPr>
          <a:xfrm>
            <a:off x="8542985" y="5877272"/>
            <a:ext cx="565519" cy="29626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err="1">
                <a:latin typeface="Comic Sans MS" panose="030F0702030302020204" pitchFamily="66" charset="0"/>
              </a:rPr>
              <a:t>Finish</a:t>
            </a:r>
            <a:endParaRPr lang="tr-TR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06789 -0.0048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>
            <a:hlinkClick r:id="rId4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4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4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4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4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4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4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4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4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4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4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4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4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4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4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4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4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4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4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4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4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4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4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4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4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4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4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4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4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4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4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4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4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4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4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4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4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4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4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4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4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4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4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4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4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4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4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5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4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4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4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4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4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4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4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4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4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4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4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4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4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4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4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4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4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4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4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4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4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4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4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4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4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4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6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4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4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4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4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4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4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4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4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4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4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4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4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4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4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4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4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4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4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4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4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4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4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4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4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4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4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4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4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4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4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4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4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4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906594" y="6165304"/>
            <a:ext cx="344938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2"/>
          </p:cNvCxnSpPr>
          <p:nvPr/>
        </p:nvCxnSpPr>
        <p:spPr>
          <a:xfrm flipH="1" flipV="1">
            <a:off x="4355976" y="4761148"/>
            <a:ext cx="36004" cy="1404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9B121E5-616A-4580-AB8A-AAD414F05401}"/>
              </a:ext>
            </a:extLst>
          </p:cNvPr>
          <p:cNvCxnSpPr>
            <a:cxnSpLocks/>
            <a:endCxn id="1182" idx="6"/>
          </p:cNvCxnSpPr>
          <p:nvPr/>
        </p:nvCxnSpPr>
        <p:spPr>
          <a:xfrm>
            <a:off x="4347841" y="4753871"/>
            <a:ext cx="1232271" cy="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4DE96C02-C006-4E3A-93AC-7C357743D4D3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D5449BF5-FB1D-4782-B60B-CB872FAFFF69}"/>
              </a:ext>
            </a:extLst>
          </p:cNvPr>
          <p:cNvCxnSpPr>
            <a:cxnSpLocks/>
            <a:endCxn id="1242" idx="7"/>
          </p:cNvCxnSpPr>
          <p:nvPr/>
        </p:nvCxnSpPr>
        <p:spPr>
          <a:xfrm>
            <a:off x="5569567" y="3583561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8E54FCDD-C2EE-4716-9861-83F0727FBA7E}"/>
              </a:ext>
            </a:extLst>
          </p:cNvPr>
          <p:cNvCxnSpPr>
            <a:cxnSpLocks/>
          </p:cNvCxnSpPr>
          <p:nvPr/>
        </p:nvCxnSpPr>
        <p:spPr>
          <a:xfrm>
            <a:off x="6721695" y="3583561"/>
            <a:ext cx="10545" cy="1177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12743734-993B-4784-ABF2-2F9F6AB559F3}"/>
              </a:ext>
            </a:extLst>
          </p:cNvPr>
          <p:cNvCxnSpPr>
            <a:cxnSpLocks/>
            <a:endCxn id="1310" idx="6"/>
          </p:cNvCxnSpPr>
          <p:nvPr/>
        </p:nvCxnSpPr>
        <p:spPr>
          <a:xfrm>
            <a:off x="6732240" y="4753871"/>
            <a:ext cx="1152128" cy="7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D5317EFA-06CC-43A8-A9F1-494EC9D38377}"/>
              </a:ext>
            </a:extLst>
          </p:cNvPr>
          <p:cNvCxnSpPr>
            <a:cxnSpLocks/>
            <a:endCxn id="1315" idx="5"/>
          </p:cNvCxnSpPr>
          <p:nvPr/>
        </p:nvCxnSpPr>
        <p:spPr>
          <a:xfrm flipH="1">
            <a:off x="7873823" y="4753871"/>
            <a:ext cx="10545" cy="1472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F0197DA-D6A0-4E64-A441-168739B0E690}"/>
              </a:ext>
            </a:extLst>
          </p:cNvPr>
          <p:cNvCxnSpPr/>
          <p:nvPr/>
        </p:nvCxnSpPr>
        <p:spPr>
          <a:xfrm>
            <a:off x="7873823" y="6165304"/>
            <a:ext cx="5866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Dikdörtgen 19">
            <a:extLst>
              <a:ext uri="{FF2B5EF4-FFF2-40B4-BE49-F238E27FC236}">
                <a16:creationId xmlns:a16="http://schemas.microsoft.com/office/drawing/2014/main" id="{9931BEFE-718B-4451-A915-834CEC69A94D}"/>
              </a:ext>
            </a:extLst>
          </p:cNvPr>
          <p:cNvSpPr/>
          <p:nvPr/>
        </p:nvSpPr>
        <p:spPr>
          <a:xfrm>
            <a:off x="4355976" y="4750603"/>
            <a:ext cx="3528392" cy="15907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249F0CEF-B26A-4865-AD77-0EB6E0FE6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1" y="3573016"/>
            <a:ext cx="1201489" cy="1224136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81B409E1-2419-4F36-83C8-8E64FD727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40" y="4725144"/>
            <a:ext cx="3608535" cy="1616169"/>
          </a:xfrm>
          <a:prstGeom prst="rect">
            <a:avLst/>
          </a:prstGeom>
        </p:spPr>
      </p:pic>
      <p:pic>
        <p:nvPicPr>
          <p:cNvPr id="480" name="Resim 479">
            <a:extLst>
              <a:ext uri="{FF2B5EF4-FFF2-40B4-BE49-F238E27FC236}">
                <a16:creationId xmlns:a16="http://schemas.microsoft.com/office/drawing/2014/main" id="{FA5C14AA-A34E-4666-867E-3C11E0A665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2375">
            <a:off x="7200812" y="277511"/>
            <a:ext cx="1818810" cy="988220"/>
          </a:xfrm>
          <a:prstGeom prst="rect">
            <a:avLst/>
          </a:prstGeom>
        </p:spPr>
      </p:pic>
      <p:pic>
        <p:nvPicPr>
          <p:cNvPr id="481" name="Resim 480">
            <a:extLst>
              <a:ext uri="{FF2B5EF4-FFF2-40B4-BE49-F238E27FC236}">
                <a16:creationId xmlns:a16="http://schemas.microsoft.com/office/drawing/2014/main" id="{7C3365FA-2BE0-444B-B9F8-405B4E6D8D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170">
            <a:off x="4123592" y="350146"/>
            <a:ext cx="1473123" cy="988220"/>
          </a:xfrm>
          <a:prstGeom prst="rect">
            <a:avLst/>
          </a:prstGeom>
        </p:spPr>
      </p:pic>
      <p:sp>
        <p:nvSpPr>
          <p:cNvPr id="28" name="Dikdörtgen 27">
            <a:extLst>
              <a:ext uri="{FF2B5EF4-FFF2-40B4-BE49-F238E27FC236}">
                <a16:creationId xmlns:a16="http://schemas.microsoft.com/office/drawing/2014/main" id="{27F764A8-0FA0-4610-9ECB-FFEB5F51BF71}"/>
              </a:ext>
            </a:extLst>
          </p:cNvPr>
          <p:cNvSpPr/>
          <p:nvPr/>
        </p:nvSpPr>
        <p:spPr>
          <a:xfrm>
            <a:off x="3446013" y="2028855"/>
            <a:ext cx="53992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3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Happy</a:t>
            </a:r>
            <a:r>
              <a:rPr lang="tr-TR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29th of </a:t>
            </a:r>
            <a:r>
              <a:rPr lang="tr-TR" sz="3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October</a:t>
            </a:r>
            <a:r>
              <a:rPr lang="tr-TR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tr-TR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</a:t>
            </a:r>
            <a:r>
              <a:rPr lang="tr-TR" sz="3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Republic</a:t>
            </a:r>
            <a:r>
              <a:rPr lang="tr-TR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Day</a:t>
            </a:r>
            <a:endParaRPr lang="tr-T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7" name="Resim 66">
            <a:extLst>
              <a:ext uri="{FF2B5EF4-FFF2-40B4-BE49-F238E27FC236}">
                <a16:creationId xmlns:a16="http://schemas.microsoft.com/office/drawing/2014/main" id="{1D1246C0-BE07-47C6-90C2-09CD80E6F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29" y="3957809"/>
            <a:ext cx="1827213" cy="2584622"/>
          </a:xfrm>
          <a:prstGeom prst="rect">
            <a:avLst/>
          </a:prstGeom>
        </p:spPr>
      </p:pic>
      <p:pic>
        <p:nvPicPr>
          <p:cNvPr id="69" name="Resim 68">
            <a:extLst>
              <a:ext uri="{FF2B5EF4-FFF2-40B4-BE49-F238E27FC236}">
                <a16:creationId xmlns:a16="http://schemas.microsoft.com/office/drawing/2014/main" id="{4BB62C1D-1E7F-4903-A8B9-CDD90BE14A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63" y="4187954"/>
            <a:ext cx="1920096" cy="2716007"/>
          </a:xfrm>
          <a:prstGeom prst="rect">
            <a:avLst/>
          </a:prstGeom>
        </p:spPr>
      </p:pic>
      <p:pic>
        <p:nvPicPr>
          <p:cNvPr id="2" name="k.dogulu-10yilmarsi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865696A0-34E3-418C-A5FE-0A81AAC9A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74500" y="1479149"/>
            <a:ext cx="609600" cy="6096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E4E4FD4-199F-4415-9864-8BCC973AA2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4278"/>
            <a:ext cx="2384651" cy="1589041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1F00A8C4-2724-4135-B1F0-1C5BDED6E4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423319"/>
            <a:ext cx="233570" cy="2917994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1FAC1EAF-E6B5-4368-AEA1-5A007DA839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4" y="234352"/>
            <a:ext cx="2384651" cy="129566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FE0C0B4-04EC-4694-B62F-F957974F170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6" y="24376"/>
            <a:ext cx="1801372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144016" cy="13184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1" name="Oval 80">
            <a:hlinkClick r:id="rId3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3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3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3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3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3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3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3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3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3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3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3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3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3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3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3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3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3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3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3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3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3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3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3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3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3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3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3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3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3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3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3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3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3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3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3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3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3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3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3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3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3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3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3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3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3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3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3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3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3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3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3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3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3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3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3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3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3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3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3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3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3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3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3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3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3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3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3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3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3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3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3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3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3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3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3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3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3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3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3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3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3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3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3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3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3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3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3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3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3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3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3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3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3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3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3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3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3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3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3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3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3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3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3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3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3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3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3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3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3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3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3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3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3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3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3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3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3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3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3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3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3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3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3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3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3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3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3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3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3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3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3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3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3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3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3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3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3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3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3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3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3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3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3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3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3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3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3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3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3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3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3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3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3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3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3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3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3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3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3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3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3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3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3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3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3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3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3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3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3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3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3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3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3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3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3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3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3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3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3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3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3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3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3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3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3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3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3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3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3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3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3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3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3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3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3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3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3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3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3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3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3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3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3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3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3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8" name="Oval 1107">
            <a:hlinkClick r:id="rId3" action="ppaction://hlinksldjump"/>
            <a:extLst>
              <a:ext uri="{FF2B5EF4-FFF2-40B4-BE49-F238E27FC236}">
                <a16:creationId xmlns:a16="http://schemas.microsoft.com/office/drawing/2014/main" id="{D722C465-E01A-4C18-AA72-B1ABA0068654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3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3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3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3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3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3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3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3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3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3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3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3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3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3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3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3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3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3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3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3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3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3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3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3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3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3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3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3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3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3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3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3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3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3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3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3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3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3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3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3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3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3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3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3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3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3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3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26320" y="60932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56" name="Oval 1155">
            <a:hlinkClick r:id="rId3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3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3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3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3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3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3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3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3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3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3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3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3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3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3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3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3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3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3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3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3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3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3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3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3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3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3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3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3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3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3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3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3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3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3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3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3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3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3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3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3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3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3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3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3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3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3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3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3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3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3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3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3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3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3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3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3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3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3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3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3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3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3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3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3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3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3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3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3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3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3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3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3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3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3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3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3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3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3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3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3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3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3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3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3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3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3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3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3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3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3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3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3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3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3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3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3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3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3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3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3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3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3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3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3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3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3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3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3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3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3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3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3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3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3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3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3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3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3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3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3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3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3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3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3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3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3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3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3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3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3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3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3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3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3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3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3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3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3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3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3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3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3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3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3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3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3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3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3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3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3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3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3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3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3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3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3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3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3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3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3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3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3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3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3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3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3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3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3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3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3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3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3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3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3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3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3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3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3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3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3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3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3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3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3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3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3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3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3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3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3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3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357" name="Resim 1356">
            <a:extLst>
              <a:ext uri="{FF2B5EF4-FFF2-40B4-BE49-F238E27FC236}">
                <a16:creationId xmlns:a16="http://schemas.microsoft.com/office/drawing/2014/main" id="{19DBFD8C-5C6E-4160-A57F-F8903A32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9" y="5506799"/>
            <a:ext cx="730513" cy="730513"/>
          </a:xfrm>
          <a:prstGeom prst="rect">
            <a:avLst/>
          </a:prstGeom>
        </p:spPr>
      </p:pic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fifteen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North.</a:t>
            </a:r>
          </a:p>
        </p:txBody>
      </p:sp>
    </p:spTree>
    <p:extLst>
      <p:ext uri="{BB962C8B-B14F-4D97-AF65-F5344CB8AC3E}">
        <p14:creationId xmlns:p14="http://schemas.microsoft.com/office/powerpoint/2010/main" val="7981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2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2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3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5" y="1844824"/>
            <a:ext cx="144017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4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5" y="4149080"/>
            <a:ext cx="144015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8" name="Oval 1107">
            <a:hlinkClick r:id="rId2" action="ppaction://hlinksldjump"/>
            <a:extLst>
              <a:ext uri="{FF2B5EF4-FFF2-40B4-BE49-F238E27FC236}">
                <a16:creationId xmlns:a16="http://schemas.microsoft.com/office/drawing/2014/main" id="{D722C465-E01A-4C18-AA72-B1ABA0068654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2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2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2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eight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east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pic>
        <p:nvPicPr>
          <p:cNvPr id="452" name="Resim 451">
            <a:extLst>
              <a:ext uri="{FF2B5EF4-FFF2-40B4-BE49-F238E27FC236}">
                <a16:creationId xmlns:a16="http://schemas.microsoft.com/office/drawing/2014/main" id="{FE513A87-5CE6-40C1-A76D-789AC4256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9" y="5506799"/>
            <a:ext cx="730513" cy="730513"/>
          </a:xfrm>
          <a:prstGeom prst="rect">
            <a:avLst/>
          </a:prstGeom>
        </p:spPr>
      </p:pic>
      <p:cxnSp>
        <p:nvCxnSpPr>
          <p:cNvPr id="453" name="Düz Bağlayıcı 452">
            <a:extLst>
              <a:ext uri="{FF2B5EF4-FFF2-40B4-BE49-F238E27FC236}">
                <a16:creationId xmlns:a16="http://schemas.microsoft.com/office/drawing/2014/main" id="{F9B45A99-19FD-4039-A896-45AA6EC613E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3.05556E-6 -0.629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2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2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3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5" y="3284984"/>
            <a:ext cx="144017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8" name="Oval 1107">
            <a:hlinkClick r:id="rId4" action="ppaction://hlinksldjump"/>
            <a:extLst>
              <a:ext uri="{FF2B5EF4-FFF2-40B4-BE49-F238E27FC236}">
                <a16:creationId xmlns:a16="http://schemas.microsoft.com/office/drawing/2014/main" id="{D722C465-E01A-4C18-AA72-B1ABA0068654}"/>
              </a:ext>
            </a:extLst>
          </p:cNvPr>
          <p:cNvSpPr/>
          <p:nvPr/>
        </p:nvSpPr>
        <p:spPr>
          <a:xfrm>
            <a:off x="4355975" y="1844824"/>
            <a:ext cx="144015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2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2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2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357" name="Resim 1356">
            <a:extLst>
              <a:ext uri="{FF2B5EF4-FFF2-40B4-BE49-F238E27FC236}">
                <a16:creationId xmlns:a16="http://schemas.microsoft.com/office/drawing/2014/main" id="{19DBFD8C-5C6E-4160-A57F-F8903A32E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3" y="1168565"/>
            <a:ext cx="730513" cy="730513"/>
          </a:xfrm>
          <a:prstGeom prst="rect">
            <a:avLst/>
          </a:prstGeom>
        </p:spPr>
      </p:pic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five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south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713601B0-34EC-4D80-AAEE-28B12557532D}"/>
              </a:ext>
            </a:extLst>
          </p:cNvPr>
          <p:cNvCxnSpPr>
            <a:cxnSpLocks/>
            <a:endCxn id="1028" idx="7"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5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25469 -0.01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1" y="3284984"/>
            <a:ext cx="144017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2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4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144008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2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4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2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2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seven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west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6"/>
          </p:cNvCxnSpPr>
          <p:nvPr/>
        </p:nvCxnSpPr>
        <p:spPr>
          <a:xfrm flipH="1">
            <a:off x="2987824" y="1855369"/>
            <a:ext cx="2" cy="14656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32066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0" name="Oval 459">
            <a:hlinkClick r:id="rId2" action="ppaction://hlinksldjump"/>
            <a:extLst>
              <a:ext uri="{FF2B5EF4-FFF2-40B4-BE49-F238E27FC236}">
                <a16:creationId xmlns:a16="http://schemas.microsoft.com/office/drawing/2014/main" id="{F98B9EDC-05F9-4503-B854-66DCAFD536DC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64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0052 0.218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0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2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4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07720"/>
            <a:ext cx="108002" cy="12959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5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27400"/>
            <a:ext cx="156802" cy="12959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5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1" y="6107720"/>
            <a:ext cx="144017" cy="12959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2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2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2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ten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south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94" y="2637024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0" name="Oval 459">
            <a:hlinkClick r:id="rId2" action="ppaction://hlinksldjump"/>
            <a:extLst>
              <a:ext uri="{FF2B5EF4-FFF2-40B4-BE49-F238E27FC236}">
                <a16:creationId xmlns:a16="http://schemas.microsoft.com/office/drawing/2014/main" id="{CDA77DC8-F01B-4D20-8797-AC7E5B28E4C4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75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225 -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3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625215"/>
            <a:ext cx="141664" cy="1557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2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5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5" y="6093296"/>
            <a:ext cx="144011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2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2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twelve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east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2" y="2640573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910137" y="3356992"/>
            <a:ext cx="0" cy="2818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2" name="Oval 461">
            <a:hlinkClick r:id="rId2" action="ppaction://hlinksldjump"/>
            <a:extLst>
              <a:ext uri="{FF2B5EF4-FFF2-40B4-BE49-F238E27FC236}">
                <a16:creationId xmlns:a16="http://schemas.microsoft.com/office/drawing/2014/main" id="{4CA17F73-545D-40A6-820C-979E4F2F49E2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37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0.00469 0.418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0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2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2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35597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5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5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5" y="4651395"/>
            <a:ext cx="144017" cy="145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2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2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4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093306"/>
            <a:ext cx="144016" cy="14400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2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five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north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5" y="5507755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971600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9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37795 -0.00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hlinkClick r:id="rId2" action="ppaction://hlinksldjump"/>
            <a:extLst>
              <a:ext uri="{FF2B5EF4-FFF2-40B4-BE49-F238E27FC236}">
                <a16:creationId xmlns:a16="http://schemas.microsoft.com/office/drawing/2014/main" id="{ECE34194-ACC4-4325-A408-A1D1BBA86C1D}"/>
              </a:ext>
            </a:extLst>
          </p:cNvPr>
          <p:cNvSpPr/>
          <p:nvPr/>
        </p:nvSpPr>
        <p:spPr>
          <a:xfrm>
            <a:off x="6115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1" name="Oval 80">
            <a:hlinkClick r:id="rId2" action="ppaction://hlinksldjump"/>
            <a:extLst>
              <a:ext uri="{FF2B5EF4-FFF2-40B4-BE49-F238E27FC236}">
                <a16:creationId xmlns:a16="http://schemas.microsoft.com/office/drawing/2014/main" id="{A7938E95-DD32-448D-99E1-E16AACB8AEFF}"/>
              </a:ext>
            </a:extLst>
          </p:cNvPr>
          <p:cNvSpPr/>
          <p:nvPr/>
        </p:nvSpPr>
        <p:spPr>
          <a:xfrm>
            <a:off x="6115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Oval 81">
            <a:hlinkClick r:id="rId2" action="ppaction://hlinksldjump"/>
            <a:extLst>
              <a:ext uri="{FF2B5EF4-FFF2-40B4-BE49-F238E27FC236}">
                <a16:creationId xmlns:a16="http://schemas.microsoft.com/office/drawing/2014/main" id="{EA5E6E86-9866-4BFC-93FE-F17061D52BEA}"/>
              </a:ext>
            </a:extLst>
          </p:cNvPr>
          <p:cNvSpPr/>
          <p:nvPr/>
        </p:nvSpPr>
        <p:spPr>
          <a:xfrm>
            <a:off x="6115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3" name="Oval 82">
            <a:hlinkClick r:id="rId2" action="ppaction://hlinksldjump"/>
            <a:extLst>
              <a:ext uri="{FF2B5EF4-FFF2-40B4-BE49-F238E27FC236}">
                <a16:creationId xmlns:a16="http://schemas.microsoft.com/office/drawing/2014/main" id="{AAE11C26-0F13-419A-B172-1B2AE507B587}"/>
              </a:ext>
            </a:extLst>
          </p:cNvPr>
          <p:cNvSpPr/>
          <p:nvPr/>
        </p:nvSpPr>
        <p:spPr>
          <a:xfrm>
            <a:off x="6115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4" name="Oval 83">
            <a:hlinkClick r:id="rId2" action="ppaction://hlinksldjump"/>
            <a:extLst>
              <a:ext uri="{FF2B5EF4-FFF2-40B4-BE49-F238E27FC236}">
                <a16:creationId xmlns:a16="http://schemas.microsoft.com/office/drawing/2014/main" id="{D81E2BE0-CCC7-41F5-877F-53CBF2448202}"/>
              </a:ext>
            </a:extLst>
          </p:cNvPr>
          <p:cNvSpPr/>
          <p:nvPr/>
        </p:nvSpPr>
        <p:spPr>
          <a:xfrm>
            <a:off x="6115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5" name="Oval 84">
            <a:hlinkClick r:id="rId2" action="ppaction://hlinksldjump"/>
            <a:extLst>
              <a:ext uri="{FF2B5EF4-FFF2-40B4-BE49-F238E27FC236}">
                <a16:creationId xmlns:a16="http://schemas.microsoft.com/office/drawing/2014/main" id="{4D3AE534-BCF1-4C46-BF75-9744C77F4A4A}"/>
              </a:ext>
            </a:extLst>
          </p:cNvPr>
          <p:cNvSpPr/>
          <p:nvPr/>
        </p:nvSpPr>
        <p:spPr>
          <a:xfrm>
            <a:off x="6115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6" name="Oval 85">
            <a:hlinkClick r:id="rId2" action="ppaction://hlinksldjump"/>
            <a:extLst>
              <a:ext uri="{FF2B5EF4-FFF2-40B4-BE49-F238E27FC236}">
                <a16:creationId xmlns:a16="http://schemas.microsoft.com/office/drawing/2014/main" id="{99813C5A-339D-43B7-82BD-CEA40B3941DF}"/>
              </a:ext>
            </a:extLst>
          </p:cNvPr>
          <p:cNvSpPr/>
          <p:nvPr/>
        </p:nvSpPr>
        <p:spPr>
          <a:xfrm>
            <a:off x="6115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7" name="Oval 86">
            <a:hlinkClick r:id="rId2" action="ppaction://hlinksldjump"/>
            <a:extLst>
              <a:ext uri="{FF2B5EF4-FFF2-40B4-BE49-F238E27FC236}">
                <a16:creationId xmlns:a16="http://schemas.microsoft.com/office/drawing/2014/main" id="{141E55F5-D9AC-4375-A9B6-BEF680C274EC}"/>
              </a:ext>
            </a:extLst>
          </p:cNvPr>
          <p:cNvSpPr/>
          <p:nvPr/>
        </p:nvSpPr>
        <p:spPr>
          <a:xfrm>
            <a:off x="6115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8" name="Oval 87">
            <a:hlinkClick r:id="rId2" action="ppaction://hlinksldjump"/>
            <a:extLst>
              <a:ext uri="{FF2B5EF4-FFF2-40B4-BE49-F238E27FC236}">
                <a16:creationId xmlns:a16="http://schemas.microsoft.com/office/drawing/2014/main" id="{44578997-F0D7-453D-950B-A6D7BFD38C8D}"/>
              </a:ext>
            </a:extLst>
          </p:cNvPr>
          <p:cNvSpPr/>
          <p:nvPr/>
        </p:nvSpPr>
        <p:spPr>
          <a:xfrm>
            <a:off x="6115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9" name="Oval 88">
            <a:hlinkClick r:id="rId2" action="ppaction://hlinksldjump"/>
            <a:extLst>
              <a:ext uri="{FF2B5EF4-FFF2-40B4-BE49-F238E27FC236}">
                <a16:creationId xmlns:a16="http://schemas.microsoft.com/office/drawing/2014/main" id="{B682ED67-7AC9-4C4D-8793-458F21141D23}"/>
              </a:ext>
            </a:extLst>
          </p:cNvPr>
          <p:cNvSpPr/>
          <p:nvPr/>
        </p:nvSpPr>
        <p:spPr>
          <a:xfrm>
            <a:off x="6115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0" name="Oval 89">
            <a:hlinkClick r:id="rId2" action="ppaction://hlinksldjump"/>
            <a:extLst>
              <a:ext uri="{FF2B5EF4-FFF2-40B4-BE49-F238E27FC236}">
                <a16:creationId xmlns:a16="http://schemas.microsoft.com/office/drawing/2014/main" id="{E715E259-F21C-4EB5-B7CF-25B14F9E3C73}"/>
              </a:ext>
            </a:extLst>
          </p:cNvPr>
          <p:cNvSpPr/>
          <p:nvPr/>
        </p:nvSpPr>
        <p:spPr>
          <a:xfrm>
            <a:off x="6115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1" name="Oval 90">
            <a:hlinkClick r:id="rId2" action="ppaction://hlinksldjump"/>
            <a:extLst>
              <a:ext uri="{FF2B5EF4-FFF2-40B4-BE49-F238E27FC236}">
                <a16:creationId xmlns:a16="http://schemas.microsoft.com/office/drawing/2014/main" id="{89EA7FD1-8E5E-45EA-ACB4-F5374B15EE12}"/>
              </a:ext>
            </a:extLst>
          </p:cNvPr>
          <p:cNvSpPr/>
          <p:nvPr/>
        </p:nvSpPr>
        <p:spPr>
          <a:xfrm>
            <a:off x="6115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6" name="Oval 95">
            <a:hlinkClick r:id="rId2" action="ppaction://hlinksldjump"/>
            <a:extLst>
              <a:ext uri="{FF2B5EF4-FFF2-40B4-BE49-F238E27FC236}">
                <a16:creationId xmlns:a16="http://schemas.microsoft.com/office/drawing/2014/main" id="{1BAA1D65-DDBB-49C9-84A2-F08D3C40672B}"/>
              </a:ext>
            </a:extLst>
          </p:cNvPr>
          <p:cNvSpPr/>
          <p:nvPr/>
        </p:nvSpPr>
        <p:spPr>
          <a:xfrm>
            <a:off x="6115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7" name="Oval 96">
            <a:hlinkClick r:id="rId2" action="ppaction://hlinksldjump"/>
            <a:extLst>
              <a:ext uri="{FF2B5EF4-FFF2-40B4-BE49-F238E27FC236}">
                <a16:creationId xmlns:a16="http://schemas.microsoft.com/office/drawing/2014/main" id="{4D1B36BB-BB18-4524-867E-567E6BB651F5}"/>
              </a:ext>
            </a:extLst>
          </p:cNvPr>
          <p:cNvSpPr/>
          <p:nvPr/>
        </p:nvSpPr>
        <p:spPr>
          <a:xfrm>
            <a:off x="6115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8" name="Oval 97">
            <a:hlinkClick r:id="rId2" action="ppaction://hlinksldjump"/>
            <a:extLst>
              <a:ext uri="{FF2B5EF4-FFF2-40B4-BE49-F238E27FC236}">
                <a16:creationId xmlns:a16="http://schemas.microsoft.com/office/drawing/2014/main" id="{56316C88-275B-4388-BBAB-910AE7AC5912}"/>
              </a:ext>
            </a:extLst>
          </p:cNvPr>
          <p:cNvSpPr/>
          <p:nvPr/>
        </p:nvSpPr>
        <p:spPr>
          <a:xfrm>
            <a:off x="6115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9" name="Oval 98">
            <a:hlinkClick r:id="rId2" action="ppaction://hlinksldjump"/>
            <a:extLst>
              <a:ext uri="{FF2B5EF4-FFF2-40B4-BE49-F238E27FC236}">
                <a16:creationId xmlns:a16="http://schemas.microsoft.com/office/drawing/2014/main" id="{C0678C4B-5254-4DE9-9514-57E5608208BA}"/>
              </a:ext>
            </a:extLst>
          </p:cNvPr>
          <p:cNvSpPr/>
          <p:nvPr/>
        </p:nvSpPr>
        <p:spPr>
          <a:xfrm>
            <a:off x="6115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0" name="Oval 99">
            <a:hlinkClick r:id="rId2" action="ppaction://hlinksldjump"/>
            <a:extLst>
              <a:ext uri="{FF2B5EF4-FFF2-40B4-BE49-F238E27FC236}">
                <a16:creationId xmlns:a16="http://schemas.microsoft.com/office/drawing/2014/main" id="{312A9C92-96D6-4973-95C4-19C88BF38FC7}"/>
              </a:ext>
            </a:extLst>
          </p:cNvPr>
          <p:cNvSpPr/>
          <p:nvPr/>
        </p:nvSpPr>
        <p:spPr>
          <a:xfrm>
            <a:off x="8995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1" name="Oval 100">
            <a:hlinkClick r:id="rId2" action="ppaction://hlinksldjump"/>
            <a:extLst>
              <a:ext uri="{FF2B5EF4-FFF2-40B4-BE49-F238E27FC236}">
                <a16:creationId xmlns:a16="http://schemas.microsoft.com/office/drawing/2014/main" id="{FEF9ACE9-8615-4F43-9C21-913EDFEC5F04}"/>
              </a:ext>
            </a:extLst>
          </p:cNvPr>
          <p:cNvSpPr/>
          <p:nvPr/>
        </p:nvSpPr>
        <p:spPr>
          <a:xfrm>
            <a:off x="8995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" name="Oval 101">
            <a:hlinkClick r:id="rId2" action="ppaction://hlinksldjump"/>
            <a:extLst>
              <a:ext uri="{FF2B5EF4-FFF2-40B4-BE49-F238E27FC236}">
                <a16:creationId xmlns:a16="http://schemas.microsoft.com/office/drawing/2014/main" id="{786A7F3D-35C7-4148-A2BD-852694D124F1}"/>
              </a:ext>
            </a:extLst>
          </p:cNvPr>
          <p:cNvSpPr/>
          <p:nvPr/>
        </p:nvSpPr>
        <p:spPr>
          <a:xfrm>
            <a:off x="8995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" name="Oval 102">
            <a:hlinkClick r:id="rId2" action="ppaction://hlinksldjump"/>
            <a:extLst>
              <a:ext uri="{FF2B5EF4-FFF2-40B4-BE49-F238E27FC236}">
                <a16:creationId xmlns:a16="http://schemas.microsoft.com/office/drawing/2014/main" id="{95752497-DB9E-4AA8-A58A-B56D94178467}"/>
              </a:ext>
            </a:extLst>
          </p:cNvPr>
          <p:cNvSpPr/>
          <p:nvPr/>
        </p:nvSpPr>
        <p:spPr>
          <a:xfrm>
            <a:off x="8995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Oval 103">
            <a:hlinkClick r:id="rId2" action="ppaction://hlinksldjump"/>
            <a:extLst>
              <a:ext uri="{FF2B5EF4-FFF2-40B4-BE49-F238E27FC236}">
                <a16:creationId xmlns:a16="http://schemas.microsoft.com/office/drawing/2014/main" id="{A6B37216-A60B-405C-9559-66D49DFEC852}"/>
              </a:ext>
            </a:extLst>
          </p:cNvPr>
          <p:cNvSpPr/>
          <p:nvPr/>
        </p:nvSpPr>
        <p:spPr>
          <a:xfrm>
            <a:off x="8995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" name="Oval 104">
            <a:hlinkClick r:id="rId3" action="ppaction://hlinksldjump"/>
            <a:extLst>
              <a:ext uri="{FF2B5EF4-FFF2-40B4-BE49-F238E27FC236}">
                <a16:creationId xmlns:a16="http://schemas.microsoft.com/office/drawing/2014/main" id="{99405930-A1D2-4ED6-90BB-F9467C750912}"/>
              </a:ext>
            </a:extLst>
          </p:cNvPr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" name="Oval 105">
            <a:hlinkClick r:id="rId2" action="ppaction://hlinksldjump"/>
            <a:extLst>
              <a:ext uri="{FF2B5EF4-FFF2-40B4-BE49-F238E27FC236}">
                <a16:creationId xmlns:a16="http://schemas.microsoft.com/office/drawing/2014/main" id="{62146ECC-3D86-4F71-AB77-8E8E6143A543}"/>
              </a:ext>
            </a:extLst>
          </p:cNvPr>
          <p:cNvSpPr/>
          <p:nvPr/>
        </p:nvSpPr>
        <p:spPr>
          <a:xfrm>
            <a:off x="8995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" name="Oval 106">
            <a:hlinkClick r:id="rId2" action="ppaction://hlinksldjump"/>
            <a:extLst>
              <a:ext uri="{FF2B5EF4-FFF2-40B4-BE49-F238E27FC236}">
                <a16:creationId xmlns:a16="http://schemas.microsoft.com/office/drawing/2014/main" id="{E64249F0-236B-48B1-8485-E5595CB59246}"/>
              </a:ext>
            </a:extLst>
          </p:cNvPr>
          <p:cNvSpPr/>
          <p:nvPr/>
        </p:nvSpPr>
        <p:spPr>
          <a:xfrm>
            <a:off x="8995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" name="Oval 107">
            <a:hlinkClick r:id="rId2" action="ppaction://hlinksldjump"/>
            <a:extLst>
              <a:ext uri="{FF2B5EF4-FFF2-40B4-BE49-F238E27FC236}">
                <a16:creationId xmlns:a16="http://schemas.microsoft.com/office/drawing/2014/main" id="{CE3A89F0-3FA2-419F-9842-1DAA24FC04B3}"/>
              </a:ext>
            </a:extLst>
          </p:cNvPr>
          <p:cNvSpPr/>
          <p:nvPr/>
        </p:nvSpPr>
        <p:spPr>
          <a:xfrm>
            <a:off x="8995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" name="Oval 108">
            <a:hlinkClick r:id="rId2" action="ppaction://hlinksldjump"/>
            <a:extLst>
              <a:ext uri="{FF2B5EF4-FFF2-40B4-BE49-F238E27FC236}">
                <a16:creationId xmlns:a16="http://schemas.microsoft.com/office/drawing/2014/main" id="{55244A8D-D0BE-4A35-98D9-B33164137359}"/>
              </a:ext>
            </a:extLst>
          </p:cNvPr>
          <p:cNvSpPr/>
          <p:nvPr/>
        </p:nvSpPr>
        <p:spPr>
          <a:xfrm>
            <a:off x="8995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" name="Oval 109">
            <a:hlinkClick r:id="rId2" action="ppaction://hlinksldjump"/>
            <a:extLst>
              <a:ext uri="{FF2B5EF4-FFF2-40B4-BE49-F238E27FC236}">
                <a16:creationId xmlns:a16="http://schemas.microsoft.com/office/drawing/2014/main" id="{925CD5D1-617A-4F9E-80B6-1D8FB0CC6125}"/>
              </a:ext>
            </a:extLst>
          </p:cNvPr>
          <p:cNvSpPr/>
          <p:nvPr/>
        </p:nvSpPr>
        <p:spPr>
          <a:xfrm>
            <a:off x="8995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" name="Oval 110">
            <a:hlinkClick r:id="rId2" action="ppaction://hlinksldjump"/>
            <a:extLst>
              <a:ext uri="{FF2B5EF4-FFF2-40B4-BE49-F238E27FC236}">
                <a16:creationId xmlns:a16="http://schemas.microsoft.com/office/drawing/2014/main" id="{22492004-4C99-402F-8A44-46D674147E6A}"/>
              </a:ext>
            </a:extLst>
          </p:cNvPr>
          <p:cNvSpPr/>
          <p:nvPr/>
        </p:nvSpPr>
        <p:spPr>
          <a:xfrm>
            <a:off x="8995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" name="Oval 111">
            <a:hlinkClick r:id="rId2" action="ppaction://hlinksldjump"/>
            <a:extLst>
              <a:ext uri="{FF2B5EF4-FFF2-40B4-BE49-F238E27FC236}">
                <a16:creationId xmlns:a16="http://schemas.microsoft.com/office/drawing/2014/main" id="{70BE9B7C-3356-4F76-858C-CB06A28AE41A}"/>
              </a:ext>
            </a:extLst>
          </p:cNvPr>
          <p:cNvSpPr/>
          <p:nvPr/>
        </p:nvSpPr>
        <p:spPr>
          <a:xfrm>
            <a:off x="8995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" name="Oval 112">
            <a:hlinkClick r:id="rId2" action="ppaction://hlinksldjump"/>
            <a:extLst>
              <a:ext uri="{FF2B5EF4-FFF2-40B4-BE49-F238E27FC236}">
                <a16:creationId xmlns:a16="http://schemas.microsoft.com/office/drawing/2014/main" id="{37C70E40-19B9-43F6-89BF-37B8C61A6A98}"/>
              </a:ext>
            </a:extLst>
          </p:cNvPr>
          <p:cNvSpPr/>
          <p:nvPr/>
        </p:nvSpPr>
        <p:spPr>
          <a:xfrm>
            <a:off x="8995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" name="Oval 113">
            <a:hlinkClick r:id="rId4" action="ppaction://hlinksldjump"/>
            <a:extLst>
              <a:ext uri="{FF2B5EF4-FFF2-40B4-BE49-F238E27FC236}">
                <a16:creationId xmlns:a16="http://schemas.microsoft.com/office/drawing/2014/main" id="{15D6FDB8-E2A9-4EF3-A5AC-F6B5FC46697A}"/>
              </a:ext>
            </a:extLst>
          </p:cNvPr>
          <p:cNvSpPr/>
          <p:nvPr/>
        </p:nvSpPr>
        <p:spPr>
          <a:xfrm>
            <a:off x="8995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" name="Oval 114">
            <a:hlinkClick r:id="rId2" action="ppaction://hlinksldjump"/>
            <a:extLst>
              <a:ext uri="{FF2B5EF4-FFF2-40B4-BE49-F238E27FC236}">
                <a16:creationId xmlns:a16="http://schemas.microsoft.com/office/drawing/2014/main" id="{CC871B8A-7441-4A68-907D-23E5E38C0DCC}"/>
              </a:ext>
            </a:extLst>
          </p:cNvPr>
          <p:cNvSpPr/>
          <p:nvPr/>
        </p:nvSpPr>
        <p:spPr>
          <a:xfrm>
            <a:off x="8995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" name="Oval 115">
            <a:hlinkClick r:id="rId2" action="ppaction://hlinksldjump"/>
            <a:extLst>
              <a:ext uri="{FF2B5EF4-FFF2-40B4-BE49-F238E27FC236}">
                <a16:creationId xmlns:a16="http://schemas.microsoft.com/office/drawing/2014/main" id="{98D9FA2E-B624-43A6-9A2D-3CC5DBF5FB98}"/>
              </a:ext>
            </a:extLst>
          </p:cNvPr>
          <p:cNvSpPr/>
          <p:nvPr/>
        </p:nvSpPr>
        <p:spPr>
          <a:xfrm>
            <a:off x="11876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" name="Oval 116">
            <a:hlinkClick r:id="rId2" action="ppaction://hlinksldjump"/>
            <a:extLst>
              <a:ext uri="{FF2B5EF4-FFF2-40B4-BE49-F238E27FC236}">
                <a16:creationId xmlns:a16="http://schemas.microsoft.com/office/drawing/2014/main" id="{A50D6437-AE7A-416B-8C81-8684554AD715}"/>
              </a:ext>
            </a:extLst>
          </p:cNvPr>
          <p:cNvSpPr/>
          <p:nvPr/>
        </p:nvSpPr>
        <p:spPr>
          <a:xfrm>
            <a:off x="11876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" name="Oval 117">
            <a:hlinkClick r:id="rId2" action="ppaction://hlinksldjump"/>
            <a:extLst>
              <a:ext uri="{FF2B5EF4-FFF2-40B4-BE49-F238E27FC236}">
                <a16:creationId xmlns:a16="http://schemas.microsoft.com/office/drawing/2014/main" id="{7041C63D-0BC5-40B7-B4D5-8DACBA12948E}"/>
              </a:ext>
            </a:extLst>
          </p:cNvPr>
          <p:cNvSpPr/>
          <p:nvPr/>
        </p:nvSpPr>
        <p:spPr>
          <a:xfrm>
            <a:off x="11876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" name="Oval 118">
            <a:hlinkClick r:id="rId2" action="ppaction://hlinksldjump"/>
            <a:extLst>
              <a:ext uri="{FF2B5EF4-FFF2-40B4-BE49-F238E27FC236}">
                <a16:creationId xmlns:a16="http://schemas.microsoft.com/office/drawing/2014/main" id="{6C5C37C4-448D-414E-9352-7BED5CB56B14}"/>
              </a:ext>
            </a:extLst>
          </p:cNvPr>
          <p:cNvSpPr/>
          <p:nvPr/>
        </p:nvSpPr>
        <p:spPr>
          <a:xfrm>
            <a:off x="11876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" name="Oval 119">
            <a:hlinkClick r:id="rId2" action="ppaction://hlinksldjump"/>
            <a:extLst>
              <a:ext uri="{FF2B5EF4-FFF2-40B4-BE49-F238E27FC236}">
                <a16:creationId xmlns:a16="http://schemas.microsoft.com/office/drawing/2014/main" id="{003500F2-B968-40F5-A5FD-4308A4F4315F}"/>
              </a:ext>
            </a:extLst>
          </p:cNvPr>
          <p:cNvSpPr/>
          <p:nvPr/>
        </p:nvSpPr>
        <p:spPr>
          <a:xfrm>
            <a:off x="11876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" name="Oval 120">
            <a:hlinkClick r:id="rId2" action="ppaction://hlinksldjump"/>
            <a:extLst>
              <a:ext uri="{FF2B5EF4-FFF2-40B4-BE49-F238E27FC236}">
                <a16:creationId xmlns:a16="http://schemas.microsoft.com/office/drawing/2014/main" id="{8AE614EC-4A70-49A2-B2AB-E7D704772C56}"/>
              </a:ext>
            </a:extLst>
          </p:cNvPr>
          <p:cNvSpPr/>
          <p:nvPr/>
        </p:nvSpPr>
        <p:spPr>
          <a:xfrm>
            <a:off x="11876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" name="Oval 121">
            <a:hlinkClick r:id="rId2" action="ppaction://hlinksldjump"/>
            <a:extLst>
              <a:ext uri="{FF2B5EF4-FFF2-40B4-BE49-F238E27FC236}">
                <a16:creationId xmlns:a16="http://schemas.microsoft.com/office/drawing/2014/main" id="{737107EE-3E6D-43D8-B3D1-5BB5F7FA6A7A}"/>
              </a:ext>
            </a:extLst>
          </p:cNvPr>
          <p:cNvSpPr/>
          <p:nvPr/>
        </p:nvSpPr>
        <p:spPr>
          <a:xfrm>
            <a:off x="11876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" name="Oval 122">
            <a:hlinkClick r:id="rId2" action="ppaction://hlinksldjump"/>
            <a:extLst>
              <a:ext uri="{FF2B5EF4-FFF2-40B4-BE49-F238E27FC236}">
                <a16:creationId xmlns:a16="http://schemas.microsoft.com/office/drawing/2014/main" id="{88275AB6-86DF-4C87-9064-A0EC89237345}"/>
              </a:ext>
            </a:extLst>
          </p:cNvPr>
          <p:cNvSpPr/>
          <p:nvPr/>
        </p:nvSpPr>
        <p:spPr>
          <a:xfrm>
            <a:off x="11876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" name="Oval 123">
            <a:hlinkClick r:id="rId2" action="ppaction://hlinksldjump"/>
            <a:extLst>
              <a:ext uri="{FF2B5EF4-FFF2-40B4-BE49-F238E27FC236}">
                <a16:creationId xmlns:a16="http://schemas.microsoft.com/office/drawing/2014/main" id="{8F43FB34-31A9-499A-A901-7F35D3A9FCD4}"/>
              </a:ext>
            </a:extLst>
          </p:cNvPr>
          <p:cNvSpPr/>
          <p:nvPr/>
        </p:nvSpPr>
        <p:spPr>
          <a:xfrm>
            <a:off x="11876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" name="Oval 124">
            <a:hlinkClick r:id="rId2" action="ppaction://hlinksldjump"/>
            <a:extLst>
              <a:ext uri="{FF2B5EF4-FFF2-40B4-BE49-F238E27FC236}">
                <a16:creationId xmlns:a16="http://schemas.microsoft.com/office/drawing/2014/main" id="{2D4CC797-11BE-4A10-90BF-BC81973A1D28}"/>
              </a:ext>
            </a:extLst>
          </p:cNvPr>
          <p:cNvSpPr/>
          <p:nvPr/>
        </p:nvSpPr>
        <p:spPr>
          <a:xfrm>
            <a:off x="11876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" name="Oval 125">
            <a:hlinkClick r:id="rId2" action="ppaction://hlinksldjump"/>
            <a:extLst>
              <a:ext uri="{FF2B5EF4-FFF2-40B4-BE49-F238E27FC236}">
                <a16:creationId xmlns:a16="http://schemas.microsoft.com/office/drawing/2014/main" id="{9BB27230-0EE1-490D-8A0F-4924BC3F6894}"/>
              </a:ext>
            </a:extLst>
          </p:cNvPr>
          <p:cNvSpPr/>
          <p:nvPr/>
        </p:nvSpPr>
        <p:spPr>
          <a:xfrm>
            <a:off x="11876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" name="Oval 126">
            <a:hlinkClick r:id="rId2" action="ppaction://hlinksldjump"/>
            <a:extLst>
              <a:ext uri="{FF2B5EF4-FFF2-40B4-BE49-F238E27FC236}">
                <a16:creationId xmlns:a16="http://schemas.microsoft.com/office/drawing/2014/main" id="{CD60551C-DF3F-4225-9E3F-A5981978ED7B}"/>
              </a:ext>
            </a:extLst>
          </p:cNvPr>
          <p:cNvSpPr/>
          <p:nvPr/>
        </p:nvSpPr>
        <p:spPr>
          <a:xfrm>
            <a:off x="11876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" name="Oval 127">
            <a:hlinkClick r:id="rId2" action="ppaction://hlinksldjump"/>
            <a:extLst>
              <a:ext uri="{FF2B5EF4-FFF2-40B4-BE49-F238E27FC236}">
                <a16:creationId xmlns:a16="http://schemas.microsoft.com/office/drawing/2014/main" id="{DEE666A9-0E72-4351-B72D-A091B69AE5B1}"/>
              </a:ext>
            </a:extLst>
          </p:cNvPr>
          <p:cNvSpPr/>
          <p:nvPr/>
        </p:nvSpPr>
        <p:spPr>
          <a:xfrm>
            <a:off x="11876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" name="Oval 128">
            <a:hlinkClick r:id="rId2" action="ppaction://hlinksldjump"/>
            <a:extLst>
              <a:ext uri="{FF2B5EF4-FFF2-40B4-BE49-F238E27FC236}">
                <a16:creationId xmlns:a16="http://schemas.microsoft.com/office/drawing/2014/main" id="{5156D9A8-36A5-438A-BA88-2358719A4173}"/>
              </a:ext>
            </a:extLst>
          </p:cNvPr>
          <p:cNvSpPr/>
          <p:nvPr/>
        </p:nvSpPr>
        <p:spPr>
          <a:xfrm>
            <a:off x="11876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" name="Oval 129">
            <a:hlinkClick r:id="rId2" action="ppaction://hlinksldjump"/>
            <a:extLst>
              <a:ext uri="{FF2B5EF4-FFF2-40B4-BE49-F238E27FC236}">
                <a16:creationId xmlns:a16="http://schemas.microsoft.com/office/drawing/2014/main" id="{6626D12B-DC7B-4A68-B526-8B7CFE4C832D}"/>
              </a:ext>
            </a:extLst>
          </p:cNvPr>
          <p:cNvSpPr/>
          <p:nvPr/>
        </p:nvSpPr>
        <p:spPr>
          <a:xfrm>
            <a:off x="11876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" name="Oval 130">
            <a:hlinkClick r:id="rId2" action="ppaction://hlinksldjump"/>
            <a:extLst>
              <a:ext uri="{FF2B5EF4-FFF2-40B4-BE49-F238E27FC236}">
                <a16:creationId xmlns:a16="http://schemas.microsoft.com/office/drawing/2014/main" id="{3E38AE36-BF5C-4F03-9D5C-AEA6D6F99F06}"/>
              </a:ext>
            </a:extLst>
          </p:cNvPr>
          <p:cNvSpPr/>
          <p:nvPr/>
        </p:nvSpPr>
        <p:spPr>
          <a:xfrm>
            <a:off x="11876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" name="Oval 131">
            <a:hlinkClick r:id="rId2" action="ppaction://hlinksldjump"/>
            <a:extLst>
              <a:ext uri="{FF2B5EF4-FFF2-40B4-BE49-F238E27FC236}">
                <a16:creationId xmlns:a16="http://schemas.microsoft.com/office/drawing/2014/main" id="{AF582F38-741D-4A20-9A14-60593B826E52}"/>
              </a:ext>
            </a:extLst>
          </p:cNvPr>
          <p:cNvSpPr/>
          <p:nvPr/>
        </p:nvSpPr>
        <p:spPr>
          <a:xfrm>
            <a:off x="147565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" name="Oval 132">
            <a:hlinkClick r:id="rId2" action="ppaction://hlinksldjump"/>
            <a:extLst>
              <a:ext uri="{FF2B5EF4-FFF2-40B4-BE49-F238E27FC236}">
                <a16:creationId xmlns:a16="http://schemas.microsoft.com/office/drawing/2014/main" id="{A1DBE12B-127F-494E-9F11-D86221023189}"/>
              </a:ext>
            </a:extLst>
          </p:cNvPr>
          <p:cNvSpPr/>
          <p:nvPr/>
        </p:nvSpPr>
        <p:spPr>
          <a:xfrm>
            <a:off x="147565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" name="Oval 133">
            <a:hlinkClick r:id="rId2" action="ppaction://hlinksldjump"/>
            <a:extLst>
              <a:ext uri="{FF2B5EF4-FFF2-40B4-BE49-F238E27FC236}">
                <a16:creationId xmlns:a16="http://schemas.microsoft.com/office/drawing/2014/main" id="{5972054E-931D-4D84-82A5-7C4359172BD3}"/>
              </a:ext>
            </a:extLst>
          </p:cNvPr>
          <p:cNvSpPr/>
          <p:nvPr/>
        </p:nvSpPr>
        <p:spPr>
          <a:xfrm>
            <a:off x="147565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" name="Oval 134">
            <a:hlinkClick r:id="rId2" action="ppaction://hlinksldjump"/>
            <a:extLst>
              <a:ext uri="{FF2B5EF4-FFF2-40B4-BE49-F238E27FC236}">
                <a16:creationId xmlns:a16="http://schemas.microsoft.com/office/drawing/2014/main" id="{2EA2D545-142A-40FF-A7A6-79A9295D2523}"/>
              </a:ext>
            </a:extLst>
          </p:cNvPr>
          <p:cNvSpPr/>
          <p:nvPr/>
        </p:nvSpPr>
        <p:spPr>
          <a:xfrm>
            <a:off x="147565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6" name="Oval 135">
            <a:hlinkClick r:id="rId2" action="ppaction://hlinksldjump"/>
            <a:extLst>
              <a:ext uri="{FF2B5EF4-FFF2-40B4-BE49-F238E27FC236}">
                <a16:creationId xmlns:a16="http://schemas.microsoft.com/office/drawing/2014/main" id="{017D5340-5F86-4DE1-95AE-ED1E097D1D8C}"/>
              </a:ext>
            </a:extLst>
          </p:cNvPr>
          <p:cNvSpPr/>
          <p:nvPr/>
        </p:nvSpPr>
        <p:spPr>
          <a:xfrm>
            <a:off x="147565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7" name="Oval 136">
            <a:hlinkClick r:id="rId2" action="ppaction://hlinksldjump"/>
            <a:extLst>
              <a:ext uri="{FF2B5EF4-FFF2-40B4-BE49-F238E27FC236}">
                <a16:creationId xmlns:a16="http://schemas.microsoft.com/office/drawing/2014/main" id="{FD03C1DA-58A3-4B6D-99CD-42F1405C2794}"/>
              </a:ext>
            </a:extLst>
          </p:cNvPr>
          <p:cNvSpPr/>
          <p:nvPr/>
        </p:nvSpPr>
        <p:spPr>
          <a:xfrm>
            <a:off x="147565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8" name="Oval 137">
            <a:hlinkClick r:id="rId2" action="ppaction://hlinksldjump"/>
            <a:extLst>
              <a:ext uri="{FF2B5EF4-FFF2-40B4-BE49-F238E27FC236}">
                <a16:creationId xmlns:a16="http://schemas.microsoft.com/office/drawing/2014/main" id="{9F48AAAE-09D0-4A0B-8A9C-3A642978F54D}"/>
              </a:ext>
            </a:extLst>
          </p:cNvPr>
          <p:cNvSpPr/>
          <p:nvPr/>
        </p:nvSpPr>
        <p:spPr>
          <a:xfrm>
            <a:off x="14756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9" name="Oval 138">
            <a:hlinkClick r:id="rId2" action="ppaction://hlinksldjump"/>
            <a:extLst>
              <a:ext uri="{FF2B5EF4-FFF2-40B4-BE49-F238E27FC236}">
                <a16:creationId xmlns:a16="http://schemas.microsoft.com/office/drawing/2014/main" id="{53974CA4-1B66-458A-AD55-FC0DC2CA5F41}"/>
              </a:ext>
            </a:extLst>
          </p:cNvPr>
          <p:cNvSpPr/>
          <p:nvPr/>
        </p:nvSpPr>
        <p:spPr>
          <a:xfrm>
            <a:off x="14756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0" name="Oval 139">
            <a:hlinkClick r:id="rId2" action="ppaction://hlinksldjump"/>
            <a:extLst>
              <a:ext uri="{FF2B5EF4-FFF2-40B4-BE49-F238E27FC236}">
                <a16:creationId xmlns:a16="http://schemas.microsoft.com/office/drawing/2014/main" id="{FBBDDEC9-D157-449C-8378-E6EF918A5D62}"/>
              </a:ext>
            </a:extLst>
          </p:cNvPr>
          <p:cNvSpPr/>
          <p:nvPr/>
        </p:nvSpPr>
        <p:spPr>
          <a:xfrm>
            <a:off x="14756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1" name="Oval 140">
            <a:hlinkClick r:id="rId2" action="ppaction://hlinksldjump"/>
            <a:extLst>
              <a:ext uri="{FF2B5EF4-FFF2-40B4-BE49-F238E27FC236}">
                <a16:creationId xmlns:a16="http://schemas.microsoft.com/office/drawing/2014/main" id="{741E93DE-1019-407D-BA97-7C3109D9BA88}"/>
              </a:ext>
            </a:extLst>
          </p:cNvPr>
          <p:cNvSpPr/>
          <p:nvPr/>
        </p:nvSpPr>
        <p:spPr>
          <a:xfrm>
            <a:off x="147565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2" name="Oval 141">
            <a:hlinkClick r:id="rId2" action="ppaction://hlinksldjump"/>
            <a:extLst>
              <a:ext uri="{FF2B5EF4-FFF2-40B4-BE49-F238E27FC236}">
                <a16:creationId xmlns:a16="http://schemas.microsoft.com/office/drawing/2014/main" id="{DDB19A08-1D64-4EA9-A467-6DBB425443E3}"/>
              </a:ext>
            </a:extLst>
          </p:cNvPr>
          <p:cNvSpPr/>
          <p:nvPr/>
        </p:nvSpPr>
        <p:spPr>
          <a:xfrm>
            <a:off x="147565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3" name="Oval 142">
            <a:hlinkClick r:id="rId2" action="ppaction://hlinksldjump"/>
            <a:extLst>
              <a:ext uri="{FF2B5EF4-FFF2-40B4-BE49-F238E27FC236}">
                <a16:creationId xmlns:a16="http://schemas.microsoft.com/office/drawing/2014/main" id="{FE75854D-6655-4A6B-9863-5EAF2463B842}"/>
              </a:ext>
            </a:extLst>
          </p:cNvPr>
          <p:cNvSpPr/>
          <p:nvPr/>
        </p:nvSpPr>
        <p:spPr>
          <a:xfrm>
            <a:off x="147565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4" name="Oval 143">
            <a:hlinkClick r:id="rId2" action="ppaction://hlinksldjump"/>
            <a:extLst>
              <a:ext uri="{FF2B5EF4-FFF2-40B4-BE49-F238E27FC236}">
                <a16:creationId xmlns:a16="http://schemas.microsoft.com/office/drawing/2014/main" id="{92D0318D-7ED4-494C-AA73-D38475192417}"/>
              </a:ext>
            </a:extLst>
          </p:cNvPr>
          <p:cNvSpPr/>
          <p:nvPr/>
        </p:nvSpPr>
        <p:spPr>
          <a:xfrm>
            <a:off x="147565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5" name="Oval 144">
            <a:hlinkClick r:id="rId2" action="ppaction://hlinksldjump"/>
            <a:extLst>
              <a:ext uri="{FF2B5EF4-FFF2-40B4-BE49-F238E27FC236}">
                <a16:creationId xmlns:a16="http://schemas.microsoft.com/office/drawing/2014/main" id="{755A138C-F271-4B9A-A165-8AC7471F8EC0}"/>
              </a:ext>
            </a:extLst>
          </p:cNvPr>
          <p:cNvSpPr/>
          <p:nvPr/>
        </p:nvSpPr>
        <p:spPr>
          <a:xfrm>
            <a:off x="147565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6" name="Oval 145">
            <a:hlinkClick r:id="rId2" action="ppaction://hlinksldjump"/>
            <a:extLst>
              <a:ext uri="{FF2B5EF4-FFF2-40B4-BE49-F238E27FC236}">
                <a16:creationId xmlns:a16="http://schemas.microsoft.com/office/drawing/2014/main" id="{45646021-1EB7-4C8D-AEE9-554FF079F643}"/>
              </a:ext>
            </a:extLst>
          </p:cNvPr>
          <p:cNvSpPr/>
          <p:nvPr/>
        </p:nvSpPr>
        <p:spPr>
          <a:xfrm>
            <a:off x="147565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7" name="Oval 146">
            <a:hlinkClick r:id="rId2" action="ppaction://hlinksldjump"/>
            <a:extLst>
              <a:ext uri="{FF2B5EF4-FFF2-40B4-BE49-F238E27FC236}">
                <a16:creationId xmlns:a16="http://schemas.microsoft.com/office/drawing/2014/main" id="{54EBE66B-2AC7-4B52-ADF7-01E7B1CA6270}"/>
              </a:ext>
            </a:extLst>
          </p:cNvPr>
          <p:cNvSpPr/>
          <p:nvPr/>
        </p:nvSpPr>
        <p:spPr>
          <a:xfrm>
            <a:off x="147565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8" name="Oval 147">
            <a:hlinkClick r:id="rId2" action="ppaction://hlinksldjump"/>
            <a:extLst>
              <a:ext uri="{FF2B5EF4-FFF2-40B4-BE49-F238E27FC236}">
                <a16:creationId xmlns:a16="http://schemas.microsoft.com/office/drawing/2014/main" id="{8C32A9CC-81DD-4D04-84EF-4D038637FA27}"/>
              </a:ext>
            </a:extLst>
          </p:cNvPr>
          <p:cNvSpPr/>
          <p:nvPr/>
        </p:nvSpPr>
        <p:spPr>
          <a:xfrm>
            <a:off x="176368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9" name="Oval 148">
            <a:hlinkClick r:id="rId2" action="ppaction://hlinksldjump"/>
            <a:extLst>
              <a:ext uri="{FF2B5EF4-FFF2-40B4-BE49-F238E27FC236}">
                <a16:creationId xmlns:a16="http://schemas.microsoft.com/office/drawing/2014/main" id="{444FCD51-E1F4-42F3-BF81-67997897826E}"/>
              </a:ext>
            </a:extLst>
          </p:cNvPr>
          <p:cNvSpPr/>
          <p:nvPr/>
        </p:nvSpPr>
        <p:spPr>
          <a:xfrm>
            <a:off x="176368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0" name="Oval 149">
            <a:hlinkClick r:id="rId2" action="ppaction://hlinksldjump"/>
            <a:extLst>
              <a:ext uri="{FF2B5EF4-FFF2-40B4-BE49-F238E27FC236}">
                <a16:creationId xmlns:a16="http://schemas.microsoft.com/office/drawing/2014/main" id="{179F5FFB-4349-43DE-8C89-E39CF8EDAAFF}"/>
              </a:ext>
            </a:extLst>
          </p:cNvPr>
          <p:cNvSpPr/>
          <p:nvPr/>
        </p:nvSpPr>
        <p:spPr>
          <a:xfrm>
            <a:off x="176368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1" name="Oval 150">
            <a:hlinkClick r:id="rId2" action="ppaction://hlinksldjump"/>
            <a:extLst>
              <a:ext uri="{FF2B5EF4-FFF2-40B4-BE49-F238E27FC236}">
                <a16:creationId xmlns:a16="http://schemas.microsoft.com/office/drawing/2014/main" id="{6C080596-2574-4E16-93BC-D9B3CB4C6358}"/>
              </a:ext>
            </a:extLst>
          </p:cNvPr>
          <p:cNvSpPr/>
          <p:nvPr/>
        </p:nvSpPr>
        <p:spPr>
          <a:xfrm>
            <a:off x="176368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2" name="Oval 151">
            <a:hlinkClick r:id="rId2" action="ppaction://hlinksldjump"/>
            <a:extLst>
              <a:ext uri="{FF2B5EF4-FFF2-40B4-BE49-F238E27FC236}">
                <a16:creationId xmlns:a16="http://schemas.microsoft.com/office/drawing/2014/main" id="{2E071338-5BE1-41B6-82CF-E630C64E4F02}"/>
              </a:ext>
            </a:extLst>
          </p:cNvPr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" name="Oval 152">
            <a:hlinkClick r:id="rId2" action="ppaction://hlinksldjump"/>
            <a:extLst>
              <a:ext uri="{FF2B5EF4-FFF2-40B4-BE49-F238E27FC236}">
                <a16:creationId xmlns:a16="http://schemas.microsoft.com/office/drawing/2014/main" id="{9B4D8A14-D5B1-4CB9-8EE4-49BBEA3E5B53}"/>
              </a:ext>
            </a:extLst>
          </p:cNvPr>
          <p:cNvSpPr/>
          <p:nvPr/>
        </p:nvSpPr>
        <p:spPr>
          <a:xfrm>
            <a:off x="176368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4" name="Oval 153">
            <a:hlinkClick r:id="rId2" action="ppaction://hlinksldjump"/>
            <a:extLst>
              <a:ext uri="{FF2B5EF4-FFF2-40B4-BE49-F238E27FC236}">
                <a16:creationId xmlns:a16="http://schemas.microsoft.com/office/drawing/2014/main" id="{3AAB8EAF-C042-4582-9C43-73B17DA429A1}"/>
              </a:ext>
            </a:extLst>
          </p:cNvPr>
          <p:cNvSpPr/>
          <p:nvPr/>
        </p:nvSpPr>
        <p:spPr>
          <a:xfrm>
            <a:off x="176368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5" name="Oval 154">
            <a:hlinkClick r:id="rId2" action="ppaction://hlinksldjump"/>
            <a:extLst>
              <a:ext uri="{FF2B5EF4-FFF2-40B4-BE49-F238E27FC236}">
                <a16:creationId xmlns:a16="http://schemas.microsoft.com/office/drawing/2014/main" id="{53B6A6BE-4156-4719-964B-F9BAFCD24004}"/>
              </a:ext>
            </a:extLst>
          </p:cNvPr>
          <p:cNvSpPr/>
          <p:nvPr/>
        </p:nvSpPr>
        <p:spPr>
          <a:xfrm>
            <a:off x="176368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6" name="Oval 155">
            <a:hlinkClick r:id="rId2" action="ppaction://hlinksldjump"/>
            <a:extLst>
              <a:ext uri="{FF2B5EF4-FFF2-40B4-BE49-F238E27FC236}">
                <a16:creationId xmlns:a16="http://schemas.microsoft.com/office/drawing/2014/main" id="{1062ED01-711A-4264-B1A1-6765014A4924}"/>
              </a:ext>
            </a:extLst>
          </p:cNvPr>
          <p:cNvSpPr/>
          <p:nvPr/>
        </p:nvSpPr>
        <p:spPr>
          <a:xfrm>
            <a:off x="176368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7" name="Oval 156">
            <a:hlinkClick r:id="rId2" action="ppaction://hlinksldjump"/>
            <a:extLst>
              <a:ext uri="{FF2B5EF4-FFF2-40B4-BE49-F238E27FC236}">
                <a16:creationId xmlns:a16="http://schemas.microsoft.com/office/drawing/2014/main" id="{C9EB6375-297D-4A0B-8934-6DEDB55515CF}"/>
              </a:ext>
            </a:extLst>
          </p:cNvPr>
          <p:cNvSpPr/>
          <p:nvPr/>
        </p:nvSpPr>
        <p:spPr>
          <a:xfrm>
            <a:off x="176368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8" name="Oval 157">
            <a:hlinkClick r:id="rId2" action="ppaction://hlinksldjump"/>
            <a:extLst>
              <a:ext uri="{FF2B5EF4-FFF2-40B4-BE49-F238E27FC236}">
                <a16:creationId xmlns:a16="http://schemas.microsoft.com/office/drawing/2014/main" id="{E05783E0-3E66-40E7-8C47-3D182B368703}"/>
              </a:ext>
            </a:extLst>
          </p:cNvPr>
          <p:cNvSpPr/>
          <p:nvPr/>
        </p:nvSpPr>
        <p:spPr>
          <a:xfrm>
            <a:off x="176368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9" name="Oval 158">
            <a:hlinkClick r:id="rId2" action="ppaction://hlinksldjump"/>
            <a:extLst>
              <a:ext uri="{FF2B5EF4-FFF2-40B4-BE49-F238E27FC236}">
                <a16:creationId xmlns:a16="http://schemas.microsoft.com/office/drawing/2014/main" id="{4D730C5B-9B68-4E01-A809-14ACEDD2C092}"/>
              </a:ext>
            </a:extLst>
          </p:cNvPr>
          <p:cNvSpPr/>
          <p:nvPr/>
        </p:nvSpPr>
        <p:spPr>
          <a:xfrm>
            <a:off x="176368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0" name="Oval 159">
            <a:hlinkClick r:id="rId2" action="ppaction://hlinksldjump"/>
            <a:extLst>
              <a:ext uri="{FF2B5EF4-FFF2-40B4-BE49-F238E27FC236}">
                <a16:creationId xmlns:a16="http://schemas.microsoft.com/office/drawing/2014/main" id="{C94670A2-185F-46DF-BB30-C899742DDC5B}"/>
              </a:ext>
            </a:extLst>
          </p:cNvPr>
          <p:cNvSpPr/>
          <p:nvPr/>
        </p:nvSpPr>
        <p:spPr>
          <a:xfrm>
            <a:off x="176368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1" name="Oval 160">
            <a:hlinkClick r:id="rId2" action="ppaction://hlinksldjump"/>
            <a:extLst>
              <a:ext uri="{FF2B5EF4-FFF2-40B4-BE49-F238E27FC236}">
                <a16:creationId xmlns:a16="http://schemas.microsoft.com/office/drawing/2014/main" id="{1B148642-8E89-496D-91B4-C8ADC3F0DFE4}"/>
              </a:ext>
            </a:extLst>
          </p:cNvPr>
          <p:cNvSpPr/>
          <p:nvPr/>
        </p:nvSpPr>
        <p:spPr>
          <a:xfrm>
            <a:off x="176368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2" name="Oval 161">
            <a:hlinkClick r:id="rId2" action="ppaction://hlinksldjump"/>
            <a:extLst>
              <a:ext uri="{FF2B5EF4-FFF2-40B4-BE49-F238E27FC236}">
                <a16:creationId xmlns:a16="http://schemas.microsoft.com/office/drawing/2014/main" id="{B75755B5-3400-4EAA-8ADA-EDF9E687FC17}"/>
              </a:ext>
            </a:extLst>
          </p:cNvPr>
          <p:cNvSpPr/>
          <p:nvPr/>
        </p:nvSpPr>
        <p:spPr>
          <a:xfrm>
            <a:off x="176368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3" name="Oval 162">
            <a:hlinkClick r:id="rId2" action="ppaction://hlinksldjump"/>
            <a:extLst>
              <a:ext uri="{FF2B5EF4-FFF2-40B4-BE49-F238E27FC236}">
                <a16:creationId xmlns:a16="http://schemas.microsoft.com/office/drawing/2014/main" id="{2466A350-82E7-45EF-8367-AB192BB5B438}"/>
              </a:ext>
            </a:extLst>
          </p:cNvPr>
          <p:cNvSpPr/>
          <p:nvPr/>
        </p:nvSpPr>
        <p:spPr>
          <a:xfrm>
            <a:off x="176368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4" name="Oval 163">
            <a:hlinkClick r:id="rId2" action="ppaction://hlinksldjump"/>
            <a:extLst>
              <a:ext uri="{FF2B5EF4-FFF2-40B4-BE49-F238E27FC236}">
                <a16:creationId xmlns:a16="http://schemas.microsoft.com/office/drawing/2014/main" id="{97BE77B8-21AD-4534-AE89-24118D728C1D}"/>
              </a:ext>
            </a:extLst>
          </p:cNvPr>
          <p:cNvSpPr/>
          <p:nvPr/>
        </p:nvSpPr>
        <p:spPr>
          <a:xfrm>
            <a:off x="205172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5" name="Oval 164">
            <a:hlinkClick r:id="rId2" action="ppaction://hlinksldjump"/>
            <a:extLst>
              <a:ext uri="{FF2B5EF4-FFF2-40B4-BE49-F238E27FC236}">
                <a16:creationId xmlns:a16="http://schemas.microsoft.com/office/drawing/2014/main" id="{CAA93258-FF5D-4A09-A767-05D2DF8A24B0}"/>
              </a:ext>
            </a:extLst>
          </p:cNvPr>
          <p:cNvSpPr/>
          <p:nvPr/>
        </p:nvSpPr>
        <p:spPr>
          <a:xfrm>
            <a:off x="205172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6" name="Oval 165">
            <a:hlinkClick r:id="rId2" action="ppaction://hlinksldjump"/>
            <a:extLst>
              <a:ext uri="{FF2B5EF4-FFF2-40B4-BE49-F238E27FC236}">
                <a16:creationId xmlns:a16="http://schemas.microsoft.com/office/drawing/2014/main" id="{E5DD3A15-0EBA-4393-A83A-C82F72BE70E3}"/>
              </a:ext>
            </a:extLst>
          </p:cNvPr>
          <p:cNvSpPr/>
          <p:nvPr/>
        </p:nvSpPr>
        <p:spPr>
          <a:xfrm>
            <a:off x="205172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7" name="Oval 166">
            <a:hlinkClick r:id="rId2" action="ppaction://hlinksldjump"/>
            <a:extLst>
              <a:ext uri="{FF2B5EF4-FFF2-40B4-BE49-F238E27FC236}">
                <a16:creationId xmlns:a16="http://schemas.microsoft.com/office/drawing/2014/main" id="{3057B6BA-665D-4A50-A4D0-EA06CF3DC4E3}"/>
              </a:ext>
            </a:extLst>
          </p:cNvPr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8" name="Oval 167">
            <a:hlinkClick r:id="rId2" action="ppaction://hlinksldjump"/>
            <a:extLst>
              <a:ext uri="{FF2B5EF4-FFF2-40B4-BE49-F238E27FC236}">
                <a16:creationId xmlns:a16="http://schemas.microsoft.com/office/drawing/2014/main" id="{65A4642B-5E64-40C5-BCE5-ED0416EC01BF}"/>
              </a:ext>
            </a:extLst>
          </p:cNvPr>
          <p:cNvSpPr/>
          <p:nvPr/>
        </p:nvSpPr>
        <p:spPr>
          <a:xfrm>
            <a:off x="205172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9" name="Oval 168">
            <a:hlinkClick r:id="rId2" action="ppaction://hlinksldjump"/>
            <a:extLst>
              <a:ext uri="{FF2B5EF4-FFF2-40B4-BE49-F238E27FC236}">
                <a16:creationId xmlns:a16="http://schemas.microsoft.com/office/drawing/2014/main" id="{E18F983F-2F93-4EEE-A29D-3D328A3D18D7}"/>
              </a:ext>
            </a:extLst>
          </p:cNvPr>
          <p:cNvSpPr/>
          <p:nvPr/>
        </p:nvSpPr>
        <p:spPr>
          <a:xfrm>
            <a:off x="205172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0" name="Oval 169">
            <a:hlinkClick r:id="rId2" action="ppaction://hlinksldjump"/>
            <a:extLst>
              <a:ext uri="{FF2B5EF4-FFF2-40B4-BE49-F238E27FC236}">
                <a16:creationId xmlns:a16="http://schemas.microsoft.com/office/drawing/2014/main" id="{27834AA9-6737-4FDC-93E9-122098F78DDB}"/>
              </a:ext>
            </a:extLst>
          </p:cNvPr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1" name="Oval 170">
            <a:hlinkClick r:id="rId2" action="ppaction://hlinksldjump"/>
            <a:extLst>
              <a:ext uri="{FF2B5EF4-FFF2-40B4-BE49-F238E27FC236}">
                <a16:creationId xmlns:a16="http://schemas.microsoft.com/office/drawing/2014/main" id="{26939969-5821-40F4-9747-65E22C752504}"/>
              </a:ext>
            </a:extLst>
          </p:cNvPr>
          <p:cNvSpPr/>
          <p:nvPr/>
        </p:nvSpPr>
        <p:spPr>
          <a:xfrm>
            <a:off x="205172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2" name="Oval 171">
            <a:hlinkClick r:id="rId2" action="ppaction://hlinksldjump"/>
            <a:extLst>
              <a:ext uri="{FF2B5EF4-FFF2-40B4-BE49-F238E27FC236}">
                <a16:creationId xmlns:a16="http://schemas.microsoft.com/office/drawing/2014/main" id="{A9CDAAE2-DE8A-4CBF-A77A-2BF1EDB6AACB}"/>
              </a:ext>
            </a:extLst>
          </p:cNvPr>
          <p:cNvSpPr/>
          <p:nvPr/>
        </p:nvSpPr>
        <p:spPr>
          <a:xfrm>
            <a:off x="205172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3" name="Oval 172">
            <a:hlinkClick r:id="rId2" action="ppaction://hlinksldjump"/>
            <a:extLst>
              <a:ext uri="{FF2B5EF4-FFF2-40B4-BE49-F238E27FC236}">
                <a16:creationId xmlns:a16="http://schemas.microsoft.com/office/drawing/2014/main" id="{53B773EC-C178-4EB4-94C7-E9566F6BC6C7}"/>
              </a:ext>
            </a:extLst>
          </p:cNvPr>
          <p:cNvSpPr/>
          <p:nvPr/>
        </p:nvSpPr>
        <p:spPr>
          <a:xfrm>
            <a:off x="205172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4" name="Oval 173">
            <a:hlinkClick r:id="rId2" action="ppaction://hlinksldjump"/>
            <a:extLst>
              <a:ext uri="{FF2B5EF4-FFF2-40B4-BE49-F238E27FC236}">
                <a16:creationId xmlns:a16="http://schemas.microsoft.com/office/drawing/2014/main" id="{86F914AA-ECDC-4C08-AC6C-0C9EB80B6F8A}"/>
              </a:ext>
            </a:extLst>
          </p:cNvPr>
          <p:cNvSpPr/>
          <p:nvPr/>
        </p:nvSpPr>
        <p:spPr>
          <a:xfrm>
            <a:off x="205172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5" name="Oval 174">
            <a:hlinkClick r:id="rId2" action="ppaction://hlinksldjump"/>
            <a:extLst>
              <a:ext uri="{FF2B5EF4-FFF2-40B4-BE49-F238E27FC236}">
                <a16:creationId xmlns:a16="http://schemas.microsoft.com/office/drawing/2014/main" id="{B2B0A369-AD70-407B-AEA4-199E10E8D7C2}"/>
              </a:ext>
            </a:extLst>
          </p:cNvPr>
          <p:cNvSpPr/>
          <p:nvPr/>
        </p:nvSpPr>
        <p:spPr>
          <a:xfrm>
            <a:off x="205172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6" name="Oval 175">
            <a:hlinkClick r:id="rId2" action="ppaction://hlinksldjump"/>
            <a:extLst>
              <a:ext uri="{FF2B5EF4-FFF2-40B4-BE49-F238E27FC236}">
                <a16:creationId xmlns:a16="http://schemas.microsoft.com/office/drawing/2014/main" id="{EBCE2D84-035B-4414-AC05-B92AA12E4975}"/>
              </a:ext>
            </a:extLst>
          </p:cNvPr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7" name="Oval 176">
            <a:hlinkClick r:id="rId2" action="ppaction://hlinksldjump"/>
            <a:extLst>
              <a:ext uri="{FF2B5EF4-FFF2-40B4-BE49-F238E27FC236}">
                <a16:creationId xmlns:a16="http://schemas.microsoft.com/office/drawing/2014/main" id="{2D66D31F-5AF5-4783-8ED0-F5869C011A43}"/>
              </a:ext>
            </a:extLst>
          </p:cNvPr>
          <p:cNvSpPr/>
          <p:nvPr/>
        </p:nvSpPr>
        <p:spPr>
          <a:xfrm>
            <a:off x="205172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8" name="Oval 177">
            <a:hlinkClick r:id="rId2" action="ppaction://hlinksldjump"/>
            <a:extLst>
              <a:ext uri="{FF2B5EF4-FFF2-40B4-BE49-F238E27FC236}">
                <a16:creationId xmlns:a16="http://schemas.microsoft.com/office/drawing/2014/main" id="{B26E605E-AB4B-4278-A05A-AB6EB6F91588}"/>
              </a:ext>
            </a:extLst>
          </p:cNvPr>
          <p:cNvSpPr/>
          <p:nvPr/>
        </p:nvSpPr>
        <p:spPr>
          <a:xfrm>
            <a:off x="205172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9" name="Oval 178">
            <a:hlinkClick r:id="rId2" action="ppaction://hlinksldjump"/>
            <a:extLst>
              <a:ext uri="{FF2B5EF4-FFF2-40B4-BE49-F238E27FC236}">
                <a16:creationId xmlns:a16="http://schemas.microsoft.com/office/drawing/2014/main" id="{86945704-1FD5-4B02-988B-1C2BE8212CFB}"/>
              </a:ext>
            </a:extLst>
          </p:cNvPr>
          <p:cNvSpPr/>
          <p:nvPr/>
        </p:nvSpPr>
        <p:spPr>
          <a:xfrm>
            <a:off x="205172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0" name="Oval 179">
            <a:hlinkClick r:id="rId2" action="ppaction://hlinksldjump"/>
            <a:extLst>
              <a:ext uri="{FF2B5EF4-FFF2-40B4-BE49-F238E27FC236}">
                <a16:creationId xmlns:a16="http://schemas.microsoft.com/office/drawing/2014/main" id="{D7C4F0ED-1457-4862-B07A-801AF7DDB09F}"/>
              </a:ext>
            </a:extLst>
          </p:cNvPr>
          <p:cNvSpPr/>
          <p:nvPr/>
        </p:nvSpPr>
        <p:spPr>
          <a:xfrm>
            <a:off x="233975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1" name="Oval 180">
            <a:hlinkClick r:id="rId2" action="ppaction://hlinksldjump"/>
            <a:extLst>
              <a:ext uri="{FF2B5EF4-FFF2-40B4-BE49-F238E27FC236}">
                <a16:creationId xmlns:a16="http://schemas.microsoft.com/office/drawing/2014/main" id="{AFD5A31A-A434-44A8-B8D8-A7E8FE701D0E}"/>
              </a:ext>
            </a:extLst>
          </p:cNvPr>
          <p:cNvSpPr/>
          <p:nvPr/>
        </p:nvSpPr>
        <p:spPr>
          <a:xfrm>
            <a:off x="233975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2" name="Oval 181">
            <a:hlinkClick r:id="rId2" action="ppaction://hlinksldjump"/>
            <a:extLst>
              <a:ext uri="{FF2B5EF4-FFF2-40B4-BE49-F238E27FC236}">
                <a16:creationId xmlns:a16="http://schemas.microsoft.com/office/drawing/2014/main" id="{CE82AFD4-0D14-46DF-B081-AC8E9B4FD250}"/>
              </a:ext>
            </a:extLst>
          </p:cNvPr>
          <p:cNvSpPr/>
          <p:nvPr/>
        </p:nvSpPr>
        <p:spPr>
          <a:xfrm>
            <a:off x="233975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3" name="Oval 182">
            <a:hlinkClick r:id="rId2" action="ppaction://hlinksldjump"/>
            <a:extLst>
              <a:ext uri="{FF2B5EF4-FFF2-40B4-BE49-F238E27FC236}">
                <a16:creationId xmlns:a16="http://schemas.microsoft.com/office/drawing/2014/main" id="{6D39ACB7-BB22-466D-9D39-AC366B96497D}"/>
              </a:ext>
            </a:extLst>
          </p:cNvPr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4" name="Oval 183">
            <a:hlinkClick r:id="rId2" action="ppaction://hlinksldjump"/>
            <a:extLst>
              <a:ext uri="{FF2B5EF4-FFF2-40B4-BE49-F238E27FC236}">
                <a16:creationId xmlns:a16="http://schemas.microsoft.com/office/drawing/2014/main" id="{16FFE0C8-4527-4A25-B934-A1CC3F6BD0AF}"/>
              </a:ext>
            </a:extLst>
          </p:cNvPr>
          <p:cNvSpPr/>
          <p:nvPr/>
        </p:nvSpPr>
        <p:spPr>
          <a:xfrm>
            <a:off x="233975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5" name="Oval 184">
            <a:hlinkClick r:id="rId2" action="ppaction://hlinksldjump"/>
            <a:extLst>
              <a:ext uri="{FF2B5EF4-FFF2-40B4-BE49-F238E27FC236}">
                <a16:creationId xmlns:a16="http://schemas.microsoft.com/office/drawing/2014/main" id="{01CBAD3B-7513-478A-9502-404805681969}"/>
              </a:ext>
            </a:extLst>
          </p:cNvPr>
          <p:cNvSpPr/>
          <p:nvPr/>
        </p:nvSpPr>
        <p:spPr>
          <a:xfrm>
            <a:off x="233975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6" name="Oval 185">
            <a:hlinkClick r:id="rId2" action="ppaction://hlinksldjump"/>
            <a:extLst>
              <a:ext uri="{FF2B5EF4-FFF2-40B4-BE49-F238E27FC236}">
                <a16:creationId xmlns:a16="http://schemas.microsoft.com/office/drawing/2014/main" id="{78A2F89D-852C-4F33-89C1-FCD8475E4AC8}"/>
              </a:ext>
            </a:extLst>
          </p:cNvPr>
          <p:cNvSpPr/>
          <p:nvPr/>
        </p:nvSpPr>
        <p:spPr>
          <a:xfrm>
            <a:off x="23397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7" name="Oval 186">
            <a:hlinkClick r:id="rId2" action="ppaction://hlinksldjump"/>
            <a:extLst>
              <a:ext uri="{FF2B5EF4-FFF2-40B4-BE49-F238E27FC236}">
                <a16:creationId xmlns:a16="http://schemas.microsoft.com/office/drawing/2014/main" id="{9B53DE62-24A7-4864-BF9A-71EA4116FE9E}"/>
              </a:ext>
            </a:extLst>
          </p:cNvPr>
          <p:cNvSpPr/>
          <p:nvPr/>
        </p:nvSpPr>
        <p:spPr>
          <a:xfrm>
            <a:off x="233975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8" name="Oval 187">
            <a:hlinkClick r:id="rId2" action="ppaction://hlinksldjump"/>
            <a:extLst>
              <a:ext uri="{FF2B5EF4-FFF2-40B4-BE49-F238E27FC236}">
                <a16:creationId xmlns:a16="http://schemas.microsoft.com/office/drawing/2014/main" id="{5327DEC1-FF6B-4236-AC9C-86EEC2B05FA4}"/>
              </a:ext>
            </a:extLst>
          </p:cNvPr>
          <p:cNvSpPr/>
          <p:nvPr/>
        </p:nvSpPr>
        <p:spPr>
          <a:xfrm>
            <a:off x="23397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9" name="Oval 188">
            <a:hlinkClick r:id="rId2" action="ppaction://hlinksldjump"/>
            <a:extLst>
              <a:ext uri="{FF2B5EF4-FFF2-40B4-BE49-F238E27FC236}">
                <a16:creationId xmlns:a16="http://schemas.microsoft.com/office/drawing/2014/main" id="{C0BA54B2-0791-4974-A221-670C93C0BB6E}"/>
              </a:ext>
            </a:extLst>
          </p:cNvPr>
          <p:cNvSpPr/>
          <p:nvPr/>
        </p:nvSpPr>
        <p:spPr>
          <a:xfrm>
            <a:off x="233975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0" name="Oval 189">
            <a:hlinkClick r:id="rId2" action="ppaction://hlinksldjump"/>
            <a:extLst>
              <a:ext uri="{FF2B5EF4-FFF2-40B4-BE49-F238E27FC236}">
                <a16:creationId xmlns:a16="http://schemas.microsoft.com/office/drawing/2014/main" id="{AF0F48B1-1B9D-4BF1-A0CF-FC7F4A3CC4DA}"/>
              </a:ext>
            </a:extLst>
          </p:cNvPr>
          <p:cNvSpPr/>
          <p:nvPr/>
        </p:nvSpPr>
        <p:spPr>
          <a:xfrm>
            <a:off x="233975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1" name="Oval 190">
            <a:hlinkClick r:id="rId2" action="ppaction://hlinksldjump"/>
            <a:extLst>
              <a:ext uri="{FF2B5EF4-FFF2-40B4-BE49-F238E27FC236}">
                <a16:creationId xmlns:a16="http://schemas.microsoft.com/office/drawing/2014/main" id="{87C23055-B2F1-4C96-8C3E-6E7FF0E2898E}"/>
              </a:ext>
            </a:extLst>
          </p:cNvPr>
          <p:cNvSpPr/>
          <p:nvPr/>
        </p:nvSpPr>
        <p:spPr>
          <a:xfrm>
            <a:off x="233975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2" name="Oval 191">
            <a:hlinkClick r:id="rId2" action="ppaction://hlinksldjump"/>
            <a:extLst>
              <a:ext uri="{FF2B5EF4-FFF2-40B4-BE49-F238E27FC236}">
                <a16:creationId xmlns:a16="http://schemas.microsoft.com/office/drawing/2014/main" id="{66FC4A78-1653-4E28-957B-9E9674399288}"/>
              </a:ext>
            </a:extLst>
          </p:cNvPr>
          <p:cNvSpPr/>
          <p:nvPr/>
        </p:nvSpPr>
        <p:spPr>
          <a:xfrm>
            <a:off x="233975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3" name="Oval 192">
            <a:hlinkClick r:id="rId2" action="ppaction://hlinksldjump"/>
            <a:extLst>
              <a:ext uri="{FF2B5EF4-FFF2-40B4-BE49-F238E27FC236}">
                <a16:creationId xmlns:a16="http://schemas.microsoft.com/office/drawing/2014/main" id="{9159DD01-31A4-4075-9D8B-C70DB8ED794C}"/>
              </a:ext>
            </a:extLst>
          </p:cNvPr>
          <p:cNvSpPr/>
          <p:nvPr/>
        </p:nvSpPr>
        <p:spPr>
          <a:xfrm>
            <a:off x="233975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4" name="Oval 193">
            <a:hlinkClick r:id="rId2" action="ppaction://hlinksldjump"/>
            <a:extLst>
              <a:ext uri="{FF2B5EF4-FFF2-40B4-BE49-F238E27FC236}">
                <a16:creationId xmlns:a16="http://schemas.microsoft.com/office/drawing/2014/main" id="{A1A33494-278D-453E-A626-912FC786DF0B}"/>
              </a:ext>
            </a:extLst>
          </p:cNvPr>
          <p:cNvSpPr/>
          <p:nvPr/>
        </p:nvSpPr>
        <p:spPr>
          <a:xfrm>
            <a:off x="233975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5" name="Oval 194">
            <a:hlinkClick r:id="rId2" action="ppaction://hlinksldjump"/>
            <a:extLst>
              <a:ext uri="{FF2B5EF4-FFF2-40B4-BE49-F238E27FC236}">
                <a16:creationId xmlns:a16="http://schemas.microsoft.com/office/drawing/2014/main" id="{68763208-0AB6-4250-9D27-72741AEA9BFE}"/>
              </a:ext>
            </a:extLst>
          </p:cNvPr>
          <p:cNvSpPr/>
          <p:nvPr/>
        </p:nvSpPr>
        <p:spPr>
          <a:xfrm>
            <a:off x="233975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6" name="Oval 195">
            <a:hlinkClick r:id="rId2" action="ppaction://hlinksldjump"/>
            <a:extLst>
              <a:ext uri="{FF2B5EF4-FFF2-40B4-BE49-F238E27FC236}">
                <a16:creationId xmlns:a16="http://schemas.microsoft.com/office/drawing/2014/main" id="{4E0AA2F2-94C2-445B-9ED8-8D44520AAD7A}"/>
              </a:ext>
            </a:extLst>
          </p:cNvPr>
          <p:cNvSpPr/>
          <p:nvPr/>
        </p:nvSpPr>
        <p:spPr>
          <a:xfrm>
            <a:off x="262778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7" name="Oval 196">
            <a:hlinkClick r:id="rId2" action="ppaction://hlinksldjump"/>
            <a:extLst>
              <a:ext uri="{FF2B5EF4-FFF2-40B4-BE49-F238E27FC236}">
                <a16:creationId xmlns:a16="http://schemas.microsoft.com/office/drawing/2014/main" id="{3F435C22-8B8D-46BF-AB54-91EA959471DA}"/>
              </a:ext>
            </a:extLst>
          </p:cNvPr>
          <p:cNvSpPr/>
          <p:nvPr/>
        </p:nvSpPr>
        <p:spPr>
          <a:xfrm>
            <a:off x="262778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8" name="Oval 197">
            <a:hlinkClick r:id="rId2" action="ppaction://hlinksldjump"/>
            <a:extLst>
              <a:ext uri="{FF2B5EF4-FFF2-40B4-BE49-F238E27FC236}">
                <a16:creationId xmlns:a16="http://schemas.microsoft.com/office/drawing/2014/main" id="{CD021514-5C0E-4BEF-A612-8DD8122A358B}"/>
              </a:ext>
            </a:extLst>
          </p:cNvPr>
          <p:cNvSpPr/>
          <p:nvPr/>
        </p:nvSpPr>
        <p:spPr>
          <a:xfrm>
            <a:off x="262778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9" name="Oval 198">
            <a:hlinkClick r:id="rId2" action="ppaction://hlinksldjump"/>
            <a:extLst>
              <a:ext uri="{FF2B5EF4-FFF2-40B4-BE49-F238E27FC236}">
                <a16:creationId xmlns:a16="http://schemas.microsoft.com/office/drawing/2014/main" id="{A22EB558-E5BC-4F70-B042-7968B093670A}"/>
              </a:ext>
            </a:extLst>
          </p:cNvPr>
          <p:cNvSpPr/>
          <p:nvPr/>
        </p:nvSpPr>
        <p:spPr>
          <a:xfrm>
            <a:off x="262778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0" name="Oval 199">
            <a:hlinkClick r:id="rId2" action="ppaction://hlinksldjump"/>
            <a:extLst>
              <a:ext uri="{FF2B5EF4-FFF2-40B4-BE49-F238E27FC236}">
                <a16:creationId xmlns:a16="http://schemas.microsoft.com/office/drawing/2014/main" id="{30546DCE-EB23-4183-8009-CFFDC369E3D5}"/>
              </a:ext>
            </a:extLst>
          </p:cNvPr>
          <p:cNvSpPr/>
          <p:nvPr/>
        </p:nvSpPr>
        <p:spPr>
          <a:xfrm>
            <a:off x="262778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1" name="Oval 200">
            <a:hlinkClick r:id="rId2" action="ppaction://hlinksldjump"/>
            <a:extLst>
              <a:ext uri="{FF2B5EF4-FFF2-40B4-BE49-F238E27FC236}">
                <a16:creationId xmlns:a16="http://schemas.microsoft.com/office/drawing/2014/main" id="{CB01D8F0-8FD1-4BF2-B27C-F2EC631E3773}"/>
              </a:ext>
            </a:extLst>
          </p:cNvPr>
          <p:cNvSpPr/>
          <p:nvPr/>
        </p:nvSpPr>
        <p:spPr>
          <a:xfrm>
            <a:off x="262778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2" name="Oval 201">
            <a:hlinkClick r:id="rId2" action="ppaction://hlinksldjump"/>
            <a:extLst>
              <a:ext uri="{FF2B5EF4-FFF2-40B4-BE49-F238E27FC236}">
                <a16:creationId xmlns:a16="http://schemas.microsoft.com/office/drawing/2014/main" id="{0AA364F7-ADA7-47DC-A299-627062D7A426}"/>
              </a:ext>
            </a:extLst>
          </p:cNvPr>
          <p:cNvSpPr/>
          <p:nvPr/>
        </p:nvSpPr>
        <p:spPr>
          <a:xfrm>
            <a:off x="262778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3" name="Oval 202">
            <a:hlinkClick r:id="rId2" action="ppaction://hlinksldjump"/>
            <a:extLst>
              <a:ext uri="{FF2B5EF4-FFF2-40B4-BE49-F238E27FC236}">
                <a16:creationId xmlns:a16="http://schemas.microsoft.com/office/drawing/2014/main" id="{1F0CF92B-D02E-4071-BF7D-4E0A6E11EB67}"/>
              </a:ext>
            </a:extLst>
          </p:cNvPr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4" name="Oval 203">
            <a:hlinkClick r:id="rId2" action="ppaction://hlinksldjump"/>
            <a:extLst>
              <a:ext uri="{FF2B5EF4-FFF2-40B4-BE49-F238E27FC236}">
                <a16:creationId xmlns:a16="http://schemas.microsoft.com/office/drawing/2014/main" id="{8AEA61AE-52B7-49AB-B3C4-E796685CF0EE}"/>
              </a:ext>
            </a:extLst>
          </p:cNvPr>
          <p:cNvSpPr/>
          <p:nvPr/>
        </p:nvSpPr>
        <p:spPr>
          <a:xfrm>
            <a:off x="262778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5" name="Oval 204">
            <a:hlinkClick r:id="rId2" action="ppaction://hlinksldjump"/>
            <a:extLst>
              <a:ext uri="{FF2B5EF4-FFF2-40B4-BE49-F238E27FC236}">
                <a16:creationId xmlns:a16="http://schemas.microsoft.com/office/drawing/2014/main" id="{97A55D79-0C0D-4002-B08D-1B108489655B}"/>
              </a:ext>
            </a:extLst>
          </p:cNvPr>
          <p:cNvSpPr/>
          <p:nvPr/>
        </p:nvSpPr>
        <p:spPr>
          <a:xfrm>
            <a:off x="262778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6" name="Oval 205">
            <a:hlinkClick r:id="rId2" action="ppaction://hlinksldjump"/>
            <a:extLst>
              <a:ext uri="{FF2B5EF4-FFF2-40B4-BE49-F238E27FC236}">
                <a16:creationId xmlns:a16="http://schemas.microsoft.com/office/drawing/2014/main" id="{79BC3E10-734C-47F9-8D0A-79E3D3376EB4}"/>
              </a:ext>
            </a:extLst>
          </p:cNvPr>
          <p:cNvSpPr/>
          <p:nvPr/>
        </p:nvSpPr>
        <p:spPr>
          <a:xfrm>
            <a:off x="262778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7" name="Oval 206">
            <a:hlinkClick r:id="rId2" action="ppaction://hlinksldjump"/>
            <a:extLst>
              <a:ext uri="{FF2B5EF4-FFF2-40B4-BE49-F238E27FC236}">
                <a16:creationId xmlns:a16="http://schemas.microsoft.com/office/drawing/2014/main" id="{B9E97462-3750-4C33-8936-A8D5FC7DDD3C}"/>
              </a:ext>
            </a:extLst>
          </p:cNvPr>
          <p:cNvSpPr/>
          <p:nvPr/>
        </p:nvSpPr>
        <p:spPr>
          <a:xfrm>
            <a:off x="262778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8" name="Oval 207">
            <a:hlinkClick r:id="rId2" action="ppaction://hlinksldjump"/>
            <a:extLst>
              <a:ext uri="{FF2B5EF4-FFF2-40B4-BE49-F238E27FC236}">
                <a16:creationId xmlns:a16="http://schemas.microsoft.com/office/drawing/2014/main" id="{66F065A4-5AA6-4F81-826B-24CC45623A9D}"/>
              </a:ext>
            </a:extLst>
          </p:cNvPr>
          <p:cNvSpPr/>
          <p:nvPr/>
        </p:nvSpPr>
        <p:spPr>
          <a:xfrm>
            <a:off x="262778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9" name="Oval 208">
            <a:hlinkClick r:id="rId2" action="ppaction://hlinksldjump"/>
            <a:extLst>
              <a:ext uri="{FF2B5EF4-FFF2-40B4-BE49-F238E27FC236}">
                <a16:creationId xmlns:a16="http://schemas.microsoft.com/office/drawing/2014/main" id="{EC8EBF39-9421-4E64-8F3D-D02006870927}"/>
              </a:ext>
            </a:extLst>
          </p:cNvPr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0" name="Oval 209">
            <a:hlinkClick r:id="rId2" action="ppaction://hlinksldjump"/>
            <a:extLst>
              <a:ext uri="{FF2B5EF4-FFF2-40B4-BE49-F238E27FC236}">
                <a16:creationId xmlns:a16="http://schemas.microsoft.com/office/drawing/2014/main" id="{34B011BD-6961-4DF7-9639-CF221C3E46A9}"/>
              </a:ext>
            </a:extLst>
          </p:cNvPr>
          <p:cNvSpPr/>
          <p:nvPr/>
        </p:nvSpPr>
        <p:spPr>
          <a:xfrm>
            <a:off x="262778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1" name="Oval 210">
            <a:hlinkClick r:id="rId2" action="ppaction://hlinksldjump"/>
            <a:extLst>
              <a:ext uri="{FF2B5EF4-FFF2-40B4-BE49-F238E27FC236}">
                <a16:creationId xmlns:a16="http://schemas.microsoft.com/office/drawing/2014/main" id="{103B048F-D5B3-42FB-9CEE-AB246673864C}"/>
              </a:ext>
            </a:extLst>
          </p:cNvPr>
          <p:cNvSpPr/>
          <p:nvPr/>
        </p:nvSpPr>
        <p:spPr>
          <a:xfrm>
            <a:off x="262778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8" name="Oval 1027">
            <a:hlinkClick r:id="rId2" action="ppaction://hlinksldjump"/>
            <a:extLst>
              <a:ext uri="{FF2B5EF4-FFF2-40B4-BE49-F238E27FC236}">
                <a16:creationId xmlns:a16="http://schemas.microsoft.com/office/drawing/2014/main" id="{92400354-3EDD-42DE-A2E0-7C0BD097A6C0}"/>
              </a:ext>
            </a:extLst>
          </p:cNvPr>
          <p:cNvSpPr/>
          <p:nvPr/>
        </p:nvSpPr>
        <p:spPr>
          <a:xfrm>
            <a:off x="291581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29" name="Oval 1028">
            <a:hlinkClick r:id="rId2" action="ppaction://hlinksldjump"/>
            <a:extLst>
              <a:ext uri="{FF2B5EF4-FFF2-40B4-BE49-F238E27FC236}">
                <a16:creationId xmlns:a16="http://schemas.microsoft.com/office/drawing/2014/main" id="{50397F45-DE6B-414C-961F-844B20AA2C73}"/>
              </a:ext>
            </a:extLst>
          </p:cNvPr>
          <p:cNvSpPr/>
          <p:nvPr/>
        </p:nvSpPr>
        <p:spPr>
          <a:xfrm>
            <a:off x="291581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0" name="Oval 1029">
            <a:hlinkClick r:id="rId2" action="ppaction://hlinksldjump"/>
            <a:extLst>
              <a:ext uri="{FF2B5EF4-FFF2-40B4-BE49-F238E27FC236}">
                <a16:creationId xmlns:a16="http://schemas.microsoft.com/office/drawing/2014/main" id="{B2B40AFA-395A-40B6-BE6C-DC805C2D9B40}"/>
              </a:ext>
            </a:extLst>
          </p:cNvPr>
          <p:cNvSpPr/>
          <p:nvPr/>
        </p:nvSpPr>
        <p:spPr>
          <a:xfrm>
            <a:off x="291581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1" name="Oval 1030">
            <a:hlinkClick r:id="rId2" action="ppaction://hlinksldjump"/>
            <a:extLst>
              <a:ext uri="{FF2B5EF4-FFF2-40B4-BE49-F238E27FC236}">
                <a16:creationId xmlns:a16="http://schemas.microsoft.com/office/drawing/2014/main" id="{38ADE7D9-B480-49EC-B7D7-17ADD73826E4}"/>
              </a:ext>
            </a:extLst>
          </p:cNvPr>
          <p:cNvSpPr/>
          <p:nvPr/>
        </p:nvSpPr>
        <p:spPr>
          <a:xfrm>
            <a:off x="291581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2" name="Oval 1031">
            <a:hlinkClick r:id="rId2" action="ppaction://hlinksldjump"/>
            <a:extLst>
              <a:ext uri="{FF2B5EF4-FFF2-40B4-BE49-F238E27FC236}">
                <a16:creationId xmlns:a16="http://schemas.microsoft.com/office/drawing/2014/main" id="{4E30C550-CCEA-4F79-AF77-FCABC11534CF}"/>
              </a:ext>
            </a:extLst>
          </p:cNvPr>
          <p:cNvSpPr/>
          <p:nvPr/>
        </p:nvSpPr>
        <p:spPr>
          <a:xfrm>
            <a:off x="291581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3" name="Oval 1032">
            <a:hlinkClick r:id="rId2" action="ppaction://hlinksldjump"/>
            <a:extLst>
              <a:ext uri="{FF2B5EF4-FFF2-40B4-BE49-F238E27FC236}">
                <a16:creationId xmlns:a16="http://schemas.microsoft.com/office/drawing/2014/main" id="{EA7D1A44-26E8-4579-8566-232E56D44274}"/>
              </a:ext>
            </a:extLst>
          </p:cNvPr>
          <p:cNvSpPr/>
          <p:nvPr/>
        </p:nvSpPr>
        <p:spPr>
          <a:xfrm>
            <a:off x="291581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4" name="Oval 1033">
            <a:hlinkClick r:id="rId2" action="ppaction://hlinksldjump"/>
            <a:extLst>
              <a:ext uri="{FF2B5EF4-FFF2-40B4-BE49-F238E27FC236}">
                <a16:creationId xmlns:a16="http://schemas.microsoft.com/office/drawing/2014/main" id="{353C619C-AC9B-4BF9-BC9A-797932EB7AAB}"/>
              </a:ext>
            </a:extLst>
          </p:cNvPr>
          <p:cNvSpPr/>
          <p:nvPr/>
        </p:nvSpPr>
        <p:spPr>
          <a:xfrm>
            <a:off x="291581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5" name="Oval 1034">
            <a:hlinkClick r:id="rId2" action="ppaction://hlinksldjump"/>
            <a:extLst>
              <a:ext uri="{FF2B5EF4-FFF2-40B4-BE49-F238E27FC236}">
                <a16:creationId xmlns:a16="http://schemas.microsoft.com/office/drawing/2014/main" id="{420E0A99-10F7-4D40-BCED-3902BB951A0A}"/>
              </a:ext>
            </a:extLst>
          </p:cNvPr>
          <p:cNvSpPr/>
          <p:nvPr/>
        </p:nvSpPr>
        <p:spPr>
          <a:xfrm>
            <a:off x="291581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6" name="Oval 1035">
            <a:hlinkClick r:id="rId2" action="ppaction://hlinksldjump"/>
            <a:extLst>
              <a:ext uri="{FF2B5EF4-FFF2-40B4-BE49-F238E27FC236}">
                <a16:creationId xmlns:a16="http://schemas.microsoft.com/office/drawing/2014/main" id="{052763DE-87D4-44D8-B846-D668A2775341}"/>
              </a:ext>
            </a:extLst>
          </p:cNvPr>
          <p:cNvSpPr/>
          <p:nvPr/>
        </p:nvSpPr>
        <p:spPr>
          <a:xfrm>
            <a:off x="291581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7" name="Oval 1036">
            <a:hlinkClick r:id="rId2" action="ppaction://hlinksldjump"/>
            <a:extLst>
              <a:ext uri="{FF2B5EF4-FFF2-40B4-BE49-F238E27FC236}">
                <a16:creationId xmlns:a16="http://schemas.microsoft.com/office/drawing/2014/main" id="{D08FCF46-69C6-4B5C-827C-AF8C3376DAF1}"/>
              </a:ext>
            </a:extLst>
          </p:cNvPr>
          <p:cNvSpPr/>
          <p:nvPr/>
        </p:nvSpPr>
        <p:spPr>
          <a:xfrm>
            <a:off x="291581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8" name="Oval 1037">
            <a:hlinkClick r:id="rId2" action="ppaction://hlinksldjump"/>
            <a:extLst>
              <a:ext uri="{FF2B5EF4-FFF2-40B4-BE49-F238E27FC236}">
                <a16:creationId xmlns:a16="http://schemas.microsoft.com/office/drawing/2014/main" id="{84D71776-6469-412A-8613-909A8B3410FD}"/>
              </a:ext>
            </a:extLst>
          </p:cNvPr>
          <p:cNvSpPr/>
          <p:nvPr/>
        </p:nvSpPr>
        <p:spPr>
          <a:xfrm>
            <a:off x="291581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39" name="Oval 1038">
            <a:hlinkClick r:id="rId2" action="ppaction://hlinksldjump"/>
            <a:extLst>
              <a:ext uri="{FF2B5EF4-FFF2-40B4-BE49-F238E27FC236}">
                <a16:creationId xmlns:a16="http://schemas.microsoft.com/office/drawing/2014/main" id="{6AF50F8A-AAAA-4E4C-B7E1-0D3D3954B1BB}"/>
              </a:ext>
            </a:extLst>
          </p:cNvPr>
          <p:cNvSpPr/>
          <p:nvPr/>
        </p:nvSpPr>
        <p:spPr>
          <a:xfrm>
            <a:off x="291581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0" name="Oval 1039">
            <a:hlinkClick r:id="rId2" action="ppaction://hlinksldjump"/>
            <a:extLst>
              <a:ext uri="{FF2B5EF4-FFF2-40B4-BE49-F238E27FC236}">
                <a16:creationId xmlns:a16="http://schemas.microsoft.com/office/drawing/2014/main" id="{B210CE30-4B66-46DE-AE1A-462254234DBD}"/>
              </a:ext>
            </a:extLst>
          </p:cNvPr>
          <p:cNvSpPr/>
          <p:nvPr/>
        </p:nvSpPr>
        <p:spPr>
          <a:xfrm>
            <a:off x="291581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1" name="Oval 1040">
            <a:hlinkClick r:id="rId2" action="ppaction://hlinksldjump"/>
            <a:extLst>
              <a:ext uri="{FF2B5EF4-FFF2-40B4-BE49-F238E27FC236}">
                <a16:creationId xmlns:a16="http://schemas.microsoft.com/office/drawing/2014/main" id="{51B64C4A-029E-4A59-B410-3CD071F450DB}"/>
              </a:ext>
            </a:extLst>
          </p:cNvPr>
          <p:cNvSpPr/>
          <p:nvPr/>
        </p:nvSpPr>
        <p:spPr>
          <a:xfrm>
            <a:off x="291581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2" name="Oval 1041">
            <a:hlinkClick r:id="rId2" action="ppaction://hlinksldjump"/>
            <a:extLst>
              <a:ext uri="{FF2B5EF4-FFF2-40B4-BE49-F238E27FC236}">
                <a16:creationId xmlns:a16="http://schemas.microsoft.com/office/drawing/2014/main" id="{9297191F-903D-4282-AB01-2EE910804017}"/>
              </a:ext>
            </a:extLst>
          </p:cNvPr>
          <p:cNvSpPr/>
          <p:nvPr/>
        </p:nvSpPr>
        <p:spPr>
          <a:xfrm>
            <a:off x="291581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3" name="Oval 1042">
            <a:hlinkClick r:id="rId2" action="ppaction://hlinksldjump"/>
            <a:extLst>
              <a:ext uri="{FF2B5EF4-FFF2-40B4-BE49-F238E27FC236}">
                <a16:creationId xmlns:a16="http://schemas.microsoft.com/office/drawing/2014/main" id="{B853B73B-6F5B-4105-861B-69FFDBDC9A6E}"/>
              </a:ext>
            </a:extLst>
          </p:cNvPr>
          <p:cNvSpPr/>
          <p:nvPr/>
        </p:nvSpPr>
        <p:spPr>
          <a:xfrm>
            <a:off x="291581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4" name="Oval 1043">
            <a:hlinkClick r:id="rId2" action="ppaction://hlinksldjump"/>
            <a:extLst>
              <a:ext uri="{FF2B5EF4-FFF2-40B4-BE49-F238E27FC236}">
                <a16:creationId xmlns:a16="http://schemas.microsoft.com/office/drawing/2014/main" id="{81B72076-3A8B-43D9-9E0D-D9D3E8AC5CB7}"/>
              </a:ext>
            </a:extLst>
          </p:cNvPr>
          <p:cNvSpPr/>
          <p:nvPr/>
        </p:nvSpPr>
        <p:spPr>
          <a:xfrm>
            <a:off x="320384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5" name="Oval 1044">
            <a:hlinkClick r:id="rId2" action="ppaction://hlinksldjump"/>
            <a:extLst>
              <a:ext uri="{FF2B5EF4-FFF2-40B4-BE49-F238E27FC236}">
                <a16:creationId xmlns:a16="http://schemas.microsoft.com/office/drawing/2014/main" id="{39DEBE17-DA47-4318-A920-A75C3506162D}"/>
              </a:ext>
            </a:extLst>
          </p:cNvPr>
          <p:cNvSpPr/>
          <p:nvPr/>
        </p:nvSpPr>
        <p:spPr>
          <a:xfrm>
            <a:off x="320384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6" name="Oval 1045">
            <a:hlinkClick r:id="rId2" action="ppaction://hlinksldjump"/>
            <a:extLst>
              <a:ext uri="{FF2B5EF4-FFF2-40B4-BE49-F238E27FC236}">
                <a16:creationId xmlns:a16="http://schemas.microsoft.com/office/drawing/2014/main" id="{6174A83E-4B69-4482-B033-E4EEF8034A1D}"/>
              </a:ext>
            </a:extLst>
          </p:cNvPr>
          <p:cNvSpPr/>
          <p:nvPr/>
        </p:nvSpPr>
        <p:spPr>
          <a:xfrm>
            <a:off x="320384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7" name="Oval 1046">
            <a:hlinkClick r:id="rId2" action="ppaction://hlinksldjump"/>
            <a:extLst>
              <a:ext uri="{FF2B5EF4-FFF2-40B4-BE49-F238E27FC236}">
                <a16:creationId xmlns:a16="http://schemas.microsoft.com/office/drawing/2014/main" id="{E734C518-B96C-45FE-AD92-B2FCDC0990AD}"/>
              </a:ext>
            </a:extLst>
          </p:cNvPr>
          <p:cNvSpPr/>
          <p:nvPr/>
        </p:nvSpPr>
        <p:spPr>
          <a:xfrm>
            <a:off x="320384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8" name="Oval 1047">
            <a:hlinkClick r:id="rId2" action="ppaction://hlinksldjump"/>
            <a:extLst>
              <a:ext uri="{FF2B5EF4-FFF2-40B4-BE49-F238E27FC236}">
                <a16:creationId xmlns:a16="http://schemas.microsoft.com/office/drawing/2014/main" id="{1B47025C-ACBB-41AD-A50A-0B24A6344C9E}"/>
              </a:ext>
            </a:extLst>
          </p:cNvPr>
          <p:cNvSpPr/>
          <p:nvPr/>
        </p:nvSpPr>
        <p:spPr>
          <a:xfrm>
            <a:off x="320384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9" name="Oval 1048">
            <a:hlinkClick r:id="rId2" action="ppaction://hlinksldjump"/>
            <a:extLst>
              <a:ext uri="{FF2B5EF4-FFF2-40B4-BE49-F238E27FC236}">
                <a16:creationId xmlns:a16="http://schemas.microsoft.com/office/drawing/2014/main" id="{C219EE3B-AAF2-4CAE-B216-F54B52B95F11}"/>
              </a:ext>
            </a:extLst>
          </p:cNvPr>
          <p:cNvSpPr/>
          <p:nvPr/>
        </p:nvSpPr>
        <p:spPr>
          <a:xfrm>
            <a:off x="320384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0" name="Oval 1049">
            <a:hlinkClick r:id="rId2" action="ppaction://hlinksldjump"/>
            <a:extLst>
              <a:ext uri="{FF2B5EF4-FFF2-40B4-BE49-F238E27FC236}">
                <a16:creationId xmlns:a16="http://schemas.microsoft.com/office/drawing/2014/main" id="{8141FDB1-617D-4BD7-AABF-BE915F09DF3D}"/>
              </a:ext>
            </a:extLst>
          </p:cNvPr>
          <p:cNvSpPr/>
          <p:nvPr/>
        </p:nvSpPr>
        <p:spPr>
          <a:xfrm>
            <a:off x="320384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1" name="Oval 1050">
            <a:hlinkClick r:id="rId2" action="ppaction://hlinksldjump"/>
            <a:extLst>
              <a:ext uri="{FF2B5EF4-FFF2-40B4-BE49-F238E27FC236}">
                <a16:creationId xmlns:a16="http://schemas.microsoft.com/office/drawing/2014/main" id="{CD09A2CF-F929-44EB-B646-9E694095E773}"/>
              </a:ext>
            </a:extLst>
          </p:cNvPr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2" name="Oval 1051">
            <a:hlinkClick r:id="rId2" action="ppaction://hlinksldjump"/>
            <a:extLst>
              <a:ext uri="{FF2B5EF4-FFF2-40B4-BE49-F238E27FC236}">
                <a16:creationId xmlns:a16="http://schemas.microsoft.com/office/drawing/2014/main" id="{E6A704A9-FAA4-49E3-9FC0-C82A2D4628A0}"/>
              </a:ext>
            </a:extLst>
          </p:cNvPr>
          <p:cNvSpPr/>
          <p:nvPr/>
        </p:nvSpPr>
        <p:spPr>
          <a:xfrm>
            <a:off x="320384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3" name="Oval 1052">
            <a:hlinkClick r:id="rId2" action="ppaction://hlinksldjump"/>
            <a:extLst>
              <a:ext uri="{FF2B5EF4-FFF2-40B4-BE49-F238E27FC236}">
                <a16:creationId xmlns:a16="http://schemas.microsoft.com/office/drawing/2014/main" id="{92119FCC-8F7E-44B5-BCFA-1BEA878EC6BD}"/>
              </a:ext>
            </a:extLst>
          </p:cNvPr>
          <p:cNvSpPr/>
          <p:nvPr/>
        </p:nvSpPr>
        <p:spPr>
          <a:xfrm>
            <a:off x="320384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4" name="Oval 1053">
            <a:hlinkClick r:id="rId5" action="ppaction://hlinksldjump"/>
            <a:extLst>
              <a:ext uri="{FF2B5EF4-FFF2-40B4-BE49-F238E27FC236}">
                <a16:creationId xmlns:a16="http://schemas.microsoft.com/office/drawing/2014/main" id="{7FF47BA4-263F-457A-828F-BB37F0E91894}"/>
              </a:ext>
            </a:extLst>
          </p:cNvPr>
          <p:cNvSpPr/>
          <p:nvPr/>
        </p:nvSpPr>
        <p:spPr>
          <a:xfrm>
            <a:off x="3203847" y="4651395"/>
            <a:ext cx="144017" cy="145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5" name="Oval 1054">
            <a:hlinkClick r:id="rId2" action="ppaction://hlinksldjump"/>
            <a:extLst>
              <a:ext uri="{FF2B5EF4-FFF2-40B4-BE49-F238E27FC236}">
                <a16:creationId xmlns:a16="http://schemas.microsoft.com/office/drawing/2014/main" id="{D62A364E-F2C8-4C39-ABAE-35FBAC27BBD3}"/>
              </a:ext>
            </a:extLst>
          </p:cNvPr>
          <p:cNvSpPr/>
          <p:nvPr/>
        </p:nvSpPr>
        <p:spPr>
          <a:xfrm>
            <a:off x="320384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6" name="Oval 1055">
            <a:hlinkClick r:id="rId2" action="ppaction://hlinksldjump"/>
            <a:extLst>
              <a:ext uri="{FF2B5EF4-FFF2-40B4-BE49-F238E27FC236}">
                <a16:creationId xmlns:a16="http://schemas.microsoft.com/office/drawing/2014/main" id="{D59AA63A-0BFA-4D69-ABD6-3ED093ECA4B8}"/>
              </a:ext>
            </a:extLst>
          </p:cNvPr>
          <p:cNvSpPr/>
          <p:nvPr/>
        </p:nvSpPr>
        <p:spPr>
          <a:xfrm>
            <a:off x="320384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7" name="Oval 1056">
            <a:hlinkClick r:id="rId2" action="ppaction://hlinksldjump"/>
            <a:extLst>
              <a:ext uri="{FF2B5EF4-FFF2-40B4-BE49-F238E27FC236}">
                <a16:creationId xmlns:a16="http://schemas.microsoft.com/office/drawing/2014/main" id="{C0DDA1A5-19ED-45C7-8CBA-D75873AFE9BB}"/>
              </a:ext>
            </a:extLst>
          </p:cNvPr>
          <p:cNvSpPr/>
          <p:nvPr/>
        </p:nvSpPr>
        <p:spPr>
          <a:xfrm>
            <a:off x="320384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8" name="Oval 1057">
            <a:hlinkClick r:id="rId2" action="ppaction://hlinksldjump"/>
            <a:extLst>
              <a:ext uri="{FF2B5EF4-FFF2-40B4-BE49-F238E27FC236}">
                <a16:creationId xmlns:a16="http://schemas.microsoft.com/office/drawing/2014/main" id="{803BD8F6-DCE7-470B-8DB7-F35A318FF2C9}"/>
              </a:ext>
            </a:extLst>
          </p:cNvPr>
          <p:cNvSpPr/>
          <p:nvPr/>
        </p:nvSpPr>
        <p:spPr>
          <a:xfrm>
            <a:off x="320384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59" name="Oval 1058">
            <a:hlinkClick r:id="rId2" action="ppaction://hlinksldjump"/>
            <a:extLst>
              <a:ext uri="{FF2B5EF4-FFF2-40B4-BE49-F238E27FC236}">
                <a16:creationId xmlns:a16="http://schemas.microsoft.com/office/drawing/2014/main" id="{F56A8F99-AA15-4E0E-A5A1-55784A652146}"/>
              </a:ext>
            </a:extLst>
          </p:cNvPr>
          <p:cNvSpPr/>
          <p:nvPr/>
        </p:nvSpPr>
        <p:spPr>
          <a:xfrm>
            <a:off x="320384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0" name="Oval 1059">
            <a:hlinkClick r:id="rId2" action="ppaction://hlinksldjump"/>
            <a:extLst>
              <a:ext uri="{FF2B5EF4-FFF2-40B4-BE49-F238E27FC236}">
                <a16:creationId xmlns:a16="http://schemas.microsoft.com/office/drawing/2014/main" id="{EFA0756B-EB63-4C9F-A06C-F0393C6D6546}"/>
              </a:ext>
            </a:extLst>
          </p:cNvPr>
          <p:cNvSpPr/>
          <p:nvPr/>
        </p:nvSpPr>
        <p:spPr>
          <a:xfrm>
            <a:off x="349188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1" name="Oval 1060">
            <a:hlinkClick r:id="rId2" action="ppaction://hlinksldjump"/>
            <a:extLst>
              <a:ext uri="{FF2B5EF4-FFF2-40B4-BE49-F238E27FC236}">
                <a16:creationId xmlns:a16="http://schemas.microsoft.com/office/drawing/2014/main" id="{2CC226CD-3906-489C-A4A3-F7B50422A1F5}"/>
              </a:ext>
            </a:extLst>
          </p:cNvPr>
          <p:cNvSpPr/>
          <p:nvPr/>
        </p:nvSpPr>
        <p:spPr>
          <a:xfrm>
            <a:off x="349188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2" name="Oval 1061">
            <a:hlinkClick r:id="rId2" action="ppaction://hlinksldjump"/>
            <a:extLst>
              <a:ext uri="{FF2B5EF4-FFF2-40B4-BE49-F238E27FC236}">
                <a16:creationId xmlns:a16="http://schemas.microsoft.com/office/drawing/2014/main" id="{0B2D782D-93B0-4F28-9B24-6DCA4071FB4D}"/>
              </a:ext>
            </a:extLst>
          </p:cNvPr>
          <p:cNvSpPr/>
          <p:nvPr/>
        </p:nvSpPr>
        <p:spPr>
          <a:xfrm>
            <a:off x="349188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3" name="Oval 1062">
            <a:hlinkClick r:id="rId2" action="ppaction://hlinksldjump"/>
            <a:extLst>
              <a:ext uri="{FF2B5EF4-FFF2-40B4-BE49-F238E27FC236}">
                <a16:creationId xmlns:a16="http://schemas.microsoft.com/office/drawing/2014/main" id="{4C12127A-1638-4FA8-9F95-AED090AD7E52}"/>
              </a:ext>
            </a:extLst>
          </p:cNvPr>
          <p:cNvSpPr/>
          <p:nvPr/>
        </p:nvSpPr>
        <p:spPr>
          <a:xfrm>
            <a:off x="349188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4" name="Oval 1063">
            <a:hlinkClick r:id="rId2" action="ppaction://hlinksldjump"/>
            <a:extLst>
              <a:ext uri="{FF2B5EF4-FFF2-40B4-BE49-F238E27FC236}">
                <a16:creationId xmlns:a16="http://schemas.microsoft.com/office/drawing/2014/main" id="{1FCAA357-7AD8-48AB-B7A8-C031C3693606}"/>
              </a:ext>
            </a:extLst>
          </p:cNvPr>
          <p:cNvSpPr/>
          <p:nvPr/>
        </p:nvSpPr>
        <p:spPr>
          <a:xfrm>
            <a:off x="349188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5" name="Oval 1064">
            <a:hlinkClick r:id="rId2" action="ppaction://hlinksldjump"/>
            <a:extLst>
              <a:ext uri="{FF2B5EF4-FFF2-40B4-BE49-F238E27FC236}">
                <a16:creationId xmlns:a16="http://schemas.microsoft.com/office/drawing/2014/main" id="{8F41FF63-3A94-4924-AF18-63662302C330}"/>
              </a:ext>
            </a:extLst>
          </p:cNvPr>
          <p:cNvSpPr/>
          <p:nvPr/>
        </p:nvSpPr>
        <p:spPr>
          <a:xfrm>
            <a:off x="349188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6" name="Oval 1065">
            <a:hlinkClick r:id="rId2" action="ppaction://hlinksldjump"/>
            <a:extLst>
              <a:ext uri="{FF2B5EF4-FFF2-40B4-BE49-F238E27FC236}">
                <a16:creationId xmlns:a16="http://schemas.microsoft.com/office/drawing/2014/main" id="{34260BA0-76C5-4DE6-9ED4-A8F7729F5B90}"/>
              </a:ext>
            </a:extLst>
          </p:cNvPr>
          <p:cNvSpPr/>
          <p:nvPr/>
        </p:nvSpPr>
        <p:spPr>
          <a:xfrm>
            <a:off x="349188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7" name="Oval 1066">
            <a:hlinkClick r:id="rId2" action="ppaction://hlinksldjump"/>
            <a:extLst>
              <a:ext uri="{FF2B5EF4-FFF2-40B4-BE49-F238E27FC236}">
                <a16:creationId xmlns:a16="http://schemas.microsoft.com/office/drawing/2014/main" id="{36FC17C3-5825-41A9-BB5A-E22A501B1A8D}"/>
              </a:ext>
            </a:extLst>
          </p:cNvPr>
          <p:cNvSpPr/>
          <p:nvPr/>
        </p:nvSpPr>
        <p:spPr>
          <a:xfrm>
            <a:off x="349188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8" name="Oval 1067">
            <a:hlinkClick r:id="rId2" action="ppaction://hlinksldjump"/>
            <a:extLst>
              <a:ext uri="{FF2B5EF4-FFF2-40B4-BE49-F238E27FC236}">
                <a16:creationId xmlns:a16="http://schemas.microsoft.com/office/drawing/2014/main" id="{5D11ACFE-6411-4DD5-B69E-B376E1DA7EDE}"/>
              </a:ext>
            </a:extLst>
          </p:cNvPr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69" name="Oval 1068">
            <a:hlinkClick r:id="rId2" action="ppaction://hlinksldjump"/>
            <a:extLst>
              <a:ext uri="{FF2B5EF4-FFF2-40B4-BE49-F238E27FC236}">
                <a16:creationId xmlns:a16="http://schemas.microsoft.com/office/drawing/2014/main" id="{7A706D57-829E-4652-A2BF-5F8E4F426391}"/>
              </a:ext>
            </a:extLst>
          </p:cNvPr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0" name="Oval 1069">
            <a:hlinkClick r:id="rId2" action="ppaction://hlinksldjump"/>
            <a:extLst>
              <a:ext uri="{FF2B5EF4-FFF2-40B4-BE49-F238E27FC236}">
                <a16:creationId xmlns:a16="http://schemas.microsoft.com/office/drawing/2014/main" id="{FB6A429B-1994-430B-A348-3ECB5A87F96E}"/>
              </a:ext>
            </a:extLst>
          </p:cNvPr>
          <p:cNvSpPr/>
          <p:nvPr/>
        </p:nvSpPr>
        <p:spPr>
          <a:xfrm>
            <a:off x="349188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1" name="Oval 1070">
            <a:hlinkClick r:id="rId2" action="ppaction://hlinksldjump"/>
            <a:extLst>
              <a:ext uri="{FF2B5EF4-FFF2-40B4-BE49-F238E27FC236}">
                <a16:creationId xmlns:a16="http://schemas.microsoft.com/office/drawing/2014/main" id="{3C67BED1-8AAE-4B42-9EB2-CB1E34CA425C}"/>
              </a:ext>
            </a:extLst>
          </p:cNvPr>
          <p:cNvSpPr/>
          <p:nvPr/>
        </p:nvSpPr>
        <p:spPr>
          <a:xfrm>
            <a:off x="349188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2" name="Oval 1071">
            <a:hlinkClick r:id="rId2" action="ppaction://hlinksldjump"/>
            <a:extLst>
              <a:ext uri="{FF2B5EF4-FFF2-40B4-BE49-F238E27FC236}">
                <a16:creationId xmlns:a16="http://schemas.microsoft.com/office/drawing/2014/main" id="{D2B639DF-5F1C-4F95-925F-C65F62BE467E}"/>
              </a:ext>
            </a:extLst>
          </p:cNvPr>
          <p:cNvSpPr/>
          <p:nvPr/>
        </p:nvSpPr>
        <p:spPr>
          <a:xfrm>
            <a:off x="349188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3" name="Oval 1072">
            <a:hlinkClick r:id="rId2" action="ppaction://hlinksldjump"/>
            <a:extLst>
              <a:ext uri="{FF2B5EF4-FFF2-40B4-BE49-F238E27FC236}">
                <a16:creationId xmlns:a16="http://schemas.microsoft.com/office/drawing/2014/main" id="{553890A8-C3D9-49C3-A18C-782AA506BE33}"/>
              </a:ext>
            </a:extLst>
          </p:cNvPr>
          <p:cNvSpPr/>
          <p:nvPr/>
        </p:nvSpPr>
        <p:spPr>
          <a:xfrm>
            <a:off x="349188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4" name="Oval 1073">
            <a:hlinkClick r:id="rId2" action="ppaction://hlinksldjump"/>
            <a:extLst>
              <a:ext uri="{FF2B5EF4-FFF2-40B4-BE49-F238E27FC236}">
                <a16:creationId xmlns:a16="http://schemas.microsoft.com/office/drawing/2014/main" id="{A3A2F777-C148-470A-9E58-A819778E32E3}"/>
              </a:ext>
            </a:extLst>
          </p:cNvPr>
          <p:cNvSpPr/>
          <p:nvPr/>
        </p:nvSpPr>
        <p:spPr>
          <a:xfrm>
            <a:off x="349188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5" name="Oval 1074">
            <a:hlinkClick r:id="rId2" action="ppaction://hlinksldjump"/>
            <a:extLst>
              <a:ext uri="{FF2B5EF4-FFF2-40B4-BE49-F238E27FC236}">
                <a16:creationId xmlns:a16="http://schemas.microsoft.com/office/drawing/2014/main" id="{B08CCA1F-F5E0-4BD9-A611-DE949033EFEC}"/>
              </a:ext>
            </a:extLst>
          </p:cNvPr>
          <p:cNvSpPr/>
          <p:nvPr/>
        </p:nvSpPr>
        <p:spPr>
          <a:xfrm>
            <a:off x="349188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6" name="Oval 1075">
            <a:hlinkClick r:id="rId2" action="ppaction://hlinksldjump"/>
            <a:extLst>
              <a:ext uri="{FF2B5EF4-FFF2-40B4-BE49-F238E27FC236}">
                <a16:creationId xmlns:a16="http://schemas.microsoft.com/office/drawing/2014/main" id="{31B5B6B8-1589-44CE-9FE3-3341E0AC278A}"/>
              </a:ext>
            </a:extLst>
          </p:cNvPr>
          <p:cNvSpPr/>
          <p:nvPr/>
        </p:nvSpPr>
        <p:spPr>
          <a:xfrm>
            <a:off x="377991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7" name="Oval 1076">
            <a:hlinkClick r:id="rId2" action="ppaction://hlinksldjump"/>
            <a:extLst>
              <a:ext uri="{FF2B5EF4-FFF2-40B4-BE49-F238E27FC236}">
                <a16:creationId xmlns:a16="http://schemas.microsoft.com/office/drawing/2014/main" id="{963E5769-0AF5-4C4D-9693-BFA35A573A68}"/>
              </a:ext>
            </a:extLst>
          </p:cNvPr>
          <p:cNvSpPr/>
          <p:nvPr/>
        </p:nvSpPr>
        <p:spPr>
          <a:xfrm>
            <a:off x="377991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8" name="Oval 1077">
            <a:hlinkClick r:id="rId2" action="ppaction://hlinksldjump"/>
            <a:extLst>
              <a:ext uri="{FF2B5EF4-FFF2-40B4-BE49-F238E27FC236}">
                <a16:creationId xmlns:a16="http://schemas.microsoft.com/office/drawing/2014/main" id="{459DEDE0-7550-4740-9D9B-867E1CA99B6A}"/>
              </a:ext>
            </a:extLst>
          </p:cNvPr>
          <p:cNvSpPr/>
          <p:nvPr/>
        </p:nvSpPr>
        <p:spPr>
          <a:xfrm>
            <a:off x="377991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79" name="Oval 1078">
            <a:hlinkClick r:id="rId2" action="ppaction://hlinksldjump"/>
            <a:extLst>
              <a:ext uri="{FF2B5EF4-FFF2-40B4-BE49-F238E27FC236}">
                <a16:creationId xmlns:a16="http://schemas.microsoft.com/office/drawing/2014/main" id="{753FBA23-A735-4E96-BA58-3A87989107A0}"/>
              </a:ext>
            </a:extLst>
          </p:cNvPr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0" name="Oval 1079">
            <a:hlinkClick r:id="rId2" action="ppaction://hlinksldjump"/>
            <a:extLst>
              <a:ext uri="{FF2B5EF4-FFF2-40B4-BE49-F238E27FC236}">
                <a16:creationId xmlns:a16="http://schemas.microsoft.com/office/drawing/2014/main" id="{CE06DA95-5292-497B-AA2F-7D7A0C1FB849}"/>
              </a:ext>
            </a:extLst>
          </p:cNvPr>
          <p:cNvSpPr/>
          <p:nvPr/>
        </p:nvSpPr>
        <p:spPr>
          <a:xfrm>
            <a:off x="377991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1" name="Oval 1080">
            <a:hlinkClick r:id="rId2" action="ppaction://hlinksldjump"/>
            <a:extLst>
              <a:ext uri="{FF2B5EF4-FFF2-40B4-BE49-F238E27FC236}">
                <a16:creationId xmlns:a16="http://schemas.microsoft.com/office/drawing/2014/main" id="{7C3239AF-115A-4C76-95DB-FFE70D8221EB}"/>
              </a:ext>
            </a:extLst>
          </p:cNvPr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2" name="Oval 1081">
            <a:hlinkClick r:id="rId2" action="ppaction://hlinksldjump"/>
            <a:extLst>
              <a:ext uri="{FF2B5EF4-FFF2-40B4-BE49-F238E27FC236}">
                <a16:creationId xmlns:a16="http://schemas.microsoft.com/office/drawing/2014/main" id="{CFC5726F-8EFC-4BEE-939C-66C8858F34D7}"/>
              </a:ext>
            </a:extLst>
          </p:cNvPr>
          <p:cNvSpPr/>
          <p:nvPr/>
        </p:nvSpPr>
        <p:spPr>
          <a:xfrm>
            <a:off x="377991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3" name="Oval 1082">
            <a:hlinkClick r:id="rId2" action="ppaction://hlinksldjump"/>
            <a:extLst>
              <a:ext uri="{FF2B5EF4-FFF2-40B4-BE49-F238E27FC236}">
                <a16:creationId xmlns:a16="http://schemas.microsoft.com/office/drawing/2014/main" id="{FA792C81-BB2C-41E2-BA75-C683FF6D2A5A}"/>
              </a:ext>
            </a:extLst>
          </p:cNvPr>
          <p:cNvSpPr/>
          <p:nvPr/>
        </p:nvSpPr>
        <p:spPr>
          <a:xfrm>
            <a:off x="377991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4" name="Oval 1083">
            <a:hlinkClick r:id="rId2" action="ppaction://hlinksldjump"/>
            <a:extLst>
              <a:ext uri="{FF2B5EF4-FFF2-40B4-BE49-F238E27FC236}">
                <a16:creationId xmlns:a16="http://schemas.microsoft.com/office/drawing/2014/main" id="{BBFFC1D7-C576-4FA6-953B-4B4534E7F5D5}"/>
              </a:ext>
            </a:extLst>
          </p:cNvPr>
          <p:cNvSpPr/>
          <p:nvPr/>
        </p:nvSpPr>
        <p:spPr>
          <a:xfrm>
            <a:off x="377991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5" name="Oval 1084">
            <a:hlinkClick r:id="rId2" action="ppaction://hlinksldjump"/>
            <a:extLst>
              <a:ext uri="{FF2B5EF4-FFF2-40B4-BE49-F238E27FC236}">
                <a16:creationId xmlns:a16="http://schemas.microsoft.com/office/drawing/2014/main" id="{6A29C499-2A6D-4C16-8E6C-83295B4CB3E6}"/>
              </a:ext>
            </a:extLst>
          </p:cNvPr>
          <p:cNvSpPr/>
          <p:nvPr/>
        </p:nvSpPr>
        <p:spPr>
          <a:xfrm>
            <a:off x="377991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6" name="Oval 1085">
            <a:hlinkClick r:id="rId2" action="ppaction://hlinksldjump"/>
            <a:extLst>
              <a:ext uri="{FF2B5EF4-FFF2-40B4-BE49-F238E27FC236}">
                <a16:creationId xmlns:a16="http://schemas.microsoft.com/office/drawing/2014/main" id="{91FA685E-E0B4-4CBB-B805-3DFFB2751206}"/>
              </a:ext>
            </a:extLst>
          </p:cNvPr>
          <p:cNvSpPr/>
          <p:nvPr/>
        </p:nvSpPr>
        <p:spPr>
          <a:xfrm>
            <a:off x="377991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7" name="Oval 1086">
            <a:hlinkClick r:id="rId2" action="ppaction://hlinksldjump"/>
            <a:extLst>
              <a:ext uri="{FF2B5EF4-FFF2-40B4-BE49-F238E27FC236}">
                <a16:creationId xmlns:a16="http://schemas.microsoft.com/office/drawing/2014/main" id="{38BEFAFA-3214-4598-A490-1A6E1F029DC5}"/>
              </a:ext>
            </a:extLst>
          </p:cNvPr>
          <p:cNvSpPr/>
          <p:nvPr/>
        </p:nvSpPr>
        <p:spPr>
          <a:xfrm>
            <a:off x="377991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8" name="Oval 1087">
            <a:hlinkClick r:id="rId2" action="ppaction://hlinksldjump"/>
            <a:extLst>
              <a:ext uri="{FF2B5EF4-FFF2-40B4-BE49-F238E27FC236}">
                <a16:creationId xmlns:a16="http://schemas.microsoft.com/office/drawing/2014/main" id="{22DD32DE-8BEE-4A4E-AF7A-174CD99BE54F}"/>
              </a:ext>
            </a:extLst>
          </p:cNvPr>
          <p:cNvSpPr/>
          <p:nvPr/>
        </p:nvSpPr>
        <p:spPr>
          <a:xfrm>
            <a:off x="377991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89" name="Oval 1088">
            <a:hlinkClick r:id="rId2" action="ppaction://hlinksldjump"/>
            <a:extLst>
              <a:ext uri="{FF2B5EF4-FFF2-40B4-BE49-F238E27FC236}">
                <a16:creationId xmlns:a16="http://schemas.microsoft.com/office/drawing/2014/main" id="{1B4B7F15-DAB6-49CC-9DE8-FC5CAFFFD264}"/>
              </a:ext>
            </a:extLst>
          </p:cNvPr>
          <p:cNvSpPr/>
          <p:nvPr/>
        </p:nvSpPr>
        <p:spPr>
          <a:xfrm>
            <a:off x="377991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0" name="Oval 1089">
            <a:hlinkClick r:id="rId2" action="ppaction://hlinksldjump"/>
            <a:extLst>
              <a:ext uri="{FF2B5EF4-FFF2-40B4-BE49-F238E27FC236}">
                <a16:creationId xmlns:a16="http://schemas.microsoft.com/office/drawing/2014/main" id="{510A2199-B7C7-42D4-8777-9D018208E5D4}"/>
              </a:ext>
            </a:extLst>
          </p:cNvPr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1" name="Oval 1090">
            <a:hlinkClick r:id="rId2" action="ppaction://hlinksldjump"/>
            <a:extLst>
              <a:ext uri="{FF2B5EF4-FFF2-40B4-BE49-F238E27FC236}">
                <a16:creationId xmlns:a16="http://schemas.microsoft.com/office/drawing/2014/main" id="{01F615B4-80BF-4F23-B853-1228669A12C0}"/>
              </a:ext>
            </a:extLst>
          </p:cNvPr>
          <p:cNvSpPr/>
          <p:nvPr/>
        </p:nvSpPr>
        <p:spPr>
          <a:xfrm>
            <a:off x="377991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2" name="Oval 1091">
            <a:hlinkClick r:id="rId2" action="ppaction://hlinksldjump"/>
            <a:extLst>
              <a:ext uri="{FF2B5EF4-FFF2-40B4-BE49-F238E27FC236}">
                <a16:creationId xmlns:a16="http://schemas.microsoft.com/office/drawing/2014/main" id="{5976D7BD-F666-4ED6-B099-756A61272F8C}"/>
              </a:ext>
            </a:extLst>
          </p:cNvPr>
          <p:cNvSpPr/>
          <p:nvPr/>
        </p:nvSpPr>
        <p:spPr>
          <a:xfrm>
            <a:off x="406794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3" name="Oval 1092">
            <a:hlinkClick r:id="rId2" action="ppaction://hlinksldjump"/>
            <a:extLst>
              <a:ext uri="{FF2B5EF4-FFF2-40B4-BE49-F238E27FC236}">
                <a16:creationId xmlns:a16="http://schemas.microsoft.com/office/drawing/2014/main" id="{D977C0DD-FB29-4484-A688-F580B3C9A9C6}"/>
              </a:ext>
            </a:extLst>
          </p:cNvPr>
          <p:cNvSpPr/>
          <p:nvPr/>
        </p:nvSpPr>
        <p:spPr>
          <a:xfrm>
            <a:off x="406794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4" name="Oval 1093">
            <a:hlinkClick r:id="rId2" action="ppaction://hlinksldjump"/>
            <a:extLst>
              <a:ext uri="{FF2B5EF4-FFF2-40B4-BE49-F238E27FC236}">
                <a16:creationId xmlns:a16="http://schemas.microsoft.com/office/drawing/2014/main" id="{269609B2-5954-4D22-A5EC-2BFF718DE7B4}"/>
              </a:ext>
            </a:extLst>
          </p:cNvPr>
          <p:cNvSpPr/>
          <p:nvPr/>
        </p:nvSpPr>
        <p:spPr>
          <a:xfrm>
            <a:off x="406794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5" name="Oval 1094">
            <a:hlinkClick r:id="rId2" action="ppaction://hlinksldjump"/>
            <a:extLst>
              <a:ext uri="{FF2B5EF4-FFF2-40B4-BE49-F238E27FC236}">
                <a16:creationId xmlns:a16="http://schemas.microsoft.com/office/drawing/2014/main" id="{61562984-84B2-433D-9CBD-CA7A5BC9C384}"/>
              </a:ext>
            </a:extLst>
          </p:cNvPr>
          <p:cNvSpPr/>
          <p:nvPr/>
        </p:nvSpPr>
        <p:spPr>
          <a:xfrm>
            <a:off x="406794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6" name="Oval 1095">
            <a:hlinkClick r:id="rId2" action="ppaction://hlinksldjump"/>
            <a:extLst>
              <a:ext uri="{FF2B5EF4-FFF2-40B4-BE49-F238E27FC236}">
                <a16:creationId xmlns:a16="http://schemas.microsoft.com/office/drawing/2014/main" id="{431C680D-EDE8-4002-B9DD-4683EA01A805}"/>
              </a:ext>
            </a:extLst>
          </p:cNvPr>
          <p:cNvSpPr/>
          <p:nvPr/>
        </p:nvSpPr>
        <p:spPr>
          <a:xfrm>
            <a:off x="406794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7" name="Oval 1096">
            <a:hlinkClick r:id="rId2" action="ppaction://hlinksldjump"/>
            <a:extLst>
              <a:ext uri="{FF2B5EF4-FFF2-40B4-BE49-F238E27FC236}">
                <a16:creationId xmlns:a16="http://schemas.microsoft.com/office/drawing/2014/main" id="{BE0DAAE0-464A-4F49-BCA6-DD8E1BA78398}"/>
              </a:ext>
            </a:extLst>
          </p:cNvPr>
          <p:cNvSpPr/>
          <p:nvPr/>
        </p:nvSpPr>
        <p:spPr>
          <a:xfrm>
            <a:off x="406794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8" name="Oval 1097">
            <a:hlinkClick r:id="rId2" action="ppaction://hlinksldjump"/>
            <a:extLst>
              <a:ext uri="{FF2B5EF4-FFF2-40B4-BE49-F238E27FC236}">
                <a16:creationId xmlns:a16="http://schemas.microsoft.com/office/drawing/2014/main" id="{EBC58BF5-4CA7-4276-A16C-CA459F6FA99B}"/>
              </a:ext>
            </a:extLst>
          </p:cNvPr>
          <p:cNvSpPr/>
          <p:nvPr/>
        </p:nvSpPr>
        <p:spPr>
          <a:xfrm>
            <a:off x="406794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99" name="Oval 1098">
            <a:hlinkClick r:id="rId2" action="ppaction://hlinksldjump"/>
            <a:extLst>
              <a:ext uri="{FF2B5EF4-FFF2-40B4-BE49-F238E27FC236}">
                <a16:creationId xmlns:a16="http://schemas.microsoft.com/office/drawing/2014/main" id="{800CBC10-74ED-4528-A65E-A83EEEAC8369}"/>
              </a:ext>
            </a:extLst>
          </p:cNvPr>
          <p:cNvSpPr/>
          <p:nvPr/>
        </p:nvSpPr>
        <p:spPr>
          <a:xfrm>
            <a:off x="406794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0" name="Oval 1099">
            <a:hlinkClick r:id="rId2" action="ppaction://hlinksldjump"/>
            <a:extLst>
              <a:ext uri="{FF2B5EF4-FFF2-40B4-BE49-F238E27FC236}">
                <a16:creationId xmlns:a16="http://schemas.microsoft.com/office/drawing/2014/main" id="{702D7838-66C9-4480-9854-EBD596DBA069}"/>
              </a:ext>
            </a:extLst>
          </p:cNvPr>
          <p:cNvSpPr/>
          <p:nvPr/>
        </p:nvSpPr>
        <p:spPr>
          <a:xfrm>
            <a:off x="406794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1" name="Oval 1100">
            <a:hlinkClick r:id="rId2" action="ppaction://hlinksldjump"/>
            <a:extLst>
              <a:ext uri="{FF2B5EF4-FFF2-40B4-BE49-F238E27FC236}">
                <a16:creationId xmlns:a16="http://schemas.microsoft.com/office/drawing/2014/main" id="{E916DB4D-848D-444F-868A-CB7E1A1E1837}"/>
              </a:ext>
            </a:extLst>
          </p:cNvPr>
          <p:cNvSpPr/>
          <p:nvPr/>
        </p:nvSpPr>
        <p:spPr>
          <a:xfrm>
            <a:off x="406794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2" name="Oval 1101">
            <a:hlinkClick r:id="rId2" action="ppaction://hlinksldjump"/>
            <a:extLst>
              <a:ext uri="{FF2B5EF4-FFF2-40B4-BE49-F238E27FC236}">
                <a16:creationId xmlns:a16="http://schemas.microsoft.com/office/drawing/2014/main" id="{82019DA5-4120-4340-8A99-5D5D2F68A8B4}"/>
              </a:ext>
            </a:extLst>
          </p:cNvPr>
          <p:cNvSpPr/>
          <p:nvPr/>
        </p:nvSpPr>
        <p:spPr>
          <a:xfrm>
            <a:off x="406794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3" name="Oval 1102">
            <a:hlinkClick r:id="rId2" action="ppaction://hlinksldjump"/>
            <a:extLst>
              <a:ext uri="{FF2B5EF4-FFF2-40B4-BE49-F238E27FC236}">
                <a16:creationId xmlns:a16="http://schemas.microsoft.com/office/drawing/2014/main" id="{DC6E20CC-B531-443C-9C2E-3D1497BF439A}"/>
              </a:ext>
            </a:extLst>
          </p:cNvPr>
          <p:cNvSpPr/>
          <p:nvPr/>
        </p:nvSpPr>
        <p:spPr>
          <a:xfrm>
            <a:off x="406794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4" name="Oval 1103">
            <a:hlinkClick r:id="rId2" action="ppaction://hlinksldjump"/>
            <a:extLst>
              <a:ext uri="{FF2B5EF4-FFF2-40B4-BE49-F238E27FC236}">
                <a16:creationId xmlns:a16="http://schemas.microsoft.com/office/drawing/2014/main" id="{6714AFE2-5C35-46E7-A5B2-2D2705A754F0}"/>
              </a:ext>
            </a:extLst>
          </p:cNvPr>
          <p:cNvSpPr/>
          <p:nvPr/>
        </p:nvSpPr>
        <p:spPr>
          <a:xfrm>
            <a:off x="406794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5" name="Oval 1104">
            <a:hlinkClick r:id="rId2" action="ppaction://hlinksldjump"/>
            <a:extLst>
              <a:ext uri="{FF2B5EF4-FFF2-40B4-BE49-F238E27FC236}">
                <a16:creationId xmlns:a16="http://schemas.microsoft.com/office/drawing/2014/main" id="{8F76B658-048C-45DD-8E6E-26B2A25DEE4F}"/>
              </a:ext>
            </a:extLst>
          </p:cNvPr>
          <p:cNvSpPr/>
          <p:nvPr/>
        </p:nvSpPr>
        <p:spPr>
          <a:xfrm>
            <a:off x="406794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6" name="Oval 1105">
            <a:hlinkClick r:id="rId2" action="ppaction://hlinksldjump"/>
            <a:extLst>
              <a:ext uri="{FF2B5EF4-FFF2-40B4-BE49-F238E27FC236}">
                <a16:creationId xmlns:a16="http://schemas.microsoft.com/office/drawing/2014/main" id="{A4560198-E253-49D2-B853-175E8460ECB2}"/>
              </a:ext>
            </a:extLst>
          </p:cNvPr>
          <p:cNvSpPr/>
          <p:nvPr/>
        </p:nvSpPr>
        <p:spPr>
          <a:xfrm>
            <a:off x="406794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7" name="Oval 1106">
            <a:hlinkClick r:id="rId2" action="ppaction://hlinksldjump"/>
            <a:extLst>
              <a:ext uri="{FF2B5EF4-FFF2-40B4-BE49-F238E27FC236}">
                <a16:creationId xmlns:a16="http://schemas.microsoft.com/office/drawing/2014/main" id="{C3B1F1DB-8C14-49F3-9657-89BC4B05586C}"/>
              </a:ext>
            </a:extLst>
          </p:cNvPr>
          <p:cNvSpPr/>
          <p:nvPr/>
        </p:nvSpPr>
        <p:spPr>
          <a:xfrm>
            <a:off x="406794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09" name="Oval 1108">
            <a:hlinkClick r:id="rId2" action="ppaction://hlinksldjump"/>
            <a:extLst>
              <a:ext uri="{FF2B5EF4-FFF2-40B4-BE49-F238E27FC236}">
                <a16:creationId xmlns:a16="http://schemas.microsoft.com/office/drawing/2014/main" id="{69B1BCA8-30C9-47E7-A802-ABCF6629F00D}"/>
              </a:ext>
            </a:extLst>
          </p:cNvPr>
          <p:cNvSpPr/>
          <p:nvPr/>
        </p:nvSpPr>
        <p:spPr>
          <a:xfrm>
            <a:off x="435597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0" name="Oval 1109">
            <a:hlinkClick r:id="rId2" action="ppaction://hlinksldjump"/>
            <a:extLst>
              <a:ext uri="{FF2B5EF4-FFF2-40B4-BE49-F238E27FC236}">
                <a16:creationId xmlns:a16="http://schemas.microsoft.com/office/drawing/2014/main" id="{1DFCEA31-12DD-402D-A923-C0508F7E3958}"/>
              </a:ext>
            </a:extLst>
          </p:cNvPr>
          <p:cNvSpPr/>
          <p:nvPr/>
        </p:nvSpPr>
        <p:spPr>
          <a:xfrm>
            <a:off x="435597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1" name="Oval 1110">
            <a:hlinkClick r:id="rId2" action="ppaction://hlinksldjump"/>
            <a:extLst>
              <a:ext uri="{FF2B5EF4-FFF2-40B4-BE49-F238E27FC236}">
                <a16:creationId xmlns:a16="http://schemas.microsoft.com/office/drawing/2014/main" id="{8281ACFE-14A4-48C2-B646-1B41E7CC9748}"/>
              </a:ext>
            </a:extLst>
          </p:cNvPr>
          <p:cNvSpPr/>
          <p:nvPr/>
        </p:nvSpPr>
        <p:spPr>
          <a:xfrm>
            <a:off x="435597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2" name="Oval 1111">
            <a:hlinkClick r:id="rId2" action="ppaction://hlinksldjump"/>
            <a:extLst>
              <a:ext uri="{FF2B5EF4-FFF2-40B4-BE49-F238E27FC236}">
                <a16:creationId xmlns:a16="http://schemas.microsoft.com/office/drawing/2014/main" id="{B3374B19-639A-4748-9F83-69CDDF4A6A82}"/>
              </a:ext>
            </a:extLst>
          </p:cNvPr>
          <p:cNvSpPr/>
          <p:nvPr/>
        </p:nvSpPr>
        <p:spPr>
          <a:xfrm>
            <a:off x="435597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3" name="Oval 1112">
            <a:hlinkClick r:id="rId2" action="ppaction://hlinksldjump"/>
            <a:extLst>
              <a:ext uri="{FF2B5EF4-FFF2-40B4-BE49-F238E27FC236}">
                <a16:creationId xmlns:a16="http://schemas.microsoft.com/office/drawing/2014/main" id="{8C2929D7-E0C0-4290-893D-9B73F1D726EE}"/>
              </a:ext>
            </a:extLst>
          </p:cNvPr>
          <p:cNvSpPr/>
          <p:nvPr/>
        </p:nvSpPr>
        <p:spPr>
          <a:xfrm>
            <a:off x="435597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4" name="Oval 1113">
            <a:hlinkClick r:id="rId5" action="ppaction://hlinksldjump"/>
            <a:extLst>
              <a:ext uri="{FF2B5EF4-FFF2-40B4-BE49-F238E27FC236}">
                <a16:creationId xmlns:a16="http://schemas.microsoft.com/office/drawing/2014/main" id="{8AEC3A55-AA7A-4DD0-8294-340DF171B716}"/>
              </a:ext>
            </a:extLst>
          </p:cNvPr>
          <p:cNvSpPr/>
          <p:nvPr/>
        </p:nvSpPr>
        <p:spPr>
          <a:xfrm>
            <a:off x="4284024" y="3499267"/>
            <a:ext cx="143960" cy="145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5" name="Oval 1114">
            <a:hlinkClick r:id="rId2" action="ppaction://hlinksldjump"/>
            <a:extLst>
              <a:ext uri="{FF2B5EF4-FFF2-40B4-BE49-F238E27FC236}">
                <a16:creationId xmlns:a16="http://schemas.microsoft.com/office/drawing/2014/main" id="{052838AB-77B0-4289-9C21-F79F934B8DD9}"/>
              </a:ext>
            </a:extLst>
          </p:cNvPr>
          <p:cNvSpPr/>
          <p:nvPr/>
        </p:nvSpPr>
        <p:spPr>
          <a:xfrm>
            <a:off x="435597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6" name="Oval 1115">
            <a:hlinkClick r:id="rId2" action="ppaction://hlinksldjump"/>
            <a:extLst>
              <a:ext uri="{FF2B5EF4-FFF2-40B4-BE49-F238E27FC236}">
                <a16:creationId xmlns:a16="http://schemas.microsoft.com/office/drawing/2014/main" id="{52F3B60B-4500-45DA-A6B9-9854546554F7}"/>
              </a:ext>
            </a:extLst>
          </p:cNvPr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7" name="Oval 1116">
            <a:hlinkClick r:id="rId6" action="ppaction://hlinksldjump"/>
            <a:extLst>
              <a:ext uri="{FF2B5EF4-FFF2-40B4-BE49-F238E27FC236}">
                <a16:creationId xmlns:a16="http://schemas.microsoft.com/office/drawing/2014/main" id="{8648C3C7-C30C-4719-87DF-67594A797A73}"/>
              </a:ext>
            </a:extLst>
          </p:cNvPr>
          <p:cNvSpPr/>
          <p:nvPr/>
        </p:nvSpPr>
        <p:spPr>
          <a:xfrm flipV="1">
            <a:off x="4355976" y="47611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8" name="Oval 1117">
            <a:hlinkClick r:id="rId2" action="ppaction://hlinksldjump"/>
            <a:extLst>
              <a:ext uri="{FF2B5EF4-FFF2-40B4-BE49-F238E27FC236}">
                <a16:creationId xmlns:a16="http://schemas.microsoft.com/office/drawing/2014/main" id="{DCDA7B04-7AD4-458E-9670-5A394BB18C29}"/>
              </a:ext>
            </a:extLst>
          </p:cNvPr>
          <p:cNvSpPr/>
          <p:nvPr/>
        </p:nvSpPr>
        <p:spPr>
          <a:xfrm>
            <a:off x="435597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19" name="Oval 1118">
            <a:hlinkClick r:id="rId2" action="ppaction://hlinksldjump"/>
            <a:extLst>
              <a:ext uri="{FF2B5EF4-FFF2-40B4-BE49-F238E27FC236}">
                <a16:creationId xmlns:a16="http://schemas.microsoft.com/office/drawing/2014/main" id="{5FE26567-9EED-45EE-BDE1-D7FB222B80C6}"/>
              </a:ext>
            </a:extLst>
          </p:cNvPr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0" name="Oval 1119">
            <a:hlinkClick r:id="rId2" action="ppaction://hlinksldjump"/>
            <a:extLst>
              <a:ext uri="{FF2B5EF4-FFF2-40B4-BE49-F238E27FC236}">
                <a16:creationId xmlns:a16="http://schemas.microsoft.com/office/drawing/2014/main" id="{F01553B8-9A8E-44A9-98F4-30C02E3120B8}"/>
              </a:ext>
            </a:extLst>
          </p:cNvPr>
          <p:cNvSpPr/>
          <p:nvPr/>
        </p:nvSpPr>
        <p:spPr>
          <a:xfrm>
            <a:off x="435597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1" name="Oval 1120">
            <a:hlinkClick r:id="rId2" action="ppaction://hlinksldjump"/>
            <a:extLst>
              <a:ext uri="{FF2B5EF4-FFF2-40B4-BE49-F238E27FC236}">
                <a16:creationId xmlns:a16="http://schemas.microsoft.com/office/drawing/2014/main" id="{A1AA1A4F-17E9-4F9F-963B-065116CB58A4}"/>
              </a:ext>
            </a:extLst>
          </p:cNvPr>
          <p:cNvSpPr/>
          <p:nvPr/>
        </p:nvSpPr>
        <p:spPr>
          <a:xfrm>
            <a:off x="435597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2" name="Oval 1121">
            <a:hlinkClick r:id="rId2" action="ppaction://hlinksldjump"/>
            <a:extLst>
              <a:ext uri="{FF2B5EF4-FFF2-40B4-BE49-F238E27FC236}">
                <a16:creationId xmlns:a16="http://schemas.microsoft.com/office/drawing/2014/main" id="{BEB19C14-D914-4A5F-9107-53ED6EE3B202}"/>
              </a:ext>
            </a:extLst>
          </p:cNvPr>
          <p:cNvSpPr/>
          <p:nvPr/>
        </p:nvSpPr>
        <p:spPr>
          <a:xfrm>
            <a:off x="435597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3" name="Oval 1122">
            <a:hlinkClick r:id="rId2" action="ppaction://hlinksldjump"/>
            <a:extLst>
              <a:ext uri="{FF2B5EF4-FFF2-40B4-BE49-F238E27FC236}">
                <a16:creationId xmlns:a16="http://schemas.microsoft.com/office/drawing/2014/main" id="{78B5B465-4287-4B6D-9173-CD5DFA7D9554}"/>
              </a:ext>
            </a:extLst>
          </p:cNvPr>
          <p:cNvSpPr/>
          <p:nvPr/>
        </p:nvSpPr>
        <p:spPr>
          <a:xfrm>
            <a:off x="435597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4" name="Oval 1123">
            <a:hlinkClick r:id="rId2" action="ppaction://hlinksldjump"/>
            <a:extLst>
              <a:ext uri="{FF2B5EF4-FFF2-40B4-BE49-F238E27FC236}">
                <a16:creationId xmlns:a16="http://schemas.microsoft.com/office/drawing/2014/main" id="{0B6FEC93-77B6-4CE5-ABD3-EB6DD19F8C64}"/>
              </a:ext>
            </a:extLst>
          </p:cNvPr>
          <p:cNvSpPr/>
          <p:nvPr/>
        </p:nvSpPr>
        <p:spPr>
          <a:xfrm>
            <a:off x="464400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5" name="Oval 1124">
            <a:hlinkClick r:id="rId2" action="ppaction://hlinksldjump"/>
            <a:extLst>
              <a:ext uri="{FF2B5EF4-FFF2-40B4-BE49-F238E27FC236}">
                <a16:creationId xmlns:a16="http://schemas.microsoft.com/office/drawing/2014/main" id="{D0F487AB-3752-48E9-BE85-40668D0269AE}"/>
              </a:ext>
            </a:extLst>
          </p:cNvPr>
          <p:cNvSpPr/>
          <p:nvPr/>
        </p:nvSpPr>
        <p:spPr>
          <a:xfrm>
            <a:off x="464400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" name="Oval 1125">
            <a:hlinkClick r:id="rId2" action="ppaction://hlinksldjump"/>
            <a:extLst>
              <a:ext uri="{FF2B5EF4-FFF2-40B4-BE49-F238E27FC236}">
                <a16:creationId xmlns:a16="http://schemas.microsoft.com/office/drawing/2014/main" id="{0DB65043-54F0-464D-9467-5CD7BF772946}"/>
              </a:ext>
            </a:extLst>
          </p:cNvPr>
          <p:cNvSpPr/>
          <p:nvPr/>
        </p:nvSpPr>
        <p:spPr>
          <a:xfrm>
            <a:off x="464400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7" name="Oval 1126">
            <a:hlinkClick r:id="rId2" action="ppaction://hlinksldjump"/>
            <a:extLst>
              <a:ext uri="{FF2B5EF4-FFF2-40B4-BE49-F238E27FC236}">
                <a16:creationId xmlns:a16="http://schemas.microsoft.com/office/drawing/2014/main" id="{794D1E05-E1EE-49BE-851D-EC162C5A8FD7}"/>
              </a:ext>
            </a:extLst>
          </p:cNvPr>
          <p:cNvSpPr/>
          <p:nvPr/>
        </p:nvSpPr>
        <p:spPr>
          <a:xfrm>
            <a:off x="464400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8" name="Oval 1127">
            <a:hlinkClick r:id="rId2" action="ppaction://hlinksldjump"/>
            <a:extLst>
              <a:ext uri="{FF2B5EF4-FFF2-40B4-BE49-F238E27FC236}">
                <a16:creationId xmlns:a16="http://schemas.microsoft.com/office/drawing/2014/main" id="{D2E9BD84-B2EC-4328-A41C-0A63E1373510}"/>
              </a:ext>
            </a:extLst>
          </p:cNvPr>
          <p:cNvSpPr/>
          <p:nvPr/>
        </p:nvSpPr>
        <p:spPr>
          <a:xfrm>
            <a:off x="464400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9" name="Oval 1128">
            <a:hlinkClick r:id="rId2" action="ppaction://hlinksldjump"/>
            <a:extLst>
              <a:ext uri="{FF2B5EF4-FFF2-40B4-BE49-F238E27FC236}">
                <a16:creationId xmlns:a16="http://schemas.microsoft.com/office/drawing/2014/main" id="{D094591B-FD65-4787-80B1-5D7D1568CF5B}"/>
              </a:ext>
            </a:extLst>
          </p:cNvPr>
          <p:cNvSpPr/>
          <p:nvPr/>
        </p:nvSpPr>
        <p:spPr>
          <a:xfrm>
            <a:off x="464400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0" name="Oval 1129">
            <a:hlinkClick r:id="rId2" action="ppaction://hlinksldjump"/>
            <a:extLst>
              <a:ext uri="{FF2B5EF4-FFF2-40B4-BE49-F238E27FC236}">
                <a16:creationId xmlns:a16="http://schemas.microsoft.com/office/drawing/2014/main" id="{85D52647-FC1D-43F7-9514-48A1FC1982B8}"/>
              </a:ext>
            </a:extLst>
          </p:cNvPr>
          <p:cNvSpPr/>
          <p:nvPr/>
        </p:nvSpPr>
        <p:spPr>
          <a:xfrm>
            <a:off x="464400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1" name="Oval 1130">
            <a:hlinkClick r:id="rId2" action="ppaction://hlinksldjump"/>
            <a:extLst>
              <a:ext uri="{FF2B5EF4-FFF2-40B4-BE49-F238E27FC236}">
                <a16:creationId xmlns:a16="http://schemas.microsoft.com/office/drawing/2014/main" id="{A276D12D-271D-4429-8DA7-D6567DA369F9}"/>
              </a:ext>
            </a:extLst>
          </p:cNvPr>
          <p:cNvSpPr/>
          <p:nvPr/>
        </p:nvSpPr>
        <p:spPr>
          <a:xfrm>
            <a:off x="464400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2" name="Oval 1131">
            <a:hlinkClick r:id="rId2" action="ppaction://hlinksldjump"/>
            <a:extLst>
              <a:ext uri="{FF2B5EF4-FFF2-40B4-BE49-F238E27FC236}">
                <a16:creationId xmlns:a16="http://schemas.microsoft.com/office/drawing/2014/main" id="{8BEAA6B8-B319-45CB-813F-E73F55DAE0CC}"/>
              </a:ext>
            </a:extLst>
          </p:cNvPr>
          <p:cNvSpPr/>
          <p:nvPr/>
        </p:nvSpPr>
        <p:spPr>
          <a:xfrm>
            <a:off x="464400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3" name="Oval 1132">
            <a:hlinkClick r:id="rId2" action="ppaction://hlinksldjump"/>
            <a:extLst>
              <a:ext uri="{FF2B5EF4-FFF2-40B4-BE49-F238E27FC236}">
                <a16:creationId xmlns:a16="http://schemas.microsoft.com/office/drawing/2014/main" id="{1044E25E-B34A-4F20-94F2-22369F7EAF5B}"/>
              </a:ext>
            </a:extLst>
          </p:cNvPr>
          <p:cNvSpPr/>
          <p:nvPr/>
        </p:nvSpPr>
        <p:spPr>
          <a:xfrm>
            <a:off x="464400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4" name="Oval 1133">
            <a:hlinkClick r:id="rId2" action="ppaction://hlinksldjump"/>
            <a:extLst>
              <a:ext uri="{FF2B5EF4-FFF2-40B4-BE49-F238E27FC236}">
                <a16:creationId xmlns:a16="http://schemas.microsoft.com/office/drawing/2014/main" id="{9BAA7162-D6CB-4662-89EB-A85C3FEB3150}"/>
              </a:ext>
            </a:extLst>
          </p:cNvPr>
          <p:cNvSpPr/>
          <p:nvPr/>
        </p:nvSpPr>
        <p:spPr>
          <a:xfrm>
            <a:off x="464400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5" name="Oval 1134">
            <a:hlinkClick r:id="rId2" action="ppaction://hlinksldjump"/>
            <a:extLst>
              <a:ext uri="{FF2B5EF4-FFF2-40B4-BE49-F238E27FC236}">
                <a16:creationId xmlns:a16="http://schemas.microsoft.com/office/drawing/2014/main" id="{6A6B4697-9BCE-4C1B-ADFE-5D5BA2DFFEA7}"/>
              </a:ext>
            </a:extLst>
          </p:cNvPr>
          <p:cNvSpPr/>
          <p:nvPr/>
        </p:nvSpPr>
        <p:spPr>
          <a:xfrm>
            <a:off x="464400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6" name="Oval 1135">
            <a:hlinkClick r:id="rId2" action="ppaction://hlinksldjump"/>
            <a:extLst>
              <a:ext uri="{FF2B5EF4-FFF2-40B4-BE49-F238E27FC236}">
                <a16:creationId xmlns:a16="http://schemas.microsoft.com/office/drawing/2014/main" id="{70BC1418-A629-415B-BC2D-43E4E9741F40}"/>
              </a:ext>
            </a:extLst>
          </p:cNvPr>
          <p:cNvSpPr/>
          <p:nvPr/>
        </p:nvSpPr>
        <p:spPr>
          <a:xfrm>
            <a:off x="464400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7" name="Oval 1136">
            <a:hlinkClick r:id="rId2" action="ppaction://hlinksldjump"/>
            <a:extLst>
              <a:ext uri="{FF2B5EF4-FFF2-40B4-BE49-F238E27FC236}">
                <a16:creationId xmlns:a16="http://schemas.microsoft.com/office/drawing/2014/main" id="{A3E28B91-4B70-485E-932E-0D3D5A131778}"/>
              </a:ext>
            </a:extLst>
          </p:cNvPr>
          <p:cNvSpPr/>
          <p:nvPr/>
        </p:nvSpPr>
        <p:spPr>
          <a:xfrm>
            <a:off x="464400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8" name="Oval 1137">
            <a:hlinkClick r:id="rId2" action="ppaction://hlinksldjump"/>
            <a:extLst>
              <a:ext uri="{FF2B5EF4-FFF2-40B4-BE49-F238E27FC236}">
                <a16:creationId xmlns:a16="http://schemas.microsoft.com/office/drawing/2014/main" id="{4636C02B-8A24-457B-9F14-1F4B3B5B7249}"/>
              </a:ext>
            </a:extLst>
          </p:cNvPr>
          <p:cNvSpPr/>
          <p:nvPr/>
        </p:nvSpPr>
        <p:spPr>
          <a:xfrm>
            <a:off x="464400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39" name="Oval 1138">
            <a:hlinkClick r:id="rId2" action="ppaction://hlinksldjump"/>
            <a:extLst>
              <a:ext uri="{FF2B5EF4-FFF2-40B4-BE49-F238E27FC236}">
                <a16:creationId xmlns:a16="http://schemas.microsoft.com/office/drawing/2014/main" id="{72761C7A-8677-4F26-A76B-7D9450CD9ABA}"/>
              </a:ext>
            </a:extLst>
          </p:cNvPr>
          <p:cNvSpPr/>
          <p:nvPr/>
        </p:nvSpPr>
        <p:spPr>
          <a:xfrm>
            <a:off x="464400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0" name="Oval 1139">
            <a:hlinkClick r:id="rId2" action="ppaction://hlinksldjump"/>
            <a:extLst>
              <a:ext uri="{FF2B5EF4-FFF2-40B4-BE49-F238E27FC236}">
                <a16:creationId xmlns:a16="http://schemas.microsoft.com/office/drawing/2014/main" id="{695A878B-F10C-425A-84F8-F6EFCAF7AFDE}"/>
              </a:ext>
            </a:extLst>
          </p:cNvPr>
          <p:cNvSpPr/>
          <p:nvPr/>
        </p:nvSpPr>
        <p:spPr>
          <a:xfrm>
            <a:off x="493204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1" name="Oval 1140">
            <a:hlinkClick r:id="rId2" action="ppaction://hlinksldjump"/>
            <a:extLst>
              <a:ext uri="{FF2B5EF4-FFF2-40B4-BE49-F238E27FC236}">
                <a16:creationId xmlns:a16="http://schemas.microsoft.com/office/drawing/2014/main" id="{30BE22DA-7912-4213-8E0B-3D9BE425ECB9}"/>
              </a:ext>
            </a:extLst>
          </p:cNvPr>
          <p:cNvSpPr/>
          <p:nvPr/>
        </p:nvSpPr>
        <p:spPr>
          <a:xfrm>
            <a:off x="49320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2" name="Oval 1141">
            <a:hlinkClick r:id="rId2" action="ppaction://hlinksldjump"/>
            <a:extLst>
              <a:ext uri="{FF2B5EF4-FFF2-40B4-BE49-F238E27FC236}">
                <a16:creationId xmlns:a16="http://schemas.microsoft.com/office/drawing/2014/main" id="{0B134C35-DE9A-4E07-A3FB-9D926ED65252}"/>
              </a:ext>
            </a:extLst>
          </p:cNvPr>
          <p:cNvSpPr/>
          <p:nvPr/>
        </p:nvSpPr>
        <p:spPr>
          <a:xfrm>
            <a:off x="493204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3" name="Oval 1142">
            <a:hlinkClick r:id="rId2" action="ppaction://hlinksldjump"/>
            <a:extLst>
              <a:ext uri="{FF2B5EF4-FFF2-40B4-BE49-F238E27FC236}">
                <a16:creationId xmlns:a16="http://schemas.microsoft.com/office/drawing/2014/main" id="{E85DF33B-1577-42F1-996F-6B291F46D738}"/>
              </a:ext>
            </a:extLst>
          </p:cNvPr>
          <p:cNvSpPr/>
          <p:nvPr/>
        </p:nvSpPr>
        <p:spPr>
          <a:xfrm>
            <a:off x="493204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4" name="Oval 1143">
            <a:hlinkClick r:id="rId2" action="ppaction://hlinksldjump"/>
            <a:extLst>
              <a:ext uri="{FF2B5EF4-FFF2-40B4-BE49-F238E27FC236}">
                <a16:creationId xmlns:a16="http://schemas.microsoft.com/office/drawing/2014/main" id="{FE72AB51-04C8-4102-8699-A3E2A3DD8A37}"/>
              </a:ext>
            </a:extLst>
          </p:cNvPr>
          <p:cNvSpPr/>
          <p:nvPr/>
        </p:nvSpPr>
        <p:spPr>
          <a:xfrm>
            <a:off x="493204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5" name="Oval 1144">
            <a:hlinkClick r:id="rId2" action="ppaction://hlinksldjump"/>
            <a:extLst>
              <a:ext uri="{FF2B5EF4-FFF2-40B4-BE49-F238E27FC236}">
                <a16:creationId xmlns:a16="http://schemas.microsoft.com/office/drawing/2014/main" id="{9DA0A380-5347-46BD-90C5-ECDCFF4DA475}"/>
              </a:ext>
            </a:extLst>
          </p:cNvPr>
          <p:cNvSpPr/>
          <p:nvPr/>
        </p:nvSpPr>
        <p:spPr>
          <a:xfrm>
            <a:off x="493204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6" name="Oval 1145">
            <a:hlinkClick r:id="rId2" action="ppaction://hlinksldjump"/>
            <a:extLst>
              <a:ext uri="{FF2B5EF4-FFF2-40B4-BE49-F238E27FC236}">
                <a16:creationId xmlns:a16="http://schemas.microsoft.com/office/drawing/2014/main" id="{FA86EC21-726D-4E3B-A00A-FD3D36425A5C}"/>
              </a:ext>
            </a:extLst>
          </p:cNvPr>
          <p:cNvSpPr/>
          <p:nvPr/>
        </p:nvSpPr>
        <p:spPr>
          <a:xfrm>
            <a:off x="493204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7" name="Oval 1146">
            <a:hlinkClick r:id="rId2" action="ppaction://hlinksldjump"/>
            <a:extLst>
              <a:ext uri="{FF2B5EF4-FFF2-40B4-BE49-F238E27FC236}">
                <a16:creationId xmlns:a16="http://schemas.microsoft.com/office/drawing/2014/main" id="{499BC1A6-F6F3-42FA-BD01-0021BFC2586E}"/>
              </a:ext>
            </a:extLst>
          </p:cNvPr>
          <p:cNvSpPr/>
          <p:nvPr/>
        </p:nvSpPr>
        <p:spPr>
          <a:xfrm>
            <a:off x="49320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8" name="Oval 1147">
            <a:hlinkClick r:id="rId2" action="ppaction://hlinksldjump"/>
            <a:extLst>
              <a:ext uri="{FF2B5EF4-FFF2-40B4-BE49-F238E27FC236}">
                <a16:creationId xmlns:a16="http://schemas.microsoft.com/office/drawing/2014/main" id="{F1383967-9906-42EE-AB2B-70A284A81F31}"/>
              </a:ext>
            </a:extLst>
          </p:cNvPr>
          <p:cNvSpPr/>
          <p:nvPr/>
        </p:nvSpPr>
        <p:spPr>
          <a:xfrm>
            <a:off x="493204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49" name="Oval 1148">
            <a:hlinkClick r:id="rId2" action="ppaction://hlinksldjump"/>
            <a:extLst>
              <a:ext uri="{FF2B5EF4-FFF2-40B4-BE49-F238E27FC236}">
                <a16:creationId xmlns:a16="http://schemas.microsoft.com/office/drawing/2014/main" id="{8561F1D3-8D2D-4971-9482-626A16FEF40B}"/>
              </a:ext>
            </a:extLst>
          </p:cNvPr>
          <p:cNvSpPr/>
          <p:nvPr/>
        </p:nvSpPr>
        <p:spPr>
          <a:xfrm>
            <a:off x="493204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0" name="Oval 1149">
            <a:hlinkClick r:id="rId2" action="ppaction://hlinksldjump"/>
            <a:extLst>
              <a:ext uri="{FF2B5EF4-FFF2-40B4-BE49-F238E27FC236}">
                <a16:creationId xmlns:a16="http://schemas.microsoft.com/office/drawing/2014/main" id="{7F319324-9140-49E2-BE6A-0F8F70311CC2}"/>
              </a:ext>
            </a:extLst>
          </p:cNvPr>
          <p:cNvSpPr/>
          <p:nvPr/>
        </p:nvSpPr>
        <p:spPr>
          <a:xfrm>
            <a:off x="493204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1" name="Oval 1150">
            <a:hlinkClick r:id="rId2" action="ppaction://hlinksldjump"/>
            <a:extLst>
              <a:ext uri="{FF2B5EF4-FFF2-40B4-BE49-F238E27FC236}">
                <a16:creationId xmlns:a16="http://schemas.microsoft.com/office/drawing/2014/main" id="{34F41995-4970-4CB4-962C-68A6B26DA35C}"/>
              </a:ext>
            </a:extLst>
          </p:cNvPr>
          <p:cNvSpPr/>
          <p:nvPr/>
        </p:nvSpPr>
        <p:spPr>
          <a:xfrm>
            <a:off x="493204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2" name="Oval 1151">
            <a:hlinkClick r:id="rId2" action="ppaction://hlinksldjump"/>
            <a:extLst>
              <a:ext uri="{FF2B5EF4-FFF2-40B4-BE49-F238E27FC236}">
                <a16:creationId xmlns:a16="http://schemas.microsoft.com/office/drawing/2014/main" id="{17C55BFE-9D79-4A62-972C-1034191BC1C2}"/>
              </a:ext>
            </a:extLst>
          </p:cNvPr>
          <p:cNvSpPr/>
          <p:nvPr/>
        </p:nvSpPr>
        <p:spPr>
          <a:xfrm>
            <a:off x="493204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3" name="Oval 1152">
            <a:hlinkClick r:id="rId2" action="ppaction://hlinksldjump"/>
            <a:extLst>
              <a:ext uri="{FF2B5EF4-FFF2-40B4-BE49-F238E27FC236}">
                <a16:creationId xmlns:a16="http://schemas.microsoft.com/office/drawing/2014/main" id="{04805CB7-177F-4B58-8900-A0259073CB25}"/>
              </a:ext>
            </a:extLst>
          </p:cNvPr>
          <p:cNvSpPr/>
          <p:nvPr/>
        </p:nvSpPr>
        <p:spPr>
          <a:xfrm>
            <a:off x="493204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4" name="Oval 1153">
            <a:hlinkClick r:id="rId2" action="ppaction://hlinksldjump"/>
            <a:extLst>
              <a:ext uri="{FF2B5EF4-FFF2-40B4-BE49-F238E27FC236}">
                <a16:creationId xmlns:a16="http://schemas.microsoft.com/office/drawing/2014/main" id="{C9F1EDDA-6D76-413E-8E97-C6B3608B9C84}"/>
              </a:ext>
            </a:extLst>
          </p:cNvPr>
          <p:cNvSpPr/>
          <p:nvPr/>
        </p:nvSpPr>
        <p:spPr>
          <a:xfrm>
            <a:off x="493204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5" name="Oval 1154">
            <a:hlinkClick r:id="rId2" action="ppaction://hlinksldjump"/>
            <a:extLst>
              <a:ext uri="{FF2B5EF4-FFF2-40B4-BE49-F238E27FC236}">
                <a16:creationId xmlns:a16="http://schemas.microsoft.com/office/drawing/2014/main" id="{D271E6CF-E9FA-46C3-BC4D-9B6DCBCCD9BB}"/>
              </a:ext>
            </a:extLst>
          </p:cNvPr>
          <p:cNvSpPr/>
          <p:nvPr/>
        </p:nvSpPr>
        <p:spPr>
          <a:xfrm>
            <a:off x="493204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6" name="Oval 1155">
            <a:hlinkClick r:id="rId2" action="ppaction://hlinksldjump"/>
            <a:extLst>
              <a:ext uri="{FF2B5EF4-FFF2-40B4-BE49-F238E27FC236}">
                <a16:creationId xmlns:a16="http://schemas.microsoft.com/office/drawing/2014/main" id="{362688D0-2B28-4765-9FEA-298DF0915C30}"/>
              </a:ext>
            </a:extLst>
          </p:cNvPr>
          <p:cNvSpPr/>
          <p:nvPr/>
        </p:nvSpPr>
        <p:spPr>
          <a:xfrm>
            <a:off x="522007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7" name="Oval 1156">
            <a:hlinkClick r:id="rId2" action="ppaction://hlinksldjump"/>
            <a:extLst>
              <a:ext uri="{FF2B5EF4-FFF2-40B4-BE49-F238E27FC236}">
                <a16:creationId xmlns:a16="http://schemas.microsoft.com/office/drawing/2014/main" id="{02F81EF4-6DFD-4640-B8E1-764D2B7199FB}"/>
              </a:ext>
            </a:extLst>
          </p:cNvPr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8" name="Oval 1157">
            <a:hlinkClick r:id="rId2" action="ppaction://hlinksldjump"/>
            <a:extLst>
              <a:ext uri="{FF2B5EF4-FFF2-40B4-BE49-F238E27FC236}">
                <a16:creationId xmlns:a16="http://schemas.microsoft.com/office/drawing/2014/main" id="{CC1DB4E6-7CEA-4829-9EDC-CE4FBDAE8FEE}"/>
              </a:ext>
            </a:extLst>
          </p:cNvPr>
          <p:cNvSpPr/>
          <p:nvPr/>
        </p:nvSpPr>
        <p:spPr>
          <a:xfrm>
            <a:off x="522007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59" name="Oval 1158">
            <a:hlinkClick r:id="rId2" action="ppaction://hlinksldjump"/>
            <a:extLst>
              <a:ext uri="{FF2B5EF4-FFF2-40B4-BE49-F238E27FC236}">
                <a16:creationId xmlns:a16="http://schemas.microsoft.com/office/drawing/2014/main" id="{5DF144E2-E507-45FD-B976-F8DD6450C94A}"/>
              </a:ext>
            </a:extLst>
          </p:cNvPr>
          <p:cNvSpPr/>
          <p:nvPr/>
        </p:nvSpPr>
        <p:spPr>
          <a:xfrm>
            <a:off x="522007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0" name="Oval 1159">
            <a:hlinkClick r:id="rId2" action="ppaction://hlinksldjump"/>
            <a:extLst>
              <a:ext uri="{FF2B5EF4-FFF2-40B4-BE49-F238E27FC236}">
                <a16:creationId xmlns:a16="http://schemas.microsoft.com/office/drawing/2014/main" id="{C6FB2178-3F41-4AB2-B40A-98C4628B3398}"/>
              </a:ext>
            </a:extLst>
          </p:cNvPr>
          <p:cNvSpPr/>
          <p:nvPr/>
        </p:nvSpPr>
        <p:spPr>
          <a:xfrm>
            <a:off x="522007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1" name="Oval 1160">
            <a:hlinkClick r:id="rId2" action="ppaction://hlinksldjump"/>
            <a:extLst>
              <a:ext uri="{FF2B5EF4-FFF2-40B4-BE49-F238E27FC236}">
                <a16:creationId xmlns:a16="http://schemas.microsoft.com/office/drawing/2014/main" id="{7AE465F1-132D-4702-BF12-95E31F4444D4}"/>
              </a:ext>
            </a:extLst>
          </p:cNvPr>
          <p:cNvSpPr/>
          <p:nvPr/>
        </p:nvSpPr>
        <p:spPr>
          <a:xfrm>
            <a:off x="522007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2" name="Oval 1161">
            <a:hlinkClick r:id="rId2" action="ppaction://hlinksldjump"/>
            <a:extLst>
              <a:ext uri="{FF2B5EF4-FFF2-40B4-BE49-F238E27FC236}">
                <a16:creationId xmlns:a16="http://schemas.microsoft.com/office/drawing/2014/main" id="{F313343B-87D1-47B4-9682-789F42E3BB3D}"/>
              </a:ext>
            </a:extLst>
          </p:cNvPr>
          <p:cNvSpPr/>
          <p:nvPr/>
        </p:nvSpPr>
        <p:spPr>
          <a:xfrm>
            <a:off x="522007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3" name="Oval 1162">
            <a:hlinkClick r:id="rId2" action="ppaction://hlinksldjump"/>
            <a:extLst>
              <a:ext uri="{FF2B5EF4-FFF2-40B4-BE49-F238E27FC236}">
                <a16:creationId xmlns:a16="http://schemas.microsoft.com/office/drawing/2014/main" id="{1BBC0753-6839-4D46-808D-99A7A4A56968}"/>
              </a:ext>
            </a:extLst>
          </p:cNvPr>
          <p:cNvSpPr/>
          <p:nvPr/>
        </p:nvSpPr>
        <p:spPr>
          <a:xfrm>
            <a:off x="522007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4" name="Oval 1163">
            <a:hlinkClick r:id="rId2" action="ppaction://hlinksldjump"/>
            <a:extLst>
              <a:ext uri="{FF2B5EF4-FFF2-40B4-BE49-F238E27FC236}">
                <a16:creationId xmlns:a16="http://schemas.microsoft.com/office/drawing/2014/main" id="{EA5F9B34-0FFC-4F74-97B2-0A8F3C11BF2E}"/>
              </a:ext>
            </a:extLst>
          </p:cNvPr>
          <p:cNvSpPr/>
          <p:nvPr/>
        </p:nvSpPr>
        <p:spPr>
          <a:xfrm>
            <a:off x="522007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5" name="Oval 1164">
            <a:hlinkClick r:id="rId2" action="ppaction://hlinksldjump"/>
            <a:extLst>
              <a:ext uri="{FF2B5EF4-FFF2-40B4-BE49-F238E27FC236}">
                <a16:creationId xmlns:a16="http://schemas.microsoft.com/office/drawing/2014/main" id="{3F6CF137-511C-4692-A875-DB88C4FB47CD}"/>
              </a:ext>
            </a:extLst>
          </p:cNvPr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6" name="Oval 1165">
            <a:hlinkClick r:id="rId2" action="ppaction://hlinksldjump"/>
            <a:extLst>
              <a:ext uri="{FF2B5EF4-FFF2-40B4-BE49-F238E27FC236}">
                <a16:creationId xmlns:a16="http://schemas.microsoft.com/office/drawing/2014/main" id="{14DD5BA4-B0EF-43C8-BFB6-D655FDE52A73}"/>
              </a:ext>
            </a:extLst>
          </p:cNvPr>
          <p:cNvSpPr/>
          <p:nvPr/>
        </p:nvSpPr>
        <p:spPr>
          <a:xfrm>
            <a:off x="522007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7" name="Oval 1166">
            <a:hlinkClick r:id="rId2" action="ppaction://hlinksldjump"/>
            <a:extLst>
              <a:ext uri="{FF2B5EF4-FFF2-40B4-BE49-F238E27FC236}">
                <a16:creationId xmlns:a16="http://schemas.microsoft.com/office/drawing/2014/main" id="{D1FC53D3-FCF8-45B0-B6A9-0A0B5CFA1A6A}"/>
              </a:ext>
            </a:extLst>
          </p:cNvPr>
          <p:cNvSpPr/>
          <p:nvPr/>
        </p:nvSpPr>
        <p:spPr>
          <a:xfrm>
            <a:off x="522007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8" name="Oval 1167">
            <a:hlinkClick r:id="rId2" action="ppaction://hlinksldjump"/>
            <a:extLst>
              <a:ext uri="{FF2B5EF4-FFF2-40B4-BE49-F238E27FC236}">
                <a16:creationId xmlns:a16="http://schemas.microsoft.com/office/drawing/2014/main" id="{1C1B0946-187E-45BB-886F-3B69599A85E7}"/>
              </a:ext>
            </a:extLst>
          </p:cNvPr>
          <p:cNvSpPr/>
          <p:nvPr/>
        </p:nvSpPr>
        <p:spPr>
          <a:xfrm>
            <a:off x="522007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69" name="Oval 1168">
            <a:hlinkClick r:id="rId2" action="ppaction://hlinksldjump"/>
            <a:extLst>
              <a:ext uri="{FF2B5EF4-FFF2-40B4-BE49-F238E27FC236}">
                <a16:creationId xmlns:a16="http://schemas.microsoft.com/office/drawing/2014/main" id="{BD995606-03A7-41F7-82E1-B75896C12D8F}"/>
              </a:ext>
            </a:extLst>
          </p:cNvPr>
          <p:cNvSpPr/>
          <p:nvPr/>
        </p:nvSpPr>
        <p:spPr>
          <a:xfrm>
            <a:off x="522007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0" name="Oval 1169">
            <a:hlinkClick r:id="rId2" action="ppaction://hlinksldjump"/>
            <a:extLst>
              <a:ext uri="{FF2B5EF4-FFF2-40B4-BE49-F238E27FC236}">
                <a16:creationId xmlns:a16="http://schemas.microsoft.com/office/drawing/2014/main" id="{DBA6196C-012D-45F5-8218-0659675AB75F}"/>
              </a:ext>
            </a:extLst>
          </p:cNvPr>
          <p:cNvSpPr/>
          <p:nvPr/>
        </p:nvSpPr>
        <p:spPr>
          <a:xfrm>
            <a:off x="522007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1" name="Oval 1170">
            <a:hlinkClick r:id="rId2" action="ppaction://hlinksldjump"/>
            <a:extLst>
              <a:ext uri="{FF2B5EF4-FFF2-40B4-BE49-F238E27FC236}">
                <a16:creationId xmlns:a16="http://schemas.microsoft.com/office/drawing/2014/main" id="{3D8A0F48-2C21-45F5-AAD7-F4D125BD3BF5}"/>
              </a:ext>
            </a:extLst>
          </p:cNvPr>
          <p:cNvSpPr/>
          <p:nvPr/>
        </p:nvSpPr>
        <p:spPr>
          <a:xfrm>
            <a:off x="522007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2" name="Oval 1171">
            <a:hlinkClick r:id="rId2" action="ppaction://hlinksldjump"/>
            <a:extLst>
              <a:ext uri="{FF2B5EF4-FFF2-40B4-BE49-F238E27FC236}">
                <a16:creationId xmlns:a16="http://schemas.microsoft.com/office/drawing/2014/main" id="{30370276-8258-4A11-BC8C-50E4D6F620F0}"/>
              </a:ext>
            </a:extLst>
          </p:cNvPr>
          <p:cNvSpPr/>
          <p:nvPr/>
        </p:nvSpPr>
        <p:spPr>
          <a:xfrm>
            <a:off x="550810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3" name="Oval 1172">
            <a:hlinkClick r:id="rId2" action="ppaction://hlinksldjump"/>
            <a:extLst>
              <a:ext uri="{FF2B5EF4-FFF2-40B4-BE49-F238E27FC236}">
                <a16:creationId xmlns:a16="http://schemas.microsoft.com/office/drawing/2014/main" id="{1510A828-244D-4528-BCC8-3C6F274FA2AC}"/>
              </a:ext>
            </a:extLst>
          </p:cNvPr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4" name="Oval 1173">
            <a:hlinkClick r:id="rId2" action="ppaction://hlinksldjump"/>
            <a:extLst>
              <a:ext uri="{FF2B5EF4-FFF2-40B4-BE49-F238E27FC236}">
                <a16:creationId xmlns:a16="http://schemas.microsoft.com/office/drawing/2014/main" id="{204970E4-DC83-4527-8B7B-499B70D4975B}"/>
              </a:ext>
            </a:extLst>
          </p:cNvPr>
          <p:cNvSpPr/>
          <p:nvPr/>
        </p:nvSpPr>
        <p:spPr>
          <a:xfrm>
            <a:off x="550810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5" name="Oval 1174">
            <a:hlinkClick r:id="rId2" action="ppaction://hlinksldjump"/>
            <a:extLst>
              <a:ext uri="{FF2B5EF4-FFF2-40B4-BE49-F238E27FC236}">
                <a16:creationId xmlns:a16="http://schemas.microsoft.com/office/drawing/2014/main" id="{5F578DD9-2695-4D78-AA2D-A341FFD55827}"/>
              </a:ext>
            </a:extLst>
          </p:cNvPr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6" name="Oval 1175">
            <a:hlinkClick r:id="rId2" action="ppaction://hlinksldjump"/>
            <a:extLst>
              <a:ext uri="{FF2B5EF4-FFF2-40B4-BE49-F238E27FC236}">
                <a16:creationId xmlns:a16="http://schemas.microsoft.com/office/drawing/2014/main" id="{BBE262B4-8150-48D5-A9FC-163F4955B883}"/>
              </a:ext>
            </a:extLst>
          </p:cNvPr>
          <p:cNvSpPr/>
          <p:nvPr/>
        </p:nvSpPr>
        <p:spPr>
          <a:xfrm>
            <a:off x="550810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7" name="Oval 1176">
            <a:hlinkClick r:id="rId2" action="ppaction://hlinksldjump"/>
            <a:extLst>
              <a:ext uri="{FF2B5EF4-FFF2-40B4-BE49-F238E27FC236}">
                <a16:creationId xmlns:a16="http://schemas.microsoft.com/office/drawing/2014/main" id="{CAD09C59-0440-4F73-860F-920245B27B9A}"/>
              </a:ext>
            </a:extLst>
          </p:cNvPr>
          <p:cNvSpPr/>
          <p:nvPr/>
        </p:nvSpPr>
        <p:spPr>
          <a:xfrm>
            <a:off x="550810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8" name="Oval 1177">
            <a:hlinkClick r:id="rId2" action="ppaction://hlinksldjump"/>
            <a:extLst>
              <a:ext uri="{FF2B5EF4-FFF2-40B4-BE49-F238E27FC236}">
                <a16:creationId xmlns:a16="http://schemas.microsoft.com/office/drawing/2014/main" id="{27B027D1-5B8B-4AE9-96C4-1DE3688B0AF3}"/>
              </a:ext>
            </a:extLst>
          </p:cNvPr>
          <p:cNvSpPr/>
          <p:nvPr/>
        </p:nvSpPr>
        <p:spPr>
          <a:xfrm>
            <a:off x="550810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79" name="Oval 1178">
            <a:hlinkClick r:id="rId2" action="ppaction://hlinksldjump"/>
            <a:extLst>
              <a:ext uri="{FF2B5EF4-FFF2-40B4-BE49-F238E27FC236}">
                <a16:creationId xmlns:a16="http://schemas.microsoft.com/office/drawing/2014/main" id="{B1B38471-BE83-4DB5-A371-6DCA6A513EED}"/>
              </a:ext>
            </a:extLst>
          </p:cNvPr>
          <p:cNvSpPr/>
          <p:nvPr/>
        </p:nvSpPr>
        <p:spPr>
          <a:xfrm>
            <a:off x="550810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0" name="Oval 1179">
            <a:hlinkClick r:id="rId2" action="ppaction://hlinksldjump"/>
            <a:extLst>
              <a:ext uri="{FF2B5EF4-FFF2-40B4-BE49-F238E27FC236}">
                <a16:creationId xmlns:a16="http://schemas.microsoft.com/office/drawing/2014/main" id="{93E4615B-E081-45EF-B426-78820E501316}"/>
              </a:ext>
            </a:extLst>
          </p:cNvPr>
          <p:cNvSpPr/>
          <p:nvPr/>
        </p:nvSpPr>
        <p:spPr>
          <a:xfrm>
            <a:off x="550810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1" name="Oval 1180">
            <a:hlinkClick r:id="rId2" action="ppaction://hlinksldjump"/>
            <a:extLst>
              <a:ext uri="{FF2B5EF4-FFF2-40B4-BE49-F238E27FC236}">
                <a16:creationId xmlns:a16="http://schemas.microsoft.com/office/drawing/2014/main" id="{C12E02EE-B71D-47B8-90A5-452D1212084D}"/>
              </a:ext>
            </a:extLst>
          </p:cNvPr>
          <p:cNvSpPr/>
          <p:nvPr/>
        </p:nvSpPr>
        <p:spPr>
          <a:xfrm>
            <a:off x="550810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2" name="Oval 1181">
            <a:hlinkClick r:id="rId7" action="ppaction://hlinksldjump"/>
            <a:extLst>
              <a:ext uri="{FF2B5EF4-FFF2-40B4-BE49-F238E27FC236}">
                <a16:creationId xmlns:a16="http://schemas.microsoft.com/office/drawing/2014/main" id="{4F2EEA02-7022-48D9-9745-9A09C9E6050B}"/>
              </a:ext>
            </a:extLst>
          </p:cNvPr>
          <p:cNvSpPr/>
          <p:nvPr/>
        </p:nvSpPr>
        <p:spPr>
          <a:xfrm>
            <a:off x="5508103" y="4651395"/>
            <a:ext cx="133469" cy="14575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3" name="Oval 1182">
            <a:hlinkClick r:id="rId2" action="ppaction://hlinksldjump"/>
            <a:extLst>
              <a:ext uri="{FF2B5EF4-FFF2-40B4-BE49-F238E27FC236}">
                <a16:creationId xmlns:a16="http://schemas.microsoft.com/office/drawing/2014/main" id="{1F864620-4F52-4C75-B49B-AFB3663E81D1}"/>
              </a:ext>
            </a:extLst>
          </p:cNvPr>
          <p:cNvSpPr/>
          <p:nvPr/>
        </p:nvSpPr>
        <p:spPr>
          <a:xfrm>
            <a:off x="550810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4" name="Oval 1183">
            <a:hlinkClick r:id="rId2" action="ppaction://hlinksldjump"/>
            <a:extLst>
              <a:ext uri="{FF2B5EF4-FFF2-40B4-BE49-F238E27FC236}">
                <a16:creationId xmlns:a16="http://schemas.microsoft.com/office/drawing/2014/main" id="{8A5F8790-2DF4-4431-A516-E667AE7185BE}"/>
              </a:ext>
            </a:extLst>
          </p:cNvPr>
          <p:cNvSpPr/>
          <p:nvPr/>
        </p:nvSpPr>
        <p:spPr>
          <a:xfrm>
            <a:off x="550810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5" name="Oval 1184">
            <a:hlinkClick r:id="rId2" action="ppaction://hlinksldjump"/>
            <a:extLst>
              <a:ext uri="{FF2B5EF4-FFF2-40B4-BE49-F238E27FC236}">
                <a16:creationId xmlns:a16="http://schemas.microsoft.com/office/drawing/2014/main" id="{D8B01BAE-F6EA-4E12-84C7-A43D61CCAC39}"/>
              </a:ext>
            </a:extLst>
          </p:cNvPr>
          <p:cNvSpPr/>
          <p:nvPr/>
        </p:nvSpPr>
        <p:spPr>
          <a:xfrm>
            <a:off x="550810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6" name="Oval 1185">
            <a:hlinkClick r:id="rId2" action="ppaction://hlinksldjump"/>
            <a:extLst>
              <a:ext uri="{FF2B5EF4-FFF2-40B4-BE49-F238E27FC236}">
                <a16:creationId xmlns:a16="http://schemas.microsoft.com/office/drawing/2014/main" id="{5455D954-D6C6-4A0F-8231-557C66ED57BC}"/>
              </a:ext>
            </a:extLst>
          </p:cNvPr>
          <p:cNvSpPr/>
          <p:nvPr/>
        </p:nvSpPr>
        <p:spPr>
          <a:xfrm>
            <a:off x="550810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7" name="Oval 1186">
            <a:hlinkClick r:id="rId2" action="ppaction://hlinksldjump"/>
            <a:extLst>
              <a:ext uri="{FF2B5EF4-FFF2-40B4-BE49-F238E27FC236}">
                <a16:creationId xmlns:a16="http://schemas.microsoft.com/office/drawing/2014/main" id="{000CD4A3-DAEC-4979-8985-D34C33B5DADF}"/>
              </a:ext>
            </a:extLst>
          </p:cNvPr>
          <p:cNvSpPr/>
          <p:nvPr/>
        </p:nvSpPr>
        <p:spPr>
          <a:xfrm>
            <a:off x="550810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8" name="Oval 1187">
            <a:hlinkClick r:id="rId2" action="ppaction://hlinksldjump"/>
            <a:extLst>
              <a:ext uri="{FF2B5EF4-FFF2-40B4-BE49-F238E27FC236}">
                <a16:creationId xmlns:a16="http://schemas.microsoft.com/office/drawing/2014/main" id="{F96BEF35-1FE5-46BA-9CE9-9003CF749E60}"/>
              </a:ext>
            </a:extLst>
          </p:cNvPr>
          <p:cNvSpPr/>
          <p:nvPr/>
        </p:nvSpPr>
        <p:spPr>
          <a:xfrm>
            <a:off x="579613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89" name="Oval 1188">
            <a:hlinkClick r:id="rId2" action="ppaction://hlinksldjump"/>
            <a:extLst>
              <a:ext uri="{FF2B5EF4-FFF2-40B4-BE49-F238E27FC236}">
                <a16:creationId xmlns:a16="http://schemas.microsoft.com/office/drawing/2014/main" id="{310FBA5B-25F7-4EA6-B261-EA61D8862C7F}"/>
              </a:ext>
            </a:extLst>
          </p:cNvPr>
          <p:cNvSpPr/>
          <p:nvPr/>
        </p:nvSpPr>
        <p:spPr>
          <a:xfrm>
            <a:off x="579613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0" name="Oval 1189">
            <a:hlinkClick r:id="rId2" action="ppaction://hlinksldjump"/>
            <a:extLst>
              <a:ext uri="{FF2B5EF4-FFF2-40B4-BE49-F238E27FC236}">
                <a16:creationId xmlns:a16="http://schemas.microsoft.com/office/drawing/2014/main" id="{AE9DF966-47A0-4C06-A271-8E68E6913D9C}"/>
              </a:ext>
            </a:extLst>
          </p:cNvPr>
          <p:cNvSpPr/>
          <p:nvPr/>
        </p:nvSpPr>
        <p:spPr>
          <a:xfrm>
            <a:off x="579613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1" name="Oval 1190">
            <a:hlinkClick r:id="rId2" action="ppaction://hlinksldjump"/>
            <a:extLst>
              <a:ext uri="{FF2B5EF4-FFF2-40B4-BE49-F238E27FC236}">
                <a16:creationId xmlns:a16="http://schemas.microsoft.com/office/drawing/2014/main" id="{EC2E8B20-B1C6-4433-8098-1D06F5E9F7A8}"/>
              </a:ext>
            </a:extLst>
          </p:cNvPr>
          <p:cNvSpPr/>
          <p:nvPr/>
        </p:nvSpPr>
        <p:spPr>
          <a:xfrm>
            <a:off x="579613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2" name="Oval 1191">
            <a:hlinkClick r:id="rId2" action="ppaction://hlinksldjump"/>
            <a:extLst>
              <a:ext uri="{FF2B5EF4-FFF2-40B4-BE49-F238E27FC236}">
                <a16:creationId xmlns:a16="http://schemas.microsoft.com/office/drawing/2014/main" id="{CE77A8F8-A482-46F7-AE25-F099FA33D639}"/>
              </a:ext>
            </a:extLst>
          </p:cNvPr>
          <p:cNvSpPr/>
          <p:nvPr/>
        </p:nvSpPr>
        <p:spPr>
          <a:xfrm>
            <a:off x="579613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3" name="Oval 1192">
            <a:hlinkClick r:id="rId2" action="ppaction://hlinksldjump"/>
            <a:extLst>
              <a:ext uri="{FF2B5EF4-FFF2-40B4-BE49-F238E27FC236}">
                <a16:creationId xmlns:a16="http://schemas.microsoft.com/office/drawing/2014/main" id="{7EC39AFE-96C7-4D03-BC64-8C443486EB6D}"/>
              </a:ext>
            </a:extLst>
          </p:cNvPr>
          <p:cNvSpPr/>
          <p:nvPr/>
        </p:nvSpPr>
        <p:spPr>
          <a:xfrm>
            <a:off x="579613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4" name="Oval 1193">
            <a:hlinkClick r:id="rId2" action="ppaction://hlinksldjump"/>
            <a:extLst>
              <a:ext uri="{FF2B5EF4-FFF2-40B4-BE49-F238E27FC236}">
                <a16:creationId xmlns:a16="http://schemas.microsoft.com/office/drawing/2014/main" id="{DD6D8A51-3A9E-4038-9C93-6F983A9563BA}"/>
              </a:ext>
            </a:extLst>
          </p:cNvPr>
          <p:cNvSpPr/>
          <p:nvPr/>
        </p:nvSpPr>
        <p:spPr>
          <a:xfrm>
            <a:off x="579613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5" name="Oval 1194">
            <a:hlinkClick r:id="rId2" action="ppaction://hlinksldjump"/>
            <a:extLst>
              <a:ext uri="{FF2B5EF4-FFF2-40B4-BE49-F238E27FC236}">
                <a16:creationId xmlns:a16="http://schemas.microsoft.com/office/drawing/2014/main" id="{DC8CFF20-2952-4FA5-8780-F1BE410880D0}"/>
              </a:ext>
            </a:extLst>
          </p:cNvPr>
          <p:cNvSpPr/>
          <p:nvPr/>
        </p:nvSpPr>
        <p:spPr>
          <a:xfrm>
            <a:off x="579613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6" name="Oval 1195">
            <a:hlinkClick r:id="rId2" action="ppaction://hlinksldjump"/>
            <a:extLst>
              <a:ext uri="{FF2B5EF4-FFF2-40B4-BE49-F238E27FC236}">
                <a16:creationId xmlns:a16="http://schemas.microsoft.com/office/drawing/2014/main" id="{30AAC572-D923-4928-8F86-58356B6F6CA3}"/>
              </a:ext>
            </a:extLst>
          </p:cNvPr>
          <p:cNvSpPr/>
          <p:nvPr/>
        </p:nvSpPr>
        <p:spPr>
          <a:xfrm>
            <a:off x="579613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7" name="Oval 1196">
            <a:hlinkClick r:id="rId7" action="ppaction://hlinksldjump"/>
            <a:extLst>
              <a:ext uri="{FF2B5EF4-FFF2-40B4-BE49-F238E27FC236}">
                <a16:creationId xmlns:a16="http://schemas.microsoft.com/office/drawing/2014/main" id="{175A37E4-5C63-460B-B498-A6DFA42E8A4A}"/>
              </a:ext>
            </a:extLst>
          </p:cNvPr>
          <p:cNvSpPr/>
          <p:nvPr/>
        </p:nvSpPr>
        <p:spPr>
          <a:xfrm>
            <a:off x="579613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8" name="Oval 1197">
            <a:hlinkClick r:id="rId2" action="ppaction://hlinksldjump"/>
            <a:extLst>
              <a:ext uri="{FF2B5EF4-FFF2-40B4-BE49-F238E27FC236}">
                <a16:creationId xmlns:a16="http://schemas.microsoft.com/office/drawing/2014/main" id="{AA519BA5-E3D2-42FE-8A6C-61D067C9638E}"/>
              </a:ext>
            </a:extLst>
          </p:cNvPr>
          <p:cNvSpPr/>
          <p:nvPr/>
        </p:nvSpPr>
        <p:spPr>
          <a:xfrm>
            <a:off x="579613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99" name="Oval 1198">
            <a:hlinkClick r:id="rId2" action="ppaction://hlinksldjump"/>
            <a:extLst>
              <a:ext uri="{FF2B5EF4-FFF2-40B4-BE49-F238E27FC236}">
                <a16:creationId xmlns:a16="http://schemas.microsoft.com/office/drawing/2014/main" id="{0C0A5C10-B3F4-4F31-86D9-D3A6C0E8FDEF}"/>
              </a:ext>
            </a:extLst>
          </p:cNvPr>
          <p:cNvSpPr/>
          <p:nvPr/>
        </p:nvSpPr>
        <p:spPr>
          <a:xfrm>
            <a:off x="579613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0" name="Oval 1199">
            <a:hlinkClick r:id="rId2" action="ppaction://hlinksldjump"/>
            <a:extLst>
              <a:ext uri="{FF2B5EF4-FFF2-40B4-BE49-F238E27FC236}">
                <a16:creationId xmlns:a16="http://schemas.microsoft.com/office/drawing/2014/main" id="{F206ED34-A316-4171-8183-B6F42F61CAA6}"/>
              </a:ext>
            </a:extLst>
          </p:cNvPr>
          <p:cNvSpPr/>
          <p:nvPr/>
        </p:nvSpPr>
        <p:spPr>
          <a:xfrm>
            <a:off x="579613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1" name="Oval 1200">
            <a:hlinkClick r:id="rId2" action="ppaction://hlinksldjump"/>
            <a:extLst>
              <a:ext uri="{FF2B5EF4-FFF2-40B4-BE49-F238E27FC236}">
                <a16:creationId xmlns:a16="http://schemas.microsoft.com/office/drawing/2014/main" id="{AB47CABD-6B9C-4511-8731-165FA160AB36}"/>
              </a:ext>
            </a:extLst>
          </p:cNvPr>
          <p:cNvSpPr/>
          <p:nvPr/>
        </p:nvSpPr>
        <p:spPr>
          <a:xfrm>
            <a:off x="579613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2" name="Oval 1201">
            <a:hlinkClick r:id="rId2" action="ppaction://hlinksldjump"/>
            <a:extLst>
              <a:ext uri="{FF2B5EF4-FFF2-40B4-BE49-F238E27FC236}">
                <a16:creationId xmlns:a16="http://schemas.microsoft.com/office/drawing/2014/main" id="{3C29F745-79E5-4318-A26F-B4E5D432001C}"/>
              </a:ext>
            </a:extLst>
          </p:cNvPr>
          <p:cNvSpPr/>
          <p:nvPr/>
        </p:nvSpPr>
        <p:spPr>
          <a:xfrm>
            <a:off x="579613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3" name="Oval 1202">
            <a:hlinkClick r:id="rId2" action="ppaction://hlinksldjump"/>
            <a:extLst>
              <a:ext uri="{FF2B5EF4-FFF2-40B4-BE49-F238E27FC236}">
                <a16:creationId xmlns:a16="http://schemas.microsoft.com/office/drawing/2014/main" id="{C1394BB1-7DED-48EA-8727-B093E430CD78}"/>
              </a:ext>
            </a:extLst>
          </p:cNvPr>
          <p:cNvSpPr/>
          <p:nvPr/>
        </p:nvSpPr>
        <p:spPr>
          <a:xfrm>
            <a:off x="579613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4" name="Oval 1203">
            <a:hlinkClick r:id="rId2" action="ppaction://hlinksldjump"/>
            <a:extLst>
              <a:ext uri="{FF2B5EF4-FFF2-40B4-BE49-F238E27FC236}">
                <a16:creationId xmlns:a16="http://schemas.microsoft.com/office/drawing/2014/main" id="{80F46666-944C-4D55-9521-2333F1C4C79B}"/>
              </a:ext>
            </a:extLst>
          </p:cNvPr>
          <p:cNvSpPr/>
          <p:nvPr/>
        </p:nvSpPr>
        <p:spPr>
          <a:xfrm>
            <a:off x="608416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5" name="Oval 1204">
            <a:hlinkClick r:id="rId2" action="ppaction://hlinksldjump"/>
            <a:extLst>
              <a:ext uri="{FF2B5EF4-FFF2-40B4-BE49-F238E27FC236}">
                <a16:creationId xmlns:a16="http://schemas.microsoft.com/office/drawing/2014/main" id="{732F6DA2-1826-44C2-9EA9-E9280A3FE71A}"/>
              </a:ext>
            </a:extLst>
          </p:cNvPr>
          <p:cNvSpPr/>
          <p:nvPr/>
        </p:nvSpPr>
        <p:spPr>
          <a:xfrm>
            <a:off x="608416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6" name="Oval 1205">
            <a:hlinkClick r:id="rId2" action="ppaction://hlinksldjump"/>
            <a:extLst>
              <a:ext uri="{FF2B5EF4-FFF2-40B4-BE49-F238E27FC236}">
                <a16:creationId xmlns:a16="http://schemas.microsoft.com/office/drawing/2014/main" id="{EA1770BD-991C-4CF8-96D6-21B1DFF70F3F}"/>
              </a:ext>
            </a:extLst>
          </p:cNvPr>
          <p:cNvSpPr/>
          <p:nvPr/>
        </p:nvSpPr>
        <p:spPr>
          <a:xfrm>
            <a:off x="608416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7" name="Oval 1206">
            <a:hlinkClick r:id="rId2" action="ppaction://hlinksldjump"/>
            <a:extLst>
              <a:ext uri="{FF2B5EF4-FFF2-40B4-BE49-F238E27FC236}">
                <a16:creationId xmlns:a16="http://schemas.microsoft.com/office/drawing/2014/main" id="{A3DCCA61-A055-4F7F-BFF2-FFFD275C1A43}"/>
              </a:ext>
            </a:extLst>
          </p:cNvPr>
          <p:cNvSpPr/>
          <p:nvPr/>
        </p:nvSpPr>
        <p:spPr>
          <a:xfrm>
            <a:off x="608416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8" name="Oval 1207">
            <a:hlinkClick r:id="rId2" action="ppaction://hlinksldjump"/>
            <a:extLst>
              <a:ext uri="{FF2B5EF4-FFF2-40B4-BE49-F238E27FC236}">
                <a16:creationId xmlns:a16="http://schemas.microsoft.com/office/drawing/2014/main" id="{B09B6ED1-A220-4C32-A0BD-1887D663FFA9}"/>
              </a:ext>
            </a:extLst>
          </p:cNvPr>
          <p:cNvSpPr/>
          <p:nvPr/>
        </p:nvSpPr>
        <p:spPr>
          <a:xfrm>
            <a:off x="608416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09" name="Oval 1208">
            <a:hlinkClick r:id="rId2" action="ppaction://hlinksldjump"/>
            <a:extLst>
              <a:ext uri="{FF2B5EF4-FFF2-40B4-BE49-F238E27FC236}">
                <a16:creationId xmlns:a16="http://schemas.microsoft.com/office/drawing/2014/main" id="{7C3EBD8C-A578-4DEC-8472-079C95EF9E9D}"/>
              </a:ext>
            </a:extLst>
          </p:cNvPr>
          <p:cNvSpPr/>
          <p:nvPr/>
        </p:nvSpPr>
        <p:spPr>
          <a:xfrm>
            <a:off x="608416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0" name="Oval 1209">
            <a:hlinkClick r:id="rId2" action="ppaction://hlinksldjump"/>
            <a:extLst>
              <a:ext uri="{FF2B5EF4-FFF2-40B4-BE49-F238E27FC236}">
                <a16:creationId xmlns:a16="http://schemas.microsoft.com/office/drawing/2014/main" id="{B712291E-8E92-4F43-A1E5-E01EFC0E2762}"/>
              </a:ext>
            </a:extLst>
          </p:cNvPr>
          <p:cNvSpPr/>
          <p:nvPr/>
        </p:nvSpPr>
        <p:spPr>
          <a:xfrm>
            <a:off x="608416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1" name="Oval 1210">
            <a:hlinkClick r:id="rId2" action="ppaction://hlinksldjump"/>
            <a:extLst>
              <a:ext uri="{FF2B5EF4-FFF2-40B4-BE49-F238E27FC236}">
                <a16:creationId xmlns:a16="http://schemas.microsoft.com/office/drawing/2014/main" id="{EBB740CC-0DFD-43E0-8B69-6642103156D9}"/>
              </a:ext>
            </a:extLst>
          </p:cNvPr>
          <p:cNvSpPr/>
          <p:nvPr/>
        </p:nvSpPr>
        <p:spPr>
          <a:xfrm>
            <a:off x="608416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2" name="Oval 1211">
            <a:hlinkClick r:id="rId2" action="ppaction://hlinksldjump"/>
            <a:extLst>
              <a:ext uri="{FF2B5EF4-FFF2-40B4-BE49-F238E27FC236}">
                <a16:creationId xmlns:a16="http://schemas.microsoft.com/office/drawing/2014/main" id="{8AB5CD31-2E9F-4A0E-B019-DD488E978382}"/>
              </a:ext>
            </a:extLst>
          </p:cNvPr>
          <p:cNvSpPr/>
          <p:nvPr/>
        </p:nvSpPr>
        <p:spPr>
          <a:xfrm>
            <a:off x="608416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3" name="Oval 1212">
            <a:hlinkClick r:id="rId2" action="ppaction://hlinksldjump"/>
            <a:extLst>
              <a:ext uri="{FF2B5EF4-FFF2-40B4-BE49-F238E27FC236}">
                <a16:creationId xmlns:a16="http://schemas.microsoft.com/office/drawing/2014/main" id="{9A27D8C8-21AD-44EC-A2C2-724B3CEF667F}"/>
              </a:ext>
            </a:extLst>
          </p:cNvPr>
          <p:cNvSpPr/>
          <p:nvPr/>
        </p:nvSpPr>
        <p:spPr>
          <a:xfrm>
            <a:off x="608416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4" name="Oval 1213">
            <a:hlinkClick r:id="rId2" action="ppaction://hlinksldjump"/>
            <a:extLst>
              <a:ext uri="{FF2B5EF4-FFF2-40B4-BE49-F238E27FC236}">
                <a16:creationId xmlns:a16="http://schemas.microsoft.com/office/drawing/2014/main" id="{7890264C-ED8A-4765-B9EA-6EC49467C06A}"/>
              </a:ext>
            </a:extLst>
          </p:cNvPr>
          <p:cNvSpPr/>
          <p:nvPr/>
        </p:nvSpPr>
        <p:spPr>
          <a:xfrm>
            <a:off x="608416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5" name="Oval 1214">
            <a:hlinkClick r:id="rId2" action="ppaction://hlinksldjump"/>
            <a:extLst>
              <a:ext uri="{FF2B5EF4-FFF2-40B4-BE49-F238E27FC236}">
                <a16:creationId xmlns:a16="http://schemas.microsoft.com/office/drawing/2014/main" id="{8F4A929B-CCA2-4613-A4DF-DEC9CBF5DF0B}"/>
              </a:ext>
            </a:extLst>
          </p:cNvPr>
          <p:cNvSpPr/>
          <p:nvPr/>
        </p:nvSpPr>
        <p:spPr>
          <a:xfrm>
            <a:off x="608416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6" name="Oval 1215">
            <a:hlinkClick r:id="rId2" action="ppaction://hlinksldjump"/>
            <a:extLst>
              <a:ext uri="{FF2B5EF4-FFF2-40B4-BE49-F238E27FC236}">
                <a16:creationId xmlns:a16="http://schemas.microsoft.com/office/drawing/2014/main" id="{687D4667-3E16-41BC-8EE8-C7A50D7DD0CF}"/>
              </a:ext>
            </a:extLst>
          </p:cNvPr>
          <p:cNvSpPr/>
          <p:nvPr/>
        </p:nvSpPr>
        <p:spPr>
          <a:xfrm>
            <a:off x="608416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7" name="Oval 1216">
            <a:hlinkClick r:id="rId2" action="ppaction://hlinksldjump"/>
            <a:extLst>
              <a:ext uri="{FF2B5EF4-FFF2-40B4-BE49-F238E27FC236}">
                <a16:creationId xmlns:a16="http://schemas.microsoft.com/office/drawing/2014/main" id="{30CD5E2C-BF9D-4B52-B268-C953CEA1EBBA}"/>
              </a:ext>
            </a:extLst>
          </p:cNvPr>
          <p:cNvSpPr/>
          <p:nvPr/>
        </p:nvSpPr>
        <p:spPr>
          <a:xfrm>
            <a:off x="608416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8" name="Oval 1217">
            <a:hlinkClick r:id="rId2" action="ppaction://hlinksldjump"/>
            <a:extLst>
              <a:ext uri="{FF2B5EF4-FFF2-40B4-BE49-F238E27FC236}">
                <a16:creationId xmlns:a16="http://schemas.microsoft.com/office/drawing/2014/main" id="{307D1653-CAF2-4AE9-8DF0-45524A818548}"/>
              </a:ext>
            </a:extLst>
          </p:cNvPr>
          <p:cNvSpPr/>
          <p:nvPr/>
        </p:nvSpPr>
        <p:spPr>
          <a:xfrm>
            <a:off x="608416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19" name="Oval 1218">
            <a:hlinkClick r:id="rId2" action="ppaction://hlinksldjump"/>
            <a:extLst>
              <a:ext uri="{FF2B5EF4-FFF2-40B4-BE49-F238E27FC236}">
                <a16:creationId xmlns:a16="http://schemas.microsoft.com/office/drawing/2014/main" id="{21F7DD72-1EF0-4AA2-9E30-E52F3204CF8C}"/>
              </a:ext>
            </a:extLst>
          </p:cNvPr>
          <p:cNvSpPr/>
          <p:nvPr/>
        </p:nvSpPr>
        <p:spPr>
          <a:xfrm>
            <a:off x="608416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0" name="Oval 1219">
            <a:hlinkClick r:id="rId2" action="ppaction://hlinksldjump"/>
            <a:extLst>
              <a:ext uri="{FF2B5EF4-FFF2-40B4-BE49-F238E27FC236}">
                <a16:creationId xmlns:a16="http://schemas.microsoft.com/office/drawing/2014/main" id="{3E885AF8-10D5-4E6B-A61F-823D319DAC1A}"/>
              </a:ext>
            </a:extLst>
          </p:cNvPr>
          <p:cNvSpPr/>
          <p:nvPr/>
        </p:nvSpPr>
        <p:spPr>
          <a:xfrm>
            <a:off x="637220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1" name="Oval 1220">
            <a:hlinkClick r:id="rId2" action="ppaction://hlinksldjump"/>
            <a:extLst>
              <a:ext uri="{FF2B5EF4-FFF2-40B4-BE49-F238E27FC236}">
                <a16:creationId xmlns:a16="http://schemas.microsoft.com/office/drawing/2014/main" id="{36F2C6FF-6953-4AFD-B93D-FFF629B71BD7}"/>
              </a:ext>
            </a:extLst>
          </p:cNvPr>
          <p:cNvSpPr/>
          <p:nvPr/>
        </p:nvSpPr>
        <p:spPr>
          <a:xfrm>
            <a:off x="637220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2" name="Oval 1221">
            <a:hlinkClick r:id="rId2" action="ppaction://hlinksldjump"/>
            <a:extLst>
              <a:ext uri="{FF2B5EF4-FFF2-40B4-BE49-F238E27FC236}">
                <a16:creationId xmlns:a16="http://schemas.microsoft.com/office/drawing/2014/main" id="{77277AD6-5B81-4AD4-BA7C-6086486E9768}"/>
              </a:ext>
            </a:extLst>
          </p:cNvPr>
          <p:cNvSpPr/>
          <p:nvPr/>
        </p:nvSpPr>
        <p:spPr>
          <a:xfrm>
            <a:off x="637220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3" name="Oval 1222">
            <a:hlinkClick r:id="rId2" action="ppaction://hlinksldjump"/>
            <a:extLst>
              <a:ext uri="{FF2B5EF4-FFF2-40B4-BE49-F238E27FC236}">
                <a16:creationId xmlns:a16="http://schemas.microsoft.com/office/drawing/2014/main" id="{6EE39C04-5E1C-49B9-A2FA-8F856DA21545}"/>
              </a:ext>
            </a:extLst>
          </p:cNvPr>
          <p:cNvSpPr/>
          <p:nvPr/>
        </p:nvSpPr>
        <p:spPr>
          <a:xfrm>
            <a:off x="637220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4" name="Oval 1223">
            <a:hlinkClick r:id="rId2" action="ppaction://hlinksldjump"/>
            <a:extLst>
              <a:ext uri="{FF2B5EF4-FFF2-40B4-BE49-F238E27FC236}">
                <a16:creationId xmlns:a16="http://schemas.microsoft.com/office/drawing/2014/main" id="{BE792752-D61F-48B5-8905-6C5DAEEA63D0}"/>
              </a:ext>
            </a:extLst>
          </p:cNvPr>
          <p:cNvSpPr/>
          <p:nvPr/>
        </p:nvSpPr>
        <p:spPr>
          <a:xfrm>
            <a:off x="63722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5" name="Oval 1224">
            <a:hlinkClick r:id="rId2" action="ppaction://hlinksldjump"/>
            <a:extLst>
              <a:ext uri="{FF2B5EF4-FFF2-40B4-BE49-F238E27FC236}">
                <a16:creationId xmlns:a16="http://schemas.microsoft.com/office/drawing/2014/main" id="{AD825291-15EF-4D9B-B14F-1D57FC815134}"/>
              </a:ext>
            </a:extLst>
          </p:cNvPr>
          <p:cNvSpPr/>
          <p:nvPr/>
        </p:nvSpPr>
        <p:spPr>
          <a:xfrm>
            <a:off x="637220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6" name="Oval 1225">
            <a:hlinkClick r:id="rId2" action="ppaction://hlinksldjump"/>
            <a:extLst>
              <a:ext uri="{FF2B5EF4-FFF2-40B4-BE49-F238E27FC236}">
                <a16:creationId xmlns:a16="http://schemas.microsoft.com/office/drawing/2014/main" id="{0BE42F47-EBAB-4510-A200-AB2733DF5735}"/>
              </a:ext>
            </a:extLst>
          </p:cNvPr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7" name="Oval 1226">
            <a:hlinkClick r:id="rId2" action="ppaction://hlinksldjump"/>
            <a:extLst>
              <a:ext uri="{FF2B5EF4-FFF2-40B4-BE49-F238E27FC236}">
                <a16:creationId xmlns:a16="http://schemas.microsoft.com/office/drawing/2014/main" id="{C1F03A18-D039-4740-8E5A-B80D3F33D621}"/>
              </a:ext>
            </a:extLst>
          </p:cNvPr>
          <p:cNvSpPr/>
          <p:nvPr/>
        </p:nvSpPr>
        <p:spPr>
          <a:xfrm>
            <a:off x="637220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8" name="Oval 1227">
            <a:hlinkClick r:id="rId2" action="ppaction://hlinksldjump"/>
            <a:extLst>
              <a:ext uri="{FF2B5EF4-FFF2-40B4-BE49-F238E27FC236}">
                <a16:creationId xmlns:a16="http://schemas.microsoft.com/office/drawing/2014/main" id="{9A1D7BF3-171F-4AC8-850E-683DF5F89C4C}"/>
              </a:ext>
            </a:extLst>
          </p:cNvPr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29" name="Oval 1228">
            <a:hlinkClick r:id="rId2" action="ppaction://hlinksldjump"/>
            <a:extLst>
              <a:ext uri="{FF2B5EF4-FFF2-40B4-BE49-F238E27FC236}">
                <a16:creationId xmlns:a16="http://schemas.microsoft.com/office/drawing/2014/main" id="{2500FD98-D01F-49D5-A2D9-69910F64629D}"/>
              </a:ext>
            </a:extLst>
          </p:cNvPr>
          <p:cNvSpPr/>
          <p:nvPr/>
        </p:nvSpPr>
        <p:spPr>
          <a:xfrm>
            <a:off x="637220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0" name="Oval 1229">
            <a:hlinkClick r:id="rId2" action="ppaction://hlinksldjump"/>
            <a:extLst>
              <a:ext uri="{FF2B5EF4-FFF2-40B4-BE49-F238E27FC236}">
                <a16:creationId xmlns:a16="http://schemas.microsoft.com/office/drawing/2014/main" id="{69415FA5-DCB0-44A5-A12B-1EAB782256D0}"/>
              </a:ext>
            </a:extLst>
          </p:cNvPr>
          <p:cNvSpPr/>
          <p:nvPr/>
        </p:nvSpPr>
        <p:spPr>
          <a:xfrm>
            <a:off x="637220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1" name="Oval 1230">
            <a:hlinkClick r:id="rId2" action="ppaction://hlinksldjump"/>
            <a:extLst>
              <a:ext uri="{FF2B5EF4-FFF2-40B4-BE49-F238E27FC236}">
                <a16:creationId xmlns:a16="http://schemas.microsoft.com/office/drawing/2014/main" id="{F7EA0819-BA0A-4DA3-B6B5-A5B49AD52E4B}"/>
              </a:ext>
            </a:extLst>
          </p:cNvPr>
          <p:cNvSpPr/>
          <p:nvPr/>
        </p:nvSpPr>
        <p:spPr>
          <a:xfrm>
            <a:off x="637220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2" name="Oval 1231">
            <a:hlinkClick r:id="rId2" action="ppaction://hlinksldjump"/>
            <a:extLst>
              <a:ext uri="{FF2B5EF4-FFF2-40B4-BE49-F238E27FC236}">
                <a16:creationId xmlns:a16="http://schemas.microsoft.com/office/drawing/2014/main" id="{F42B79B2-0076-47B0-BF3A-6AE71AB26AF4}"/>
              </a:ext>
            </a:extLst>
          </p:cNvPr>
          <p:cNvSpPr/>
          <p:nvPr/>
        </p:nvSpPr>
        <p:spPr>
          <a:xfrm>
            <a:off x="637220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3" name="Oval 1232">
            <a:hlinkClick r:id="rId2" action="ppaction://hlinksldjump"/>
            <a:extLst>
              <a:ext uri="{FF2B5EF4-FFF2-40B4-BE49-F238E27FC236}">
                <a16:creationId xmlns:a16="http://schemas.microsoft.com/office/drawing/2014/main" id="{CE54C02A-6B3A-442A-98E8-4FCAA72B26DF}"/>
              </a:ext>
            </a:extLst>
          </p:cNvPr>
          <p:cNvSpPr/>
          <p:nvPr/>
        </p:nvSpPr>
        <p:spPr>
          <a:xfrm>
            <a:off x="637220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4" name="Oval 1233">
            <a:hlinkClick r:id="rId2" action="ppaction://hlinksldjump"/>
            <a:extLst>
              <a:ext uri="{FF2B5EF4-FFF2-40B4-BE49-F238E27FC236}">
                <a16:creationId xmlns:a16="http://schemas.microsoft.com/office/drawing/2014/main" id="{FD3CCA23-35FE-42F2-8D9A-2C71B3B41FF2}"/>
              </a:ext>
            </a:extLst>
          </p:cNvPr>
          <p:cNvSpPr/>
          <p:nvPr/>
        </p:nvSpPr>
        <p:spPr>
          <a:xfrm>
            <a:off x="637220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5" name="Oval 1234">
            <a:hlinkClick r:id="rId2" action="ppaction://hlinksldjump"/>
            <a:extLst>
              <a:ext uri="{FF2B5EF4-FFF2-40B4-BE49-F238E27FC236}">
                <a16:creationId xmlns:a16="http://schemas.microsoft.com/office/drawing/2014/main" id="{7B5A730F-53B8-4814-82BF-6FFF20CDFCEE}"/>
              </a:ext>
            </a:extLst>
          </p:cNvPr>
          <p:cNvSpPr/>
          <p:nvPr/>
        </p:nvSpPr>
        <p:spPr>
          <a:xfrm>
            <a:off x="637220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6" name="Oval 1235">
            <a:hlinkClick r:id="rId2" action="ppaction://hlinksldjump"/>
            <a:extLst>
              <a:ext uri="{FF2B5EF4-FFF2-40B4-BE49-F238E27FC236}">
                <a16:creationId xmlns:a16="http://schemas.microsoft.com/office/drawing/2014/main" id="{CA0D42A4-534C-476A-BA1C-5371898FC48B}"/>
              </a:ext>
            </a:extLst>
          </p:cNvPr>
          <p:cNvSpPr/>
          <p:nvPr/>
        </p:nvSpPr>
        <p:spPr>
          <a:xfrm>
            <a:off x="666023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7" name="Oval 1236">
            <a:hlinkClick r:id="rId2" action="ppaction://hlinksldjump"/>
            <a:extLst>
              <a:ext uri="{FF2B5EF4-FFF2-40B4-BE49-F238E27FC236}">
                <a16:creationId xmlns:a16="http://schemas.microsoft.com/office/drawing/2014/main" id="{15639CCA-9A19-4586-964E-742FA01430B3}"/>
              </a:ext>
            </a:extLst>
          </p:cNvPr>
          <p:cNvSpPr/>
          <p:nvPr/>
        </p:nvSpPr>
        <p:spPr>
          <a:xfrm>
            <a:off x="666023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8" name="Oval 1237">
            <a:hlinkClick r:id="rId2" action="ppaction://hlinksldjump"/>
            <a:extLst>
              <a:ext uri="{FF2B5EF4-FFF2-40B4-BE49-F238E27FC236}">
                <a16:creationId xmlns:a16="http://schemas.microsoft.com/office/drawing/2014/main" id="{C76CB634-7F35-4907-AF87-05649C5FB781}"/>
              </a:ext>
            </a:extLst>
          </p:cNvPr>
          <p:cNvSpPr/>
          <p:nvPr/>
        </p:nvSpPr>
        <p:spPr>
          <a:xfrm>
            <a:off x="666023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39" name="Oval 1238">
            <a:hlinkClick r:id="rId2" action="ppaction://hlinksldjump"/>
            <a:extLst>
              <a:ext uri="{FF2B5EF4-FFF2-40B4-BE49-F238E27FC236}">
                <a16:creationId xmlns:a16="http://schemas.microsoft.com/office/drawing/2014/main" id="{0F63FDF1-B616-4F17-8099-5EC20E8A8C49}"/>
              </a:ext>
            </a:extLst>
          </p:cNvPr>
          <p:cNvSpPr/>
          <p:nvPr/>
        </p:nvSpPr>
        <p:spPr>
          <a:xfrm>
            <a:off x="666023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0" name="Oval 1239">
            <a:hlinkClick r:id="rId2" action="ppaction://hlinksldjump"/>
            <a:extLst>
              <a:ext uri="{FF2B5EF4-FFF2-40B4-BE49-F238E27FC236}">
                <a16:creationId xmlns:a16="http://schemas.microsoft.com/office/drawing/2014/main" id="{B85C1BAD-BCAA-4AA5-AEC1-84403E63B2C6}"/>
              </a:ext>
            </a:extLst>
          </p:cNvPr>
          <p:cNvSpPr/>
          <p:nvPr/>
        </p:nvSpPr>
        <p:spPr>
          <a:xfrm>
            <a:off x="666023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1" name="Oval 1240">
            <a:hlinkClick r:id="rId2" action="ppaction://hlinksldjump"/>
            <a:extLst>
              <a:ext uri="{FF2B5EF4-FFF2-40B4-BE49-F238E27FC236}">
                <a16:creationId xmlns:a16="http://schemas.microsoft.com/office/drawing/2014/main" id="{661BB2F6-33D7-4554-AD2F-A33DC819F889}"/>
              </a:ext>
            </a:extLst>
          </p:cNvPr>
          <p:cNvSpPr/>
          <p:nvPr/>
        </p:nvSpPr>
        <p:spPr>
          <a:xfrm>
            <a:off x="666023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2" name="Oval 1241">
            <a:hlinkClick r:id="rId2" action="ppaction://hlinksldjump"/>
            <a:extLst>
              <a:ext uri="{FF2B5EF4-FFF2-40B4-BE49-F238E27FC236}">
                <a16:creationId xmlns:a16="http://schemas.microsoft.com/office/drawing/2014/main" id="{EE2D8CFB-3C6B-46B6-BFD7-10847FE71EC3}"/>
              </a:ext>
            </a:extLst>
          </p:cNvPr>
          <p:cNvSpPr/>
          <p:nvPr/>
        </p:nvSpPr>
        <p:spPr>
          <a:xfrm>
            <a:off x="666023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3" name="Oval 1242">
            <a:hlinkClick r:id="rId2" action="ppaction://hlinksldjump"/>
            <a:extLst>
              <a:ext uri="{FF2B5EF4-FFF2-40B4-BE49-F238E27FC236}">
                <a16:creationId xmlns:a16="http://schemas.microsoft.com/office/drawing/2014/main" id="{F601B1DB-6359-41C0-BE94-679E9DE6080E}"/>
              </a:ext>
            </a:extLst>
          </p:cNvPr>
          <p:cNvSpPr/>
          <p:nvPr/>
        </p:nvSpPr>
        <p:spPr>
          <a:xfrm>
            <a:off x="666023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4" name="Oval 1243">
            <a:hlinkClick r:id="rId2" action="ppaction://hlinksldjump"/>
            <a:extLst>
              <a:ext uri="{FF2B5EF4-FFF2-40B4-BE49-F238E27FC236}">
                <a16:creationId xmlns:a16="http://schemas.microsoft.com/office/drawing/2014/main" id="{4F8312D0-8A0B-492D-ABC4-4B512708DAE0}"/>
              </a:ext>
            </a:extLst>
          </p:cNvPr>
          <p:cNvSpPr/>
          <p:nvPr/>
        </p:nvSpPr>
        <p:spPr>
          <a:xfrm>
            <a:off x="666023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5" name="Oval 1244">
            <a:hlinkClick r:id="rId2" action="ppaction://hlinksldjump"/>
            <a:extLst>
              <a:ext uri="{FF2B5EF4-FFF2-40B4-BE49-F238E27FC236}">
                <a16:creationId xmlns:a16="http://schemas.microsoft.com/office/drawing/2014/main" id="{53DEFD7B-9C05-45B2-BE10-9D27A23BE1DA}"/>
              </a:ext>
            </a:extLst>
          </p:cNvPr>
          <p:cNvSpPr/>
          <p:nvPr/>
        </p:nvSpPr>
        <p:spPr>
          <a:xfrm>
            <a:off x="666023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6" name="Oval 1245">
            <a:hlinkClick r:id="rId2" action="ppaction://hlinksldjump"/>
            <a:extLst>
              <a:ext uri="{FF2B5EF4-FFF2-40B4-BE49-F238E27FC236}">
                <a16:creationId xmlns:a16="http://schemas.microsoft.com/office/drawing/2014/main" id="{5780F918-446A-46C9-854F-1AB2E435AA8A}"/>
              </a:ext>
            </a:extLst>
          </p:cNvPr>
          <p:cNvSpPr/>
          <p:nvPr/>
        </p:nvSpPr>
        <p:spPr>
          <a:xfrm>
            <a:off x="666023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7" name="Oval 1246">
            <a:hlinkClick r:id="rId2" action="ppaction://hlinksldjump"/>
            <a:extLst>
              <a:ext uri="{FF2B5EF4-FFF2-40B4-BE49-F238E27FC236}">
                <a16:creationId xmlns:a16="http://schemas.microsoft.com/office/drawing/2014/main" id="{7AA0A8F5-A6D3-458D-AD3B-E4F288A841A5}"/>
              </a:ext>
            </a:extLst>
          </p:cNvPr>
          <p:cNvSpPr/>
          <p:nvPr/>
        </p:nvSpPr>
        <p:spPr>
          <a:xfrm>
            <a:off x="666023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8" name="Oval 1247">
            <a:hlinkClick r:id="rId2" action="ppaction://hlinksldjump"/>
            <a:extLst>
              <a:ext uri="{FF2B5EF4-FFF2-40B4-BE49-F238E27FC236}">
                <a16:creationId xmlns:a16="http://schemas.microsoft.com/office/drawing/2014/main" id="{09F5D7CE-2B92-4896-87ED-2EFDC1A35835}"/>
              </a:ext>
            </a:extLst>
          </p:cNvPr>
          <p:cNvSpPr/>
          <p:nvPr/>
        </p:nvSpPr>
        <p:spPr>
          <a:xfrm>
            <a:off x="666023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49" name="Oval 1248">
            <a:hlinkClick r:id="rId2" action="ppaction://hlinksldjump"/>
            <a:extLst>
              <a:ext uri="{FF2B5EF4-FFF2-40B4-BE49-F238E27FC236}">
                <a16:creationId xmlns:a16="http://schemas.microsoft.com/office/drawing/2014/main" id="{2F0D297C-4F1A-4CC0-9738-C8DC5369C5F6}"/>
              </a:ext>
            </a:extLst>
          </p:cNvPr>
          <p:cNvSpPr/>
          <p:nvPr/>
        </p:nvSpPr>
        <p:spPr>
          <a:xfrm>
            <a:off x="666023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0" name="Oval 1249">
            <a:hlinkClick r:id="rId2" action="ppaction://hlinksldjump"/>
            <a:extLst>
              <a:ext uri="{FF2B5EF4-FFF2-40B4-BE49-F238E27FC236}">
                <a16:creationId xmlns:a16="http://schemas.microsoft.com/office/drawing/2014/main" id="{2CA11C44-EBE8-4D04-8A46-CB6464A2EA16}"/>
              </a:ext>
            </a:extLst>
          </p:cNvPr>
          <p:cNvSpPr/>
          <p:nvPr/>
        </p:nvSpPr>
        <p:spPr>
          <a:xfrm>
            <a:off x="666023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1" name="Oval 1250">
            <a:hlinkClick r:id="rId2" action="ppaction://hlinksldjump"/>
            <a:extLst>
              <a:ext uri="{FF2B5EF4-FFF2-40B4-BE49-F238E27FC236}">
                <a16:creationId xmlns:a16="http://schemas.microsoft.com/office/drawing/2014/main" id="{0E5C730B-DBC2-4D73-BFE9-DAB879AA9563}"/>
              </a:ext>
            </a:extLst>
          </p:cNvPr>
          <p:cNvSpPr/>
          <p:nvPr/>
        </p:nvSpPr>
        <p:spPr>
          <a:xfrm>
            <a:off x="666023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2" name="Oval 1251">
            <a:hlinkClick r:id="rId2" action="ppaction://hlinksldjump"/>
            <a:extLst>
              <a:ext uri="{FF2B5EF4-FFF2-40B4-BE49-F238E27FC236}">
                <a16:creationId xmlns:a16="http://schemas.microsoft.com/office/drawing/2014/main" id="{D4C8F347-FB07-45C2-AEBA-87F1AE9FDD56}"/>
              </a:ext>
            </a:extLst>
          </p:cNvPr>
          <p:cNvSpPr/>
          <p:nvPr/>
        </p:nvSpPr>
        <p:spPr>
          <a:xfrm>
            <a:off x="694826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3" name="Oval 1252">
            <a:hlinkClick r:id="rId2" action="ppaction://hlinksldjump"/>
            <a:extLst>
              <a:ext uri="{FF2B5EF4-FFF2-40B4-BE49-F238E27FC236}">
                <a16:creationId xmlns:a16="http://schemas.microsoft.com/office/drawing/2014/main" id="{93720F1A-E397-4AF0-9FFC-A1FD93226099}"/>
              </a:ext>
            </a:extLst>
          </p:cNvPr>
          <p:cNvSpPr/>
          <p:nvPr/>
        </p:nvSpPr>
        <p:spPr>
          <a:xfrm>
            <a:off x="694826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4" name="Oval 1253">
            <a:hlinkClick r:id="rId2" action="ppaction://hlinksldjump"/>
            <a:extLst>
              <a:ext uri="{FF2B5EF4-FFF2-40B4-BE49-F238E27FC236}">
                <a16:creationId xmlns:a16="http://schemas.microsoft.com/office/drawing/2014/main" id="{EBB6840D-1C3F-40D1-80B8-94FEA189F288}"/>
              </a:ext>
            </a:extLst>
          </p:cNvPr>
          <p:cNvSpPr/>
          <p:nvPr/>
        </p:nvSpPr>
        <p:spPr>
          <a:xfrm>
            <a:off x="694826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5" name="Oval 1254">
            <a:hlinkClick r:id="rId2" action="ppaction://hlinksldjump"/>
            <a:extLst>
              <a:ext uri="{FF2B5EF4-FFF2-40B4-BE49-F238E27FC236}">
                <a16:creationId xmlns:a16="http://schemas.microsoft.com/office/drawing/2014/main" id="{740C7A33-6AAA-4842-A56D-069964E43E23}"/>
              </a:ext>
            </a:extLst>
          </p:cNvPr>
          <p:cNvSpPr/>
          <p:nvPr/>
        </p:nvSpPr>
        <p:spPr>
          <a:xfrm>
            <a:off x="694826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6" name="Oval 1255">
            <a:hlinkClick r:id="rId2" action="ppaction://hlinksldjump"/>
            <a:extLst>
              <a:ext uri="{FF2B5EF4-FFF2-40B4-BE49-F238E27FC236}">
                <a16:creationId xmlns:a16="http://schemas.microsoft.com/office/drawing/2014/main" id="{429059B9-10FD-4D7A-B1E6-C4558E41D4B8}"/>
              </a:ext>
            </a:extLst>
          </p:cNvPr>
          <p:cNvSpPr/>
          <p:nvPr/>
        </p:nvSpPr>
        <p:spPr>
          <a:xfrm>
            <a:off x="694826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7" name="Oval 1256">
            <a:hlinkClick r:id="rId2" action="ppaction://hlinksldjump"/>
            <a:extLst>
              <a:ext uri="{FF2B5EF4-FFF2-40B4-BE49-F238E27FC236}">
                <a16:creationId xmlns:a16="http://schemas.microsoft.com/office/drawing/2014/main" id="{BA1B0075-CC84-4D71-8061-52A3C20169B9}"/>
              </a:ext>
            </a:extLst>
          </p:cNvPr>
          <p:cNvSpPr/>
          <p:nvPr/>
        </p:nvSpPr>
        <p:spPr>
          <a:xfrm>
            <a:off x="694826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8" name="Oval 1257">
            <a:hlinkClick r:id="rId2" action="ppaction://hlinksldjump"/>
            <a:extLst>
              <a:ext uri="{FF2B5EF4-FFF2-40B4-BE49-F238E27FC236}">
                <a16:creationId xmlns:a16="http://schemas.microsoft.com/office/drawing/2014/main" id="{4341C562-5361-4F95-9772-9086220BC998}"/>
              </a:ext>
            </a:extLst>
          </p:cNvPr>
          <p:cNvSpPr/>
          <p:nvPr/>
        </p:nvSpPr>
        <p:spPr>
          <a:xfrm>
            <a:off x="694826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59" name="Oval 1258">
            <a:hlinkClick r:id="rId2" action="ppaction://hlinksldjump"/>
            <a:extLst>
              <a:ext uri="{FF2B5EF4-FFF2-40B4-BE49-F238E27FC236}">
                <a16:creationId xmlns:a16="http://schemas.microsoft.com/office/drawing/2014/main" id="{A9B30DEC-CB5D-49DC-BB2B-8DD100862D06}"/>
              </a:ext>
            </a:extLst>
          </p:cNvPr>
          <p:cNvSpPr/>
          <p:nvPr/>
        </p:nvSpPr>
        <p:spPr>
          <a:xfrm>
            <a:off x="694826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0" name="Oval 1259">
            <a:hlinkClick r:id="rId2" action="ppaction://hlinksldjump"/>
            <a:extLst>
              <a:ext uri="{FF2B5EF4-FFF2-40B4-BE49-F238E27FC236}">
                <a16:creationId xmlns:a16="http://schemas.microsoft.com/office/drawing/2014/main" id="{3D1612AE-6EF4-44E0-A0DE-D442B4421D64}"/>
              </a:ext>
            </a:extLst>
          </p:cNvPr>
          <p:cNvSpPr/>
          <p:nvPr/>
        </p:nvSpPr>
        <p:spPr>
          <a:xfrm>
            <a:off x="694826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1" name="Oval 1260">
            <a:hlinkClick r:id="rId2" action="ppaction://hlinksldjump"/>
            <a:extLst>
              <a:ext uri="{FF2B5EF4-FFF2-40B4-BE49-F238E27FC236}">
                <a16:creationId xmlns:a16="http://schemas.microsoft.com/office/drawing/2014/main" id="{67962400-9F78-44B7-9BAE-98362F8976BE}"/>
              </a:ext>
            </a:extLst>
          </p:cNvPr>
          <p:cNvSpPr/>
          <p:nvPr/>
        </p:nvSpPr>
        <p:spPr>
          <a:xfrm>
            <a:off x="694826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2" name="Oval 1261">
            <a:hlinkClick r:id="rId2" action="ppaction://hlinksldjump"/>
            <a:extLst>
              <a:ext uri="{FF2B5EF4-FFF2-40B4-BE49-F238E27FC236}">
                <a16:creationId xmlns:a16="http://schemas.microsoft.com/office/drawing/2014/main" id="{8C67BADB-186E-48FA-ACCF-4F3A7CC560EB}"/>
              </a:ext>
            </a:extLst>
          </p:cNvPr>
          <p:cNvSpPr/>
          <p:nvPr/>
        </p:nvSpPr>
        <p:spPr>
          <a:xfrm>
            <a:off x="694826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3" name="Oval 1262">
            <a:hlinkClick r:id="rId2" action="ppaction://hlinksldjump"/>
            <a:extLst>
              <a:ext uri="{FF2B5EF4-FFF2-40B4-BE49-F238E27FC236}">
                <a16:creationId xmlns:a16="http://schemas.microsoft.com/office/drawing/2014/main" id="{EF5DCAA3-5AA6-46E6-B20D-A3A61CE78EA4}"/>
              </a:ext>
            </a:extLst>
          </p:cNvPr>
          <p:cNvSpPr/>
          <p:nvPr/>
        </p:nvSpPr>
        <p:spPr>
          <a:xfrm>
            <a:off x="694826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4" name="Oval 1263">
            <a:hlinkClick r:id="rId2" action="ppaction://hlinksldjump"/>
            <a:extLst>
              <a:ext uri="{FF2B5EF4-FFF2-40B4-BE49-F238E27FC236}">
                <a16:creationId xmlns:a16="http://schemas.microsoft.com/office/drawing/2014/main" id="{33FB8D58-C1CF-49A8-BB97-CA51793DD7E7}"/>
              </a:ext>
            </a:extLst>
          </p:cNvPr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5" name="Oval 1264">
            <a:hlinkClick r:id="rId2" action="ppaction://hlinksldjump"/>
            <a:extLst>
              <a:ext uri="{FF2B5EF4-FFF2-40B4-BE49-F238E27FC236}">
                <a16:creationId xmlns:a16="http://schemas.microsoft.com/office/drawing/2014/main" id="{F9106D82-15B9-4BBB-B061-7005B60D8F88}"/>
              </a:ext>
            </a:extLst>
          </p:cNvPr>
          <p:cNvSpPr/>
          <p:nvPr/>
        </p:nvSpPr>
        <p:spPr>
          <a:xfrm>
            <a:off x="694826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6" name="Oval 1265">
            <a:hlinkClick r:id="rId2" action="ppaction://hlinksldjump"/>
            <a:extLst>
              <a:ext uri="{FF2B5EF4-FFF2-40B4-BE49-F238E27FC236}">
                <a16:creationId xmlns:a16="http://schemas.microsoft.com/office/drawing/2014/main" id="{8000F013-0E3E-4345-883E-2BDE3E74BC84}"/>
              </a:ext>
            </a:extLst>
          </p:cNvPr>
          <p:cNvSpPr/>
          <p:nvPr/>
        </p:nvSpPr>
        <p:spPr>
          <a:xfrm>
            <a:off x="694826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7" name="Oval 1266">
            <a:hlinkClick r:id="rId2" action="ppaction://hlinksldjump"/>
            <a:extLst>
              <a:ext uri="{FF2B5EF4-FFF2-40B4-BE49-F238E27FC236}">
                <a16:creationId xmlns:a16="http://schemas.microsoft.com/office/drawing/2014/main" id="{CC6D5EE6-D5A0-428D-970F-AB4E913E8CC4}"/>
              </a:ext>
            </a:extLst>
          </p:cNvPr>
          <p:cNvSpPr/>
          <p:nvPr/>
        </p:nvSpPr>
        <p:spPr>
          <a:xfrm>
            <a:off x="694826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8" name="Oval 1267">
            <a:hlinkClick r:id="rId2" action="ppaction://hlinksldjump"/>
            <a:extLst>
              <a:ext uri="{FF2B5EF4-FFF2-40B4-BE49-F238E27FC236}">
                <a16:creationId xmlns:a16="http://schemas.microsoft.com/office/drawing/2014/main" id="{76D069AF-E553-46FC-AD58-FFFA7ACFF64F}"/>
              </a:ext>
            </a:extLst>
          </p:cNvPr>
          <p:cNvSpPr/>
          <p:nvPr/>
        </p:nvSpPr>
        <p:spPr>
          <a:xfrm>
            <a:off x="723629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69" name="Oval 1268">
            <a:hlinkClick r:id="rId2" action="ppaction://hlinksldjump"/>
            <a:extLst>
              <a:ext uri="{FF2B5EF4-FFF2-40B4-BE49-F238E27FC236}">
                <a16:creationId xmlns:a16="http://schemas.microsoft.com/office/drawing/2014/main" id="{508A7D5E-2AE5-4C69-92DA-7F848FE3357D}"/>
              </a:ext>
            </a:extLst>
          </p:cNvPr>
          <p:cNvSpPr/>
          <p:nvPr/>
        </p:nvSpPr>
        <p:spPr>
          <a:xfrm>
            <a:off x="7236296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0" name="Oval 1269">
            <a:hlinkClick r:id="rId2" action="ppaction://hlinksldjump"/>
            <a:extLst>
              <a:ext uri="{FF2B5EF4-FFF2-40B4-BE49-F238E27FC236}">
                <a16:creationId xmlns:a16="http://schemas.microsoft.com/office/drawing/2014/main" id="{F788B933-5433-43B2-8386-0F956160EC49}"/>
              </a:ext>
            </a:extLst>
          </p:cNvPr>
          <p:cNvSpPr/>
          <p:nvPr/>
        </p:nvSpPr>
        <p:spPr>
          <a:xfrm>
            <a:off x="7236296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1" name="Oval 1270">
            <a:hlinkClick r:id="rId2" action="ppaction://hlinksldjump"/>
            <a:extLst>
              <a:ext uri="{FF2B5EF4-FFF2-40B4-BE49-F238E27FC236}">
                <a16:creationId xmlns:a16="http://schemas.microsoft.com/office/drawing/2014/main" id="{2C0A996A-9D93-4969-A5B1-D864BAD40FDA}"/>
              </a:ext>
            </a:extLst>
          </p:cNvPr>
          <p:cNvSpPr/>
          <p:nvPr/>
        </p:nvSpPr>
        <p:spPr>
          <a:xfrm>
            <a:off x="7236296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2" name="Oval 1271">
            <a:hlinkClick r:id="rId2" action="ppaction://hlinksldjump"/>
            <a:extLst>
              <a:ext uri="{FF2B5EF4-FFF2-40B4-BE49-F238E27FC236}">
                <a16:creationId xmlns:a16="http://schemas.microsoft.com/office/drawing/2014/main" id="{34E0E106-7B51-488E-A97C-48F56A94D362}"/>
              </a:ext>
            </a:extLst>
          </p:cNvPr>
          <p:cNvSpPr/>
          <p:nvPr/>
        </p:nvSpPr>
        <p:spPr>
          <a:xfrm>
            <a:off x="7236296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3" name="Oval 1272">
            <a:hlinkClick r:id="rId2" action="ppaction://hlinksldjump"/>
            <a:extLst>
              <a:ext uri="{FF2B5EF4-FFF2-40B4-BE49-F238E27FC236}">
                <a16:creationId xmlns:a16="http://schemas.microsoft.com/office/drawing/2014/main" id="{569A3688-9274-47F7-B1EB-693652C8E6B2}"/>
              </a:ext>
            </a:extLst>
          </p:cNvPr>
          <p:cNvSpPr/>
          <p:nvPr/>
        </p:nvSpPr>
        <p:spPr>
          <a:xfrm>
            <a:off x="7236296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4" name="Oval 1273">
            <a:hlinkClick r:id="rId2" action="ppaction://hlinksldjump"/>
            <a:extLst>
              <a:ext uri="{FF2B5EF4-FFF2-40B4-BE49-F238E27FC236}">
                <a16:creationId xmlns:a16="http://schemas.microsoft.com/office/drawing/2014/main" id="{6C7D3C60-8091-4266-AF97-77932DB18203}"/>
              </a:ext>
            </a:extLst>
          </p:cNvPr>
          <p:cNvSpPr/>
          <p:nvPr/>
        </p:nvSpPr>
        <p:spPr>
          <a:xfrm>
            <a:off x="72362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5" name="Oval 1274">
            <a:hlinkClick r:id="rId2" action="ppaction://hlinksldjump"/>
            <a:extLst>
              <a:ext uri="{FF2B5EF4-FFF2-40B4-BE49-F238E27FC236}">
                <a16:creationId xmlns:a16="http://schemas.microsoft.com/office/drawing/2014/main" id="{D6B76F20-E72D-4BD9-8E11-997CA4B9AF3C}"/>
              </a:ext>
            </a:extLst>
          </p:cNvPr>
          <p:cNvSpPr/>
          <p:nvPr/>
        </p:nvSpPr>
        <p:spPr>
          <a:xfrm>
            <a:off x="723629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6" name="Oval 1275">
            <a:hlinkClick r:id="rId2" action="ppaction://hlinksldjump"/>
            <a:extLst>
              <a:ext uri="{FF2B5EF4-FFF2-40B4-BE49-F238E27FC236}">
                <a16:creationId xmlns:a16="http://schemas.microsoft.com/office/drawing/2014/main" id="{152C87F8-8DCA-448E-932A-40EFAE2E58A8}"/>
              </a:ext>
            </a:extLst>
          </p:cNvPr>
          <p:cNvSpPr/>
          <p:nvPr/>
        </p:nvSpPr>
        <p:spPr>
          <a:xfrm>
            <a:off x="72362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7" name="Oval 1276">
            <a:hlinkClick r:id="rId2" action="ppaction://hlinksldjump"/>
            <a:extLst>
              <a:ext uri="{FF2B5EF4-FFF2-40B4-BE49-F238E27FC236}">
                <a16:creationId xmlns:a16="http://schemas.microsoft.com/office/drawing/2014/main" id="{B9730DD9-E4FD-4955-B843-7204A7E48287}"/>
              </a:ext>
            </a:extLst>
          </p:cNvPr>
          <p:cNvSpPr/>
          <p:nvPr/>
        </p:nvSpPr>
        <p:spPr>
          <a:xfrm>
            <a:off x="723629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8" name="Oval 1277">
            <a:hlinkClick r:id="rId2" action="ppaction://hlinksldjump"/>
            <a:extLst>
              <a:ext uri="{FF2B5EF4-FFF2-40B4-BE49-F238E27FC236}">
                <a16:creationId xmlns:a16="http://schemas.microsoft.com/office/drawing/2014/main" id="{53614014-58F6-445A-A3A1-16D656B8245A}"/>
              </a:ext>
            </a:extLst>
          </p:cNvPr>
          <p:cNvSpPr/>
          <p:nvPr/>
        </p:nvSpPr>
        <p:spPr>
          <a:xfrm>
            <a:off x="7236296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79" name="Oval 1278">
            <a:hlinkClick r:id="rId2" action="ppaction://hlinksldjump"/>
            <a:extLst>
              <a:ext uri="{FF2B5EF4-FFF2-40B4-BE49-F238E27FC236}">
                <a16:creationId xmlns:a16="http://schemas.microsoft.com/office/drawing/2014/main" id="{A75CCF6E-1025-400B-A09B-31B4EEB51C4E}"/>
              </a:ext>
            </a:extLst>
          </p:cNvPr>
          <p:cNvSpPr/>
          <p:nvPr/>
        </p:nvSpPr>
        <p:spPr>
          <a:xfrm>
            <a:off x="7236296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0" name="Oval 1279">
            <a:hlinkClick r:id="rId2" action="ppaction://hlinksldjump"/>
            <a:extLst>
              <a:ext uri="{FF2B5EF4-FFF2-40B4-BE49-F238E27FC236}">
                <a16:creationId xmlns:a16="http://schemas.microsoft.com/office/drawing/2014/main" id="{B8CF8B48-B53A-499B-9823-5F2419F7A23A}"/>
              </a:ext>
            </a:extLst>
          </p:cNvPr>
          <p:cNvSpPr/>
          <p:nvPr/>
        </p:nvSpPr>
        <p:spPr>
          <a:xfrm>
            <a:off x="7236296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1" name="Oval 1280">
            <a:hlinkClick r:id="rId2" action="ppaction://hlinksldjump"/>
            <a:extLst>
              <a:ext uri="{FF2B5EF4-FFF2-40B4-BE49-F238E27FC236}">
                <a16:creationId xmlns:a16="http://schemas.microsoft.com/office/drawing/2014/main" id="{DB540027-A307-4B2D-9F7D-454BAD509A5D}"/>
              </a:ext>
            </a:extLst>
          </p:cNvPr>
          <p:cNvSpPr/>
          <p:nvPr/>
        </p:nvSpPr>
        <p:spPr>
          <a:xfrm>
            <a:off x="7236296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2" name="Oval 1281">
            <a:hlinkClick r:id="rId2" action="ppaction://hlinksldjump"/>
            <a:extLst>
              <a:ext uri="{FF2B5EF4-FFF2-40B4-BE49-F238E27FC236}">
                <a16:creationId xmlns:a16="http://schemas.microsoft.com/office/drawing/2014/main" id="{2B6B515F-D447-48C3-B2A1-8CB23AF6CACA}"/>
              </a:ext>
            </a:extLst>
          </p:cNvPr>
          <p:cNvSpPr/>
          <p:nvPr/>
        </p:nvSpPr>
        <p:spPr>
          <a:xfrm>
            <a:off x="7236296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3" name="Oval 1282">
            <a:hlinkClick r:id="rId2" action="ppaction://hlinksldjump"/>
            <a:extLst>
              <a:ext uri="{FF2B5EF4-FFF2-40B4-BE49-F238E27FC236}">
                <a16:creationId xmlns:a16="http://schemas.microsoft.com/office/drawing/2014/main" id="{79AC6542-9BCD-4C58-B8E4-C66FED39387C}"/>
              </a:ext>
            </a:extLst>
          </p:cNvPr>
          <p:cNvSpPr/>
          <p:nvPr/>
        </p:nvSpPr>
        <p:spPr>
          <a:xfrm>
            <a:off x="7236296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4" name="Oval 1283">
            <a:hlinkClick r:id="rId2" action="ppaction://hlinksldjump"/>
            <a:extLst>
              <a:ext uri="{FF2B5EF4-FFF2-40B4-BE49-F238E27FC236}">
                <a16:creationId xmlns:a16="http://schemas.microsoft.com/office/drawing/2014/main" id="{248F59D1-79FE-44FC-9004-F4320582B5F2}"/>
              </a:ext>
            </a:extLst>
          </p:cNvPr>
          <p:cNvSpPr/>
          <p:nvPr/>
        </p:nvSpPr>
        <p:spPr>
          <a:xfrm>
            <a:off x="7524328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5" name="Oval 1284">
            <a:hlinkClick r:id="rId2" action="ppaction://hlinksldjump"/>
            <a:extLst>
              <a:ext uri="{FF2B5EF4-FFF2-40B4-BE49-F238E27FC236}">
                <a16:creationId xmlns:a16="http://schemas.microsoft.com/office/drawing/2014/main" id="{4752C528-4D08-4761-B971-82423D67DB80}"/>
              </a:ext>
            </a:extLst>
          </p:cNvPr>
          <p:cNvSpPr/>
          <p:nvPr/>
        </p:nvSpPr>
        <p:spPr>
          <a:xfrm>
            <a:off x="7524328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6" name="Oval 1285">
            <a:hlinkClick r:id="rId2" action="ppaction://hlinksldjump"/>
            <a:extLst>
              <a:ext uri="{FF2B5EF4-FFF2-40B4-BE49-F238E27FC236}">
                <a16:creationId xmlns:a16="http://schemas.microsoft.com/office/drawing/2014/main" id="{24C47235-BAFF-417A-9413-F220F9313FBE}"/>
              </a:ext>
            </a:extLst>
          </p:cNvPr>
          <p:cNvSpPr/>
          <p:nvPr/>
        </p:nvSpPr>
        <p:spPr>
          <a:xfrm>
            <a:off x="7524328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7" name="Oval 1286">
            <a:hlinkClick r:id="rId2" action="ppaction://hlinksldjump"/>
            <a:extLst>
              <a:ext uri="{FF2B5EF4-FFF2-40B4-BE49-F238E27FC236}">
                <a16:creationId xmlns:a16="http://schemas.microsoft.com/office/drawing/2014/main" id="{83771151-A3B4-418A-8D67-5A3284DEFAD6}"/>
              </a:ext>
            </a:extLst>
          </p:cNvPr>
          <p:cNvSpPr/>
          <p:nvPr/>
        </p:nvSpPr>
        <p:spPr>
          <a:xfrm>
            <a:off x="7524328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8" name="Oval 1287">
            <a:hlinkClick r:id="rId2" action="ppaction://hlinksldjump"/>
            <a:extLst>
              <a:ext uri="{FF2B5EF4-FFF2-40B4-BE49-F238E27FC236}">
                <a16:creationId xmlns:a16="http://schemas.microsoft.com/office/drawing/2014/main" id="{F78F1B68-AC83-475A-96EF-919CFF496ED6}"/>
              </a:ext>
            </a:extLst>
          </p:cNvPr>
          <p:cNvSpPr/>
          <p:nvPr/>
        </p:nvSpPr>
        <p:spPr>
          <a:xfrm>
            <a:off x="752432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89" name="Oval 1288">
            <a:hlinkClick r:id="rId2" action="ppaction://hlinksldjump"/>
            <a:extLst>
              <a:ext uri="{FF2B5EF4-FFF2-40B4-BE49-F238E27FC236}">
                <a16:creationId xmlns:a16="http://schemas.microsoft.com/office/drawing/2014/main" id="{3BA086C1-8C7B-468A-A57C-11C99EEB3077}"/>
              </a:ext>
            </a:extLst>
          </p:cNvPr>
          <p:cNvSpPr/>
          <p:nvPr/>
        </p:nvSpPr>
        <p:spPr>
          <a:xfrm>
            <a:off x="7524328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0" name="Oval 1289">
            <a:hlinkClick r:id="rId2" action="ppaction://hlinksldjump"/>
            <a:extLst>
              <a:ext uri="{FF2B5EF4-FFF2-40B4-BE49-F238E27FC236}">
                <a16:creationId xmlns:a16="http://schemas.microsoft.com/office/drawing/2014/main" id="{CDF275F1-E5E4-4254-BCF3-28A983DB9426}"/>
              </a:ext>
            </a:extLst>
          </p:cNvPr>
          <p:cNvSpPr/>
          <p:nvPr/>
        </p:nvSpPr>
        <p:spPr>
          <a:xfrm>
            <a:off x="7524328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1" name="Oval 1290">
            <a:hlinkClick r:id="rId2" action="ppaction://hlinksldjump"/>
            <a:extLst>
              <a:ext uri="{FF2B5EF4-FFF2-40B4-BE49-F238E27FC236}">
                <a16:creationId xmlns:a16="http://schemas.microsoft.com/office/drawing/2014/main" id="{D3527704-290B-4AA2-8754-FD11192D71EC}"/>
              </a:ext>
            </a:extLst>
          </p:cNvPr>
          <p:cNvSpPr/>
          <p:nvPr/>
        </p:nvSpPr>
        <p:spPr>
          <a:xfrm>
            <a:off x="7524328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2" name="Oval 1291">
            <a:hlinkClick r:id="rId2" action="ppaction://hlinksldjump"/>
            <a:extLst>
              <a:ext uri="{FF2B5EF4-FFF2-40B4-BE49-F238E27FC236}">
                <a16:creationId xmlns:a16="http://schemas.microsoft.com/office/drawing/2014/main" id="{F4F17FE3-4EAB-47A1-968F-3DF7443E1EC6}"/>
              </a:ext>
            </a:extLst>
          </p:cNvPr>
          <p:cNvSpPr/>
          <p:nvPr/>
        </p:nvSpPr>
        <p:spPr>
          <a:xfrm>
            <a:off x="7524328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3" name="Oval 1292">
            <a:hlinkClick r:id="rId2" action="ppaction://hlinksldjump"/>
            <a:extLst>
              <a:ext uri="{FF2B5EF4-FFF2-40B4-BE49-F238E27FC236}">
                <a16:creationId xmlns:a16="http://schemas.microsoft.com/office/drawing/2014/main" id="{DD2C4B0F-8E0F-4878-9874-8409DE2829A4}"/>
              </a:ext>
            </a:extLst>
          </p:cNvPr>
          <p:cNvSpPr/>
          <p:nvPr/>
        </p:nvSpPr>
        <p:spPr>
          <a:xfrm>
            <a:off x="7524328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4" name="Oval 1293">
            <a:hlinkClick r:id="rId2" action="ppaction://hlinksldjump"/>
            <a:extLst>
              <a:ext uri="{FF2B5EF4-FFF2-40B4-BE49-F238E27FC236}">
                <a16:creationId xmlns:a16="http://schemas.microsoft.com/office/drawing/2014/main" id="{E45E323B-A8CF-47A4-912B-BDEB62349D36}"/>
              </a:ext>
            </a:extLst>
          </p:cNvPr>
          <p:cNvSpPr/>
          <p:nvPr/>
        </p:nvSpPr>
        <p:spPr>
          <a:xfrm>
            <a:off x="7524328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5" name="Oval 1294">
            <a:hlinkClick r:id="rId2" action="ppaction://hlinksldjump"/>
            <a:extLst>
              <a:ext uri="{FF2B5EF4-FFF2-40B4-BE49-F238E27FC236}">
                <a16:creationId xmlns:a16="http://schemas.microsoft.com/office/drawing/2014/main" id="{23BC9089-E8F0-4FF0-81AF-A50776B2700B}"/>
              </a:ext>
            </a:extLst>
          </p:cNvPr>
          <p:cNvSpPr/>
          <p:nvPr/>
        </p:nvSpPr>
        <p:spPr>
          <a:xfrm>
            <a:off x="7524328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6" name="Oval 1295">
            <a:hlinkClick r:id="rId2" action="ppaction://hlinksldjump"/>
            <a:extLst>
              <a:ext uri="{FF2B5EF4-FFF2-40B4-BE49-F238E27FC236}">
                <a16:creationId xmlns:a16="http://schemas.microsoft.com/office/drawing/2014/main" id="{A5036AA3-EEAA-4BEB-B754-669D2C317B96}"/>
              </a:ext>
            </a:extLst>
          </p:cNvPr>
          <p:cNvSpPr/>
          <p:nvPr/>
        </p:nvSpPr>
        <p:spPr>
          <a:xfrm>
            <a:off x="7524328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7" name="Oval 1296">
            <a:hlinkClick r:id="rId2" action="ppaction://hlinksldjump"/>
            <a:extLst>
              <a:ext uri="{FF2B5EF4-FFF2-40B4-BE49-F238E27FC236}">
                <a16:creationId xmlns:a16="http://schemas.microsoft.com/office/drawing/2014/main" id="{A452958D-055B-4D04-A5F4-A79BAEAC72DF}"/>
              </a:ext>
            </a:extLst>
          </p:cNvPr>
          <p:cNvSpPr/>
          <p:nvPr/>
        </p:nvSpPr>
        <p:spPr>
          <a:xfrm>
            <a:off x="7524328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8" name="Oval 1297">
            <a:hlinkClick r:id="rId2" action="ppaction://hlinksldjump"/>
            <a:extLst>
              <a:ext uri="{FF2B5EF4-FFF2-40B4-BE49-F238E27FC236}">
                <a16:creationId xmlns:a16="http://schemas.microsoft.com/office/drawing/2014/main" id="{81FC3A79-FA5B-4F55-B9B2-B89E9FA4D6C9}"/>
              </a:ext>
            </a:extLst>
          </p:cNvPr>
          <p:cNvSpPr/>
          <p:nvPr/>
        </p:nvSpPr>
        <p:spPr>
          <a:xfrm>
            <a:off x="7524328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99" name="Oval 1298">
            <a:hlinkClick r:id="rId2" action="ppaction://hlinksldjump"/>
            <a:extLst>
              <a:ext uri="{FF2B5EF4-FFF2-40B4-BE49-F238E27FC236}">
                <a16:creationId xmlns:a16="http://schemas.microsoft.com/office/drawing/2014/main" id="{5935B7CC-B6FA-4E9C-93DE-F08D028347C1}"/>
              </a:ext>
            </a:extLst>
          </p:cNvPr>
          <p:cNvSpPr/>
          <p:nvPr/>
        </p:nvSpPr>
        <p:spPr>
          <a:xfrm>
            <a:off x="7524328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0" name="Oval 1299">
            <a:hlinkClick r:id="rId2" action="ppaction://hlinksldjump"/>
            <a:extLst>
              <a:ext uri="{FF2B5EF4-FFF2-40B4-BE49-F238E27FC236}">
                <a16:creationId xmlns:a16="http://schemas.microsoft.com/office/drawing/2014/main" id="{F6273F66-4B3A-4FB6-846F-6885ED9073CA}"/>
              </a:ext>
            </a:extLst>
          </p:cNvPr>
          <p:cNvSpPr/>
          <p:nvPr/>
        </p:nvSpPr>
        <p:spPr>
          <a:xfrm>
            <a:off x="7812360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1" name="Oval 1300">
            <a:hlinkClick r:id="rId2" action="ppaction://hlinksldjump"/>
            <a:extLst>
              <a:ext uri="{FF2B5EF4-FFF2-40B4-BE49-F238E27FC236}">
                <a16:creationId xmlns:a16="http://schemas.microsoft.com/office/drawing/2014/main" id="{BF6F51D1-1599-42C8-A99A-BB17A83C82FD}"/>
              </a:ext>
            </a:extLst>
          </p:cNvPr>
          <p:cNvSpPr/>
          <p:nvPr/>
        </p:nvSpPr>
        <p:spPr>
          <a:xfrm>
            <a:off x="781236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2" name="Oval 1301">
            <a:hlinkClick r:id="rId2" action="ppaction://hlinksldjump"/>
            <a:extLst>
              <a:ext uri="{FF2B5EF4-FFF2-40B4-BE49-F238E27FC236}">
                <a16:creationId xmlns:a16="http://schemas.microsoft.com/office/drawing/2014/main" id="{948BE159-ADD8-402A-A60E-546F7DEBB8B7}"/>
              </a:ext>
            </a:extLst>
          </p:cNvPr>
          <p:cNvSpPr/>
          <p:nvPr/>
        </p:nvSpPr>
        <p:spPr>
          <a:xfrm>
            <a:off x="7812360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3" name="Oval 1302">
            <a:hlinkClick r:id="rId2" action="ppaction://hlinksldjump"/>
            <a:extLst>
              <a:ext uri="{FF2B5EF4-FFF2-40B4-BE49-F238E27FC236}">
                <a16:creationId xmlns:a16="http://schemas.microsoft.com/office/drawing/2014/main" id="{ADE46A8F-A246-452A-8368-D05F822BDF65}"/>
              </a:ext>
            </a:extLst>
          </p:cNvPr>
          <p:cNvSpPr/>
          <p:nvPr/>
        </p:nvSpPr>
        <p:spPr>
          <a:xfrm>
            <a:off x="7812360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4" name="Oval 1303">
            <a:hlinkClick r:id="rId2" action="ppaction://hlinksldjump"/>
            <a:extLst>
              <a:ext uri="{FF2B5EF4-FFF2-40B4-BE49-F238E27FC236}">
                <a16:creationId xmlns:a16="http://schemas.microsoft.com/office/drawing/2014/main" id="{3492D8BC-132E-4FBA-AF58-B9EFAFF009D9}"/>
              </a:ext>
            </a:extLst>
          </p:cNvPr>
          <p:cNvSpPr/>
          <p:nvPr/>
        </p:nvSpPr>
        <p:spPr>
          <a:xfrm>
            <a:off x="781236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5" name="Oval 1304">
            <a:hlinkClick r:id="rId2" action="ppaction://hlinksldjump"/>
            <a:extLst>
              <a:ext uri="{FF2B5EF4-FFF2-40B4-BE49-F238E27FC236}">
                <a16:creationId xmlns:a16="http://schemas.microsoft.com/office/drawing/2014/main" id="{E542736B-CAF9-4928-872C-0FAE6111B6E8}"/>
              </a:ext>
            </a:extLst>
          </p:cNvPr>
          <p:cNvSpPr/>
          <p:nvPr/>
        </p:nvSpPr>
        <p:spPr>
          <a:xfrm>
            <a:off x="7812360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6" name="Oval 1305">
            <a:hlinkClick r:id="rId2" action="ppaction://hlinksldjump"/>
            <a:extLst>
              <a:ext uri="{FF2B5EF4-FFF2-40B4-BE49-F238E27FC236}">
                <a16:creationId xmlns:a16="http://schemas.microsoft.com/office/drawing/2014/main" id="{D3E192A9-E05C-4D0B-AD4E-BC63291EE0BF}"/>
              </a:ext>
            </a:extLst>
          </p:cNvPr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7" name="Oval 1306">
            <a:hlinkClick r:id="rId2" action="ppaction://hlinksldjump"/>
            <a:extLst>
              <a:ext uri="{FF2B5EF4-FFF2-40B4-BE49-F238E27FC236}">
                <a16:creationId xmlns:a16="http://schemas.microsoft.com/office/drawing/2014/main" id="{B15519A0-2B76-4FE6-AA40-F29E6CDA6E69}"/>
              </a:ext>
            </a:extLst>
          </p:cNvPr>
          <p:cNvSpPr/>
          <p:nvPr/>
        </p:nvSpPr>
        <p:spPr>
          <a:xfrm>
            <a:off x="78123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8" name="Oval 1307">
            <a:hlinkClick r:id="rId2" action="ppaction://hlinksldjump"/>
            <a:extLst>
              <a:ext uri="{FF2B5EF4-FFF2-40B4-BE49-F238E27FC236}">
                <a16:creationId xmlns:a16="http://schemas.microsoft.com/office/drawing/2014/main" id="{3A6FFA02-2922-42BA-8D07-BFCF4A6034D9}"/>
              </a:ext>
            </a:extLst>
          </p:cNvPr>
          <p:cNvSpPr/>
          <p:nvPr/>
        </p:nvSpPr>
        <p:spPr>
          <a:xfrm>
            <a:off x="781236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09" name="Oval 1308">
            <a:hlinkClick r:id="rId2" action="ppaction://hlinksldjump"/>
            <a:extLst>
              <a:ext uri="{FF2B5EF4-FFF2-40B4-BE49-F238E27FC236}">
                <a16:creationId xmlns:a16="http://schemas.microsoft.com/office/drawing/2014/main" id="{1BC94939-E917-414B-91E9-0CB540306E5E}"/>
              </a:ext>
            </a:extLst>
          </p:cNvPr>
          <p:cNvSpPr/>
          <p:nvPr/>
        </p:nvSpPr>
        <p:spPr>
          <a:xfrm>
            <a:off x="7812360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0" name="Oval 1309">
            <a:hlinkClick r:id="rId2" action="ppaction://hlinksldjump"/>
            <a:extLst>
              <a:ext uri="{FF2B5EF4-FFF2-40B4-BE49-F238E27FC236}">
                <a16:creationId xmlns:a16="http://schemas.microsoft.com/office/drawing/2014/main" id="{4AD35BC6-460B-407F-88CA-9472A05147C5}"/>
              </a:ext>
            </a:extLst>
          </p:cNvPr>
          <p:cNvSpPr/>
          <p:nvPr/>
        </p:nvSpPr>
        <p:spPr>
          <a:xfrm>
            <a:off x="7812360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1" name="Oval 1310">
            <a:hlinkClick r:id="rId2" action="ppaction://hlinksldjump"/>
            <a:extLst>
              <a:ext uri="{FF2B5EF4-FFF2-40B4-BE49-F238E27FC236}">
                <a16:creationId xmlns:a16="http://schemas.microsoft.com/office/drawing/2014/main" id="{A642FB6E-FCDC-4F60-B171-6D6D40BDB45B}"/>
              </a:ext>
            </a:extLst>
          </p:cNvPr>
          <p:cNvSpPr/>
          <p:nvPr/>
        </p:nvSpPr>
        <p:spPr>
          <a:xfrm>
            <a:off x="7812360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2" name="Oval 1311">
            <a:hlinkClick r:id="rId2" action="ppaction://hlinksldjump"/>
            <a:extLst>
              <a:ext uri="{FF2B5EF4-FFF2-40B4-BE49-F238E27FC236}">
                <a16:creationId xmlns:a16="http://schemas.microsoft.com/office/drawing/2014/main" id="{B96DECD0-CF26-4C27-ADB9-5B88294BD4C7}"/>
              </a:ext>
            </a:extLst>
          </p:cNvPr>
          <p:cNvSpPr/>
          <p:nvPr/>
        </p:nvSpPr>
        <p:spPr>
          <a:xfrm>
            <a:off x="7812360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3" name="Oval 1312">
            <a:hlinkClick r:id="rId2" action="ppaction://hlinksldjump"/>
            <a:extLst>
              <a:ext uri="{FF2B5EF4-FFF2-40B4-BE49-F238E27FC236}">
                <a16:creationId xmlns:a16="http://schemas.microsoft.com/office/drawing/2014/main" id="{09C386CC-AFC4-4008-BB07-45D0E659BE1A}"/>
              </a:ext>
            </a:extLst>
          </p:cNvPr>
          <p:cNvSpPr/>
          <p:nvPr/>
        </p:nvSpPr>
        <p:spPr>
          <a:xfrm>
            <a:off x="7812360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4" name="Oval 1313">
            <a:hlinkClick r:id="rId2" action="ppaction://hlinksldjump"/>
            <a:extLst>
              <a:ext uri="{FF2B5EF4-FFF2-40B4-BE49-F238E27FC236}">
                <a16:creationId xmlns:a16="http://schemas.microsoft.com/office/drawing/2014/main" id="{A9A693A6-6931-4522-BE65-F301A3B81EB8}"/>
              </a:ext>
            </a:extLst>
          </p:cNvPr>
          <p:cNvSpPr/>
          <p:nvPr/>
        </p:nvSpPr>
        <p:spPr>
          <a:xfrm>
            <a:off x="7812360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5" name="Oval 1314">
            <a:hlinkClick r:id="rId2" action="ppaction://hlinksldjump"/>
            <a:extLst>
              <a:ext uri="{FF2B5EF4-FFF2-40B4-BE49-F238E27FC236}">
                <a16:creationId xmlns:a16="http://schemas.microsoft.com/office/drawing/2014/main" id="{DFF4FEB9-601C-43ED-A488-5724546B2C09}"/>
              </a:ext>
            </a:extLst>
          </p:cNvPr>
          <p:cNvSpPr/>
          <p:nvPr/>
        </p:nvSpPr>
        <p:spPr>
          <a:xfrm>
            <a:off x="7812360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6" name="Oval 1315">
            <a:hlinkClick r:id="rId2" action="ppaction://hlinksldjump"/>
            <a:extLst>
              <a:ext uri="{FF2B5EF4-FFF2-40B4-BE49-F238E27FC236}">
                <a16:creationId xmlns:a16="http://schemas.microsoft.com/office/drawing/2014/main" id="{756B33DA-4A75-4FF6-9283-A07605713BD9}"/>
              </a:ext>
            </a:extLst>
          </p:cNvPr>
          <p:cNvSpPr/>
          <p:nvPr/>
        </p:nvSpPr>
        <p:spPr>
          <a:xfrm>
            <a:off x="8100392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7" name="Oval 1316">
            <a:hlinkClick r:id="rId2" action="ppaction://hlinksldjump"/>
            <a:extLst>
              <a:ext uri="{FF2B5EF4-FFF2-40B4-BE49-F238E27FC236}">
                <a16:creationId xmlns:a16="http://schemas.microsoft.com/office/drawing/2014/main" id="{57C5812E-91C8-4211-B112-C13FDBCD3731}"/>
              </a:ext>
            </a:extLst>
          </p:cNvPr>
          <p:cNvSpPr/>
          <p:nvPr/>
        </p:nvSpPr>
        <p:spPr>
          <a:xfrm>
            <a:off x="8100392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8" name="Oval 1317">
            <a:hlinkClick r:id="rId2" action="ppaction://hlinksldjump"/>
            <a:extLst>
              <a:ext uri="{FF2B5EF4-FFF2-40B4-BE49-F238E27FC236}">
                <a16:creationId xmlns:a16="http://schemas.microsoft.com/office/drawing/2014/main" id="{D2F1397D-3690-44E6-94B0-F4A38BC1B42F}"/>
              </a:ext>
            </a:extLst>
          </p:cNvPr>
          <p:cNvSpPr/>
          <p:nvPr/>
        </p:nvSpPr>
        <p:spPr>
          <a:xfrm>
            <a:off x="8100392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19" name="Oval 1318">
            <a:hlinkClick r:id="rId2" action="ppaction://hlinksldjump"/>
            <a:extLst>
              <a:ext uri="{FF2B5EF4-FFF2-40B4-BE49-F238E27FC236}">
                <a16:creationId xmlns:a16="http://schemas.microsoft.com/office/drawing/2014/main" id="{E3532025-95D3-447D-B989-7C336514ECBA}"/>
              </a:ext>
            </a:extLst>
          </p:cNvPr>
          <p:cNvSpPr/>
          <p:nvPr/>
        </p:nvSpPr>
        <p:spPr>
          <a:xfrm>
            <a:off x="8100392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0" name="Oval 1319">
            <a:hlinkClick r:id="rId2" action="ppaction://hlinksldjump"/>
            <a:extLst>
              <a:ext uri="{FF2B5EF4-FFF2-40B4-BE49-F238E27FC236}">
                <a16:creationId xmlns:a16="http://schemas.microsoft.com/office/drawing/2014/main" id="{709AFE11-DBBE-4EA4-8042-700E76B37CDA}"/>
              </a:ext>
            </a:extLst>
          </p:cNvPr>
          <p:cNvSpPr/>
          <p:nvPr/>
        </p:nvSpPr>
        <p:spPr>
          <a:xfrm>
            <a:off x="8100392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1" name="Oval 1320">
            <a:hlinkClick r:id="rId2" action="ppaction://hlinksldjump"/>
            <a:extLst>
              <a:ext uri="{FF2B5EF4-FFF2-40B4-BE49-F238E27FC236}">
                <a16:creationId xmlns:a16="http://schemas.microsoft.com/office/drawing/2014/main" id="{3B7DD1E5-2942-4F51-B2E0-F00B56457B61}"/>
              </a:ext>
            </a:extLst>
          </p:cNvPr>
          <p:cNvSpPr/>
          <p:nvPr/>
        </p:nvSpPr>
        <p:spPr>
          <a:xfrm>
            <a:off x="8100392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2" name="Oval 1321">
            <a:hlinkClick r:id="rId2" action="ppaction://hlinksldjump"/>
            <a:extLst>
              <a:ext uri="{FF2B5EF4-FFF2-40B4-BE49-F238E27FC236}">
                <a16:creationId xmlns:a16="http://schemas.microsoft.com/office/drawing/2014/main" id="{DAE2F404-0D2F-4CBF-98CA-9B51AAFD7307}"/>
              </a:ext>
            </a:extLst>
          </p:cNvPr>
          <p:cNvSpPr/>
          <p:nvPr/>
        </p:nvSpPr>
        <p:spPr>
          <a:xfrm>
            <a:off x="810039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3" name="Oval 1322">
            <a:hlinkClick r:id="rId2" action="ppaction://hlinksldjump"/>
            <a:extLst>
              <a:ext uri="{FF2B5EF4-FFF2-40B4-BE49-F238E27FC236}">
                <a16:creationId xmlns:a16="http://schemas.microsoft.com/office/drawing/2014/main" id="{4E4FBACB-1EFF-4815-B702-B8328E377B19}"/>
              </a:ext>
            </a:extLst>
          </p:cNvPr>
          <p:cNvSpPr/>
          <p:nvPr/>
        </p:nvSpPr>
        <p:spPr>
          <a:xfrm>
            <a:off x="8100392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4" name="Oval 1323">
            <a:hlinkClick r:id="rId2" action="ppaction://hlinksldjump"/>
            <a:extLst>
              <a:ext uri="{FF2B5EF4-FFF2-40B4-BE49-F238E27FC236}">
                <a16:creationId xmlns:a16="http://schemas.microsoft.com/office/drawing/2014/main" id="{6062870D-3AF2-4FCB-A02C-30475FEEC053}"/>
              </a:ext>
            </a:extLst>
          </p:cNvPr>
          <p:cNvSpPr/>
          <p:nvPr/>
        </p:nvSpPr>
        <p:spPr>
          <a:xfrm>
            <a:off x="810039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5" name="Oval 1324">
            <a:hlinkClick r:id="rId2" action="ppaction://hlinksldjump"/>
            <a:extLst>
              <a:ext uri="{FF2B5EF4-FFF2-40B4-BE49-F238E27FC236}">
                <a16:creationId xmlns:a16="http://schemas.microsoft.com/office/drawing/2014/main" id="{DE429ED0-B179-40CF-B531-813632EF6035}"/>
              </a:ext>
            </a:extLst>
          </p:cNvPr>
          <p:cNvSpPr/>
          <p:nvPr/>
        </p:nvSpPr>
        <p:spPr>
          <a:xfrm>
            <a:off x="8100392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6" name="Oval 1325">
            <a:hlinkClick r:id="rId2" action="ppaction://hlinksldjump"/>
            <a:extLst>
              <a:ext uri="{FF2B5EF4-FFF2-40B4-BE49-F238E27FC236}">
                <a16:creationId xmlns:a16="http://schemas.microsoft.com/office/drawing/2014/main" id="{3F4BF3F2-9EC9-4C42-AEC0-49EFEF55CB08}"/>
              </a:ext>
            </a:extLst>
          </p:cNvPr>
          <p:cNvSpPr/>
          <p:nvPr/>
        </p:nvSpPr>
        <p:spPr>
          <a:xfrm>
            <a:off x="8100392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7" name="Oval 1326">
            <a:hlinkClick r:id="rId2" action="ppaction://hlinksldjump"/>
            <a:extLst>
              <a:ext uri="{FF2B5EF4-FFF2-40B4-BE49-F238E27FC236}">
                <a16:creationId xmlns:a16="http://schemas.microsoft.com/office/drawing/2014/main" id="{C1833758-2B1E-47CB-800E-CB858A7BFCBA}"/>
              </a:ext>
            </a:extLst>
          </p:cNvPr>
          <p:cNvSpPr/>
          <p:nvPr/>
        </p:nvSpPr>
        <p:spPr>
          <a:xfrm>
            <a:off x="8100392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8" name="Oval 1327">
            <a:hlinkClick r:id="rId2" action="ppaction://hlinksldjump"/>
            <a:extLst>
              <a:ext uri="{FF2B5EF4-FFF2-40B4-BE49-F238E27FC236}">
                <a16:creationId xmlns:a16="http://schemas.microsoft.com/office/drawing/2014/main" id="{459FCFA2-D349-45B1-A828-B8035718F935}"/>
              </a:ext>
            </a:extLst>
          </p:cNvPr>
          <p:cNvSpPr/>
          <p:nvPr/>
        </p:nvSpPr>
        <p:spPr>
          <a:xfrm>
            <a:off x="8100392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29" name="Oval 1328">
            <a:hlinkClick r:id="rId2" action="ppaction://hlinksldjump"/>
            <a:extLst>
              <a:ext uri="{FF2B5EF4-FFF2-40B4-BE49-F238E27FC236}">
                <a16:creationId xmlns:a16="http://schemas.microsoft.com/office/drawing/2014/main" id="{C47101A4-A2A3-4B32-98C7-9E4FA49DC416}"/>
              </a:ext>
            </a:extLst>
          </p:cNvPr>
          <p:cNvSpPr/>
          <p:nvPr/>
        </p:nvSpPr>
        <p:spPr>
          <a:xfrm>
            <a:off x="8100392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0" name="Oval 1329">
            <a:hlinkClick r:id="rId2" action="ppaction://hlinksldjump"/>
            <a:extLst>
              <a:ext uri="{FF2B5EF4-FFF2-40B4-BE49-F238E27FC236}">
                <a16:creationId xmlns:a16="http://schemas.microsoft.com/office/drawing/2014/main" id="{952B5490-BC61-4B60-B7B3-2A8822A3C998}"/>
              </a:ext>
            </a:extLst>
          </p:cNvPr>
          <p:cNvSpPr/>
          <p:nvPr/>
        </p:nvSpPr>
        <p:spPr>
          <a:xfrm>
            <a:off x="8100392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1" name="Oval 1330">
            <a:hlinkClick r:id="rId2" action="ppaction://hlinksldjump"/>
            <a:extLst>
              <a:ext uri="{FF2B5EF4-FFF2-40B4-BE49-F238E27FC236}">
                <a16:creationId xmlns:a16="http://schemas.microsoft.com/office/drawing/2014/main" id="{69D0D07B-A190-4BE0-BD68-EADB400F9398}"/>
              </a:ext>
            </a:extLst>
          </p:cNvPr>
          <p:cNvSpPr/>
          <p:nvPr/>
        </p:nvSpPr>
        <p:spPr>
          <a:xfrm>
            <a:off x="8100392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2" name="Oval 1331">
            <a:hlinkClick r:id="rId2" action="ppaction://hlinksldjump"/>
            <a:extLst>
              <a:ext uri="{FF2B5EF4-FFF2-40B4-BE49-F238E27FC236}">
                <a16:creationId xmlns:a16="http://schemas.microsoft.com/office/drawing/2014/main" id="{FE52125C-35C6-4BE9-8FED-AED83E0F4ED9}"/>
              </a:ext>
            </a:extLst>
          </p:cNvPr>
          <p:cNvSpPr/>
          <p:nvPr/>
        </p:nvSpPr>
        <p:spPr>
          <a:xfrm>
            <a:off x="8388424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3" name="Oval 1332">
            <a:hlinkClick r:id="rId2" action="ppaction://hlinksldjump"/>
            <a:extLst>
              <a:ext uri="{FF2B5EF4-FFF2-40B4-BE49-F238E27FC236}">
                <a16:creationId xmlns:a16="http://schemas.microsoft.com/office/drawing/2014/main" id="{8C1AEB1B-C037-4EF9-86F7-87E77B626D40}"/>
              </a:ext>
            </a:extLst>
          </p:cNvPr>
          <p:cNvSpPr/>
          <p:nvPr/>
        </p:nvSpPr>
        <p:spPr>
          <a:xfrm>
            <a:off x="8388424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4" name="Oval 1333">
            <a:hlinkClick r:id="rId2" action="ppaction://hlinksldjump"/>
            <a:extLst>
              <a:ext uri="{FF2B5EF4-FFF2-40B4-BE49-F238E27FC236}">
                <a16:creationId xmlns:a16="http://schemas.microsoft.com/office/drawing/2014/main" id="{61AF9D3A-7B3F-49AF-B3F2-CE65BC283B10}"/>
              </a:ext>
            </a:extLst>
          </p:cNvPr>
          <p:cNvSpPr/>
          <p:nvPr/>
        </p:nvSpPr>
        <p:spPr>
          <a:xfrm>
            <a:off x="8388424" y="242088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5" name="Oval 1334">
            <a:hlinkClick r:id="rId2" action="ppaction://hlinksldjump"/>
            <a:extLst>
              <a:ext uri="{FF2B5EF4-FFF2-40B4-BE49-F238E27FC236}">
                <a16:creationId xmlns:a16="http://schemas.microsoft.com/office/drawing/2014/main" id="{8B212FD8-F448-4D92-A82E-D0AC5AB30B5B}"/>
              </a:ext>
            </a:extLst>
          </p:cNvPr>
          <p:cNvSpPr/>
          <p:nvPr/>
        </p:nvSpPr>
        <p:spPr>
          <a:xfrm>
            <a:off x="8388424" y="270892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6" name="Oval 1335">
            <a:hlinkClick r:id="rId2" action="ppaction://hlinksldjump"/>
            <a:extLst>
              <a:ext uri="{FF2B5EF4-FFF2-40B4-BE49-F238E27FC236}">
                <a16:creationId xmlns:a16="http://schemas.microsoft.com/office/drawing/2014/main" id="{B93EE3CF-1594-44FC-9028-4C643B9D4E4E}"/>
              </a:ext>
            </a:extLst>
          </p:cNvPr>
          <p:cNvSpPr/>
          <p:nvPr/>
        </p:nvSpPr>
        <p:spPr>
          <a:xfrm>
            <a:off x="8388424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7" name="Oval 1336">
            <a:hlinkClick r:id="rId2" action="ppaction://hlinksldjump"/>
            <a:extLst>
              <a:ext uri="{FF2B5EF4-FFF2-40B4-BE49-F238E27FC236}">
                <a16:creationId xmlns:a16="http://schemas.microsoft.com/office/drawing/2014/main" id="{665B6615-69E3-4A5D-97F5-03216F47AE37}"/>
              </a:ext>
            </a:extLst>
          </p:cNvPr>
          <p:cNvSpPr/>
          <p:nvPr/>
        </p:nvSpPr>
        <p:spPr>
          <a:xfrm>
            <a:off x="8388424" y="32849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8" name="Oval 1337">
            <a:hlinkClick r:id="rId2" action="ppaction://hlinksldjump"/>
            <a:extLst>
              <a:ext uri="{FF2B5EF4-FFF2-40B4-BE49-F238E27FC236}">
                <a16:creationId xmlns:a16="http://schemas.microsoft.com/office/drawing/2014/main" id="{E7148E97-3976-43BC-B764-2EE0C5EA4B47}"/>
              </a:ext>
            </a:extLst>
          </p:cNvPr>
          <p:cNvSpPr/>
          <p:nvPr/>
        </p:nvSpPr>
        <p:spPr>
          <a:xfrm>
            <a:off x="8388424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39" name="Oval 1338">
            <a:hlinkClick r:id="rId2" action="ppaction://hlinksldjump"/>
            <a:extLst>
              <a:ext uri="{FF2B5EF4-FFF2-40B4-BE49-F238E27FC236}">
                <a16:creationId xmlns:a16="http://schemas.microsoft.com/office/drawing/2014/main" id="{27801D37-69D9-4881-8780-63155AE65E02}"/>
              </a:ext>
            </a:extLst>
          </p:cNvPr>
          <p:cNvSpPr/>
          <p:nvPr/>
        </p:nvSpPr>
        <p:spPr>
          <a:xfrm>
            <a:off x="8388424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0" name="Oval 1339">
            <a:hlinkClick r:id="rId2" action="ppaction://hlinksldjump"/>
            <a:extLst>
              <a:ext uri="{FF2B5EF4-FFF2-40B4-BE49-F238E27FC236}">
                <a16:creationId xmlns:a16="http://schemas.microsoft.com/office/drawing/2014/main" id="{DA490D60-4717-4FB4-B546-44F1528B5272}"/>
              </a:ext>
            </a:extLst>
          </p:cNvPr>
          <p:cNvSpPr/>
          <p:nvPr/>
        </p:nvSpPr>
        <p:spPr>
          <a:xfrm>
            <a:off x="8388424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1" name="Oval 1340">
            <a:hlinkClick r:id="rId2" action="ppaction://hlinksldjump"/>
            <a:extLst>
              <a:ext uri="{FF2B5EF4-FFF2-40B4-BE49-F238E27FC236}">
                <a16:creationId xmlns:a16="http://schemas.microsoft.com/office/drawing/2014/main" id="{05685886-6693-40EE-B02B-A9099BD8E432}"/>
              </a:ext>
            </a:extLst>
          </p:cNvPr>
          <p:cNvSpPr/>
          <p:nvPr/>
        </p:nvSpPr>
        <p:spPr>
          <a:xfrm>
            <a:off x="8388424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2" name="Oval 1341">
            <a:hlinkClick r:id="rId2" action="ppaction://hlinksldjump"/>
            <a:extLst>
              <a:ext uri="{FF2B5EF4-FFF2-40B4-BE49-F238E27FC236}">
                <a16:creationId xmlns:a16="http://schemas.microsoft.com/office/drawing/2014/main" id="{B5F49578-C53B-490B-BC5D-9ACC6BE70235}"/>
              </a:ext>
            </a:extLst>
          </p:cNvPr>
          <p:cNvSpPr/>
          <p:nvPr/>
        </p:nvSpPr>
        <p:spPr>
          <a:xfrm>
            <a:off x="83884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3" name="Oval 1342">
            <a:hlinkClick r:id="rId2" action="ppaction://hlinksldjump"/>
            <a:extLst>
              <a:ext uri="{FF2B5EF4-FFF2-40B4-BE49-F238E27FC236}">
                <a16:creationId xmlns:a16="http://schemas.microsoft.com/office/drawing/2014/main" id="{B3820C6B-61AE-416B-A2D7-1AFACE539D7B}"/>
              </a:ext>
            </a:extLst>
          </p:cNvPr>
          <p:cNvSpPr/>
          <p:nvPr/>
        </p:nvSpPr>
        <p:spPr>
          <a:xfrm>
            <a:off x="8388424" y="50131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4" name="Oval 1343">
            <a:hlinkClick r:id="rId2" action="ppaction://hlinksldjump"/>
            <a:extLst>
              <a:ext uri="{FF2B5EF4-FFF2-40B4-BE49-F238E27FC236}">
                <a16:creationId xmlns:a16="http://schemas.microsoft.com/office/drawing/2014/main" id="{B024ACD9-6BF5-4544-8193-F5A0913A01F2}"/>
              </a:ext>
            </a:extLst>
          </p:cNvPr>
          <p:cNvSpPr/>
          <p:nvPr/>
        </p:nvSpPr>
        <p:spPr>
          <a:xfrm>
            <a:off x="8388424" y="53012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5" name="Oval 1344">
            <a:hlinkClick r:id="rId2" action="ppaction://hlinksldjump"/>
            <a:extLst>
              <a:ext uri="{FF2B5EF4-FFF2-40B4-BE49-F238E27FC236}">
                <a16:creationId xmlns:a16="http://schemas.microsoft.com/office/drawing/2014/main" id="{E4257927-C0C4-40B9-8CE6-99F9EA769D5F}"/>
              </a:ext>
            </a:extLst>
          </p:cNvPr>
          <p:cNvSpPr/>
          <p:nvPr/>
        </p:nvSpPr>
        <p:spPr>
          <a:xfrm>
            <a:off x="8388424" y="5589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6" name="Oval 1345">
            <a:hlinkClick r:id="rId2" action="ppaction://hlinksldjump"/>
            <a:extLst>
              <a:ext uri="{FF2B5EF4-FFF2-40B4-BE49-F238E27FC236}">
                <a16:creationId xmlns:a16="http://schemas.microsoft.com/office/drawing/2014/main" id="{326EB0C5-A605-44F8-B6BD-9745A05029F7}"/>
              </a:ext>
            </a:extLst>
          </p:cNvPr>
          <p:cNvSpPr/>
          <p:nvPr/>
        </p:nvSpPr>
        <p:spPr>
          <a:xfrm>
            <a:off x="8388424" y="587727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47" name="Oval 1346">
            <a:hlinkClick r:id="rId2" action="ppaction://hlinksldjump"/>
            <a:extLst>
              <a:ext uri="{FF2B5EF4-FFF2-40B4-BE49-F238E27FC236}">
                <a16:creationId xmlns:a16="http://schemas.microsoft.com/office/drawing/2014/main" id="{11B2042F-FBAC-4F4F-B799-62A62B6F1DA4}"/>
              </a:ext>
            </a:extLst>
          </p:cNvPr>
          <p:cNvSpPr/>
          <p:nvPr/>
        </p:nvSpPr>
        <p:spPr>
          <a:xfrm>
            <a:off x="8388424" y="61653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58" name="Metin kutusu 1357">
            <a:extLst>
              <a:ext uri="{FF2B5EF4-FFF2-40B4-BE49-F238E27FC236}">
                <a16:creationId xmlns:a16="http://schemas.microsoft.com/office/drawing/2014/main" id="{AC58B238-23C5-4750-B2B9-9A052FDFDEBA}"/>
              </a:ext>
            </a:extLst>
          </p:cNvPr>
          <p:cNvSpPr txBox="1"/>
          <p:nvPr/>
        </p:nvSpPr>
        <p:spPr>
          <a:xfrm>
            <a:off x="529119" y="620688"/>
            <a:ext cx="785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Go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four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dots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to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east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57" name="Düz Bağlayıcı 456">
            <a:extLst>
              <a:ext uri="{FF2B5EF4-FFF2-40B4-BE49-F238E27FC236}">
                <a16:creationId xmlns:a16="http://schemas.microsoft.com/office/drawing/2014/main" id="{809D5065-B079-4141-831B-7D46E66F5444}"/>
              </a:ext>
            </a:extLst>
          </p:cNvPr>
          <p:cNvCxnSpPr/>
          <p:nvPr/>
        </p:nvCxnSpPr>
        <p:spPr>
          <a:xfrm flipV="1">
            <a:off x="647564" y="1844824"/>
            <a:ext cx="0" cy="43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AFB6E5BC-AD3F-4D1C-ACC6-17A6E4DB3E9A}"/>
              </a:ext>
            </a:extLst>
          </p:cNvPr>
          <p:cNvCxnSpPr>
            <a:cxnSpLocks/>
            <a:endCxn id="1033" idx="4"/>
          </p:cNvCxnSpPr>
          <p:nvPr/>
        </p:nvCxnSpPr>
        <p:spPr>
          <a:xfrm flipH="1">
            <a:off x="2951820" y="1855369"/>
            <a:ext cx="36006" cy="1501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5" name="Resim 454">
            <a:extLst>
              <a:ext uri="{FF2B5EF4-FFF2-40B4-BE49-F238E27FC236}">
                <a16:creationId xmlns:a16="http://schemas.microsoft.com/office/drawing/2014/main" id="{E5A8B726-C6B5-4CE1-97BE-42D0CA7771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96254"/>
            <a:ext cx="730513" cy="730513"/>
          </a:xfrm>
          <a:prstGeom prst="rect">
            <a:avLst/>
          </a:prstGeom>
        </p:spPr>
      </p:pic>
      <p:cxnSp>
        <p:nvCxnSpPr>
          <p:cNvPr id="459" name="Düz Bağlayıcı 458">
            <a:extLst>
              <a:ext uri="{FF2B5EF4-FFF2-40B4-BE49-F238E27FC236}">
                <a16:creationId xmlns:a16="http://schemas.microsoft.com/office/drawing/2014/main" id="{EFBE4201-97ED-4154-A1F9-F71653A1D499}"/>
              </a:ext>
            </a:extLst>
          </p:cNvPr>
          <p:cNvCxnSpPr>
            <a:cxnSpLocks/>
          </p:cNvCxnSpPr>
          <p:nvPr/>
        </p:nvCxnSpPr>
        <p:spPr>
          <a:xfrm flipV="1">
            <a:off x="647564" y="1855369"/>
            <a:ext cx="2329715" cy="7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2AA729F3-4A90-4047-A6A3-9ED4CA252B74}"/>
              </a:ext>
            </a:extLst>
          </p:cNvPr>
          <p:cNvCxnSpPr>
            <a:cxnSpLocks/>
            <a:stCxn id="1033" idx="2"/>
            <a:endCxn id="105" idx="2"/>
          </p:cNvCxnSpPr>
          <p:nvPr/>
        </p:nvCxnSpPr>
        <p:spPr>
          <a:xfrm flipH="1">
            <a:off x="899592" y="3320988"/>
            <a:ext cx="2016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FC303E32-DA82-47EB-B334-6FA72DADBB57}"/>
              </a:ext>
            </a:extLst>
          </p:cNvPr>
          <p:cNvCxnSpPr>
            <a:cxnSpLocks/>
            <a:endCxn id="115" idx="3"/>
          </p:cNvCxnSpPr>
          <p:nvPr/>
        </p:nvCxnSpPr>
        <p:spPr>
          <a:xfrm>
            <a:off x="910137" y="3356992"/>
            <a:ext cx="0" cy="28697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6" name="Oval 455">
            <a:hlinkClick r:id="rId2" action="ppaction://hlinksldjump"/>
            <a:extLst>
              <a:ext uri="{FF2B5EF4-FFF2-40B4-BE49-F238E27FC236}">
                <a16:creationId xmlns:a16="http://schemas.microsoft.com/office/drawing/2014/main" id="{EC565AC1-EA5E-4B52-A262-041FAF6EC6D5}"/>
              </a:ext>
            </a:extLst>
          </p:cNvPr>
          <p:cNvSpPr/>
          <p:nvPr/>
        </p:nvSpPr>
        <p:spPr>
          <a:xfrm>
            <a:off x="4355976" y="184482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F5E245F3-9455-4131-B9A6-40D8B22DC1AC}"/>
              </a:ext>
            </a:extLst>
          </p:cNvPr>
          <p:cNvCxnSpPr>
            <a:cxnSpLocks/>
          </p:cNvCxnSpPr>
          <p:nvPr/>
        </p:nvCxnSpPr>
        <p:spPr>
          <a:xfrm>
            <a:off x="899592" y="616530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E409ADD4-A735-4C86-A108-666C99116017}"/>
              </a:ext>
            </a:extLst>
          </p:cNvPr>
          <p:cNvCxnSpPr>
            <a:cxnSpLocks/>
            <a:stCxn id="1123" idx="0"/>
            <a:endCxn id="1118" idx="3"/>
          </p:cNvCxnSpPr>
          <p:nvPr/>
        </p:nvCxnSpPr>
        <p:spPr>
          <a:xfrm flipH="1" flipV="1">
            <a:off x="4366521" y="4786607"/>
            <a:ext cx="25459" cy="13786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0" name="Oval 459">
            <a:hlinkClick r:id="rId6" action="ppaction://hlinksldjump"/>
            <a:extLst>
              <a:ext uri="{FF2B5EF4-FFF2-40B4-BE49-F238E27FC236}">
                <a16:creationId xmlns:a16="http://schemas.microsoft.com/office/drawing/2014/main" id="{246A627D-BCEF-461E-A7F0-8D885AFD55B8}"/>
              </a:ext>
            </a:extLst>
          </p:cNvPr>
          <p:cNvSpPr/>
          <p:nvPr/>
        </p:nvSpPr>
        <p:spPr>
          <a:xfrm>
            <a:off x="4355976" y="443711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20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3.05556E-6 -0.205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413</TotalTime>
  <Words>120</Words>
  <Application>Microsoft Office PowerPoint</Application>
  <PresentationFormat>Ekran Gösterisi (4:3)</PresentationFormat>
  <Paragraphs>21</Paragraphs>
  <Slides>17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Comic Sans MS</vt:lpstr>
      <vt:lpstr>Geçmişe bakış</vt:lpstr>
      <vt:lpstr>DIRECTIONS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samsung</dc:creator>
  <cp:lastModifiedBy>nilgün kutluata</cp:lastModifiedBy>
  <cp:revision>130</cp:revision>
  <dcterms:created xsi:type="dcterms:W3CDTF">2018-10-26T21:39:45Z</dcterms:created>
  <dcterms:modified xsi:type="dcterms:W3CDTF">2019-10-23T06:47:22Z</dcterms:modified>
</cp:coreProperties>
</file>