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64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443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11.09.2019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518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2420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8161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5835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3909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0891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9926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572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5366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004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705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11.09.2019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090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11.09.2019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620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11.09.2019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821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5488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397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9F75050-0E15-4C5B-92B0-66D068882F1F}" type="datetimeFigureOut">
              <a:rPr lang="tr-TR" smtClean="0"/>
              <a:t>11.09.2019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08247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73ED13-7F87-4D32-9192-57D66E8DCF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" y="1844824"/>
            <a:ext cx="8610600" cy="1308721"/>
          </a:xfrm>
        </p:spPr>
        <p:txBody>
          <a:bodyPr>
            <a:noAutofit/>
          </a:bodyPr>
          <a:lstStyle/>
          <a:p>
            <a:r>
              <a:rPr lang="tr-TR" sz="6600" dirty="0">
                <a:latin typeface="Comic Sans MS" panose="030F0702030302020204" pitchFamily="66" charset="0"/>
              </a:rPr>
              <a:t>CLASSROOM RULES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AD1F6DC-D241-43D2-B932-BA2B9C210D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47086" y="3704456"/>
            <a:ext cx="1302296" cy="881276"/>
          </a:xfrm>
        </p:spPr>
        <p:txBody>
          <a:bodyPr>
            <a:normAutofit/>
          </a:bodyPr>
          <a:lstStyle/>
          <a:p>
            <a:r>
              <a:rPr lang="tr-TR" sz="4800" dirty="0">
                <a:latin typeface="Comic Sans MS" panose="030F0702030302020204" pitchFamily="66" charset="0"/>
              </a:rPr>
              <a:t>4-1</a:t>
            </a:r>
          </a:p>
        </p:txBody>
      </p:sp>
      <p:sp>
        <p:nvSpPr>
          <p:cNvPr id="8" name="Oval 7">
            <a:hlinkClick r:id="rId2" action="ppaction://hlinksldjump"/>
            <a:extLst>
              <a:ext uri="{FF2B5EF4-FFF2-40B4-BE49-F238E27FC236}">
                <a16:creationId xmlns:a16="http://schemas.microsoft.com/office/drawing/2014/main" id="{0680F40C-9984-4E1A-AE84-6E8E5E29E9FF}"/>
              </a:ext>
            </a:extLst>
          </p:cNvPr>
          <p:cNvSpPr/>
          <p:nvPr/>
        </p:nvSpPr>
        <p:spPr>
          <a:xfrm>
            <a:off x="6372200" y="5229200"/>
            <a:ext cx="2376264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>
                <a:latin typeface="Comic Sans MS" panose="030F0702030302020204" pitchFamily="66" charset="0"/>
              </a:rPr>
              <a:t>START</a:t>
            </a:r>
          </a:p>
        </p:txBody>
      </p:sp>
      <p:sp>
        <p:nvSpPr>
          <p:cNvPr id="9" name="İçerik Yer Tutucusu 2">
            <a:extLst>
              <a:ext uri="{FF2B5EF4-FFF2-40B4-BE49-F238E27FC236}">
                <a16:creationId xmlns:a16="http://schemas.microsoft.com/office/drawing/2014/main" id="{62F6507F-B4EE-489C-91AA-BB9A7CC9A98C}"/>
              </a:ext>
            </a:extLst>
          </p:cNvPr>
          <p:cNvSpPr txBox="1">
            <a:spLocks/>
          </p:cNvSpPr>
          <p:nvPr/>
        </p:nvSpPr>
        <p:spPr>
          <a:xfrm>
            <a:off x="827584" y="674205"/>
            <a:ext cx="7199577" cy="12394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Resimleri inceleyip uygun olan cevabı tıklayarak ilerleyin ve oyunu yanlış yapmadan bitirmeye çalışın. Zaten yanlış yaptığınızda en başa döneceksiniz. Çalışmaya her başladığınızda bu oyunu sonuna kadar 1 kere tamamlamadan oyunu bırakmayın.</a:t>
            </a: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id="{4DE9CD8C-C82B-48CB-ADB6-5ED80416C9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18" y="2528901"/>
            <a:ext cx="5922950" cy="592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39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796E4E9C-B743-4311-B799-27420732623E}"/>
              </a:ext>
            </a:extLst>
          </p:cNvPr>
          <p:cNvSpPr txBox="1"/>
          <p:nvPr/>
        </p:nvSpPr>
        <p:spPr>
          <a:xfrm>
            <a:off x="323528" y="69269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9)</a:t>
            </a:r>
          </a:p>
        </p:txBody>
      </p:sp>
      <p:sp>
        <p:nvSpPr>
          <p:cNvPr id="6" name="Dikdörtgen: Yuvarlatılmış Köşeler 5">
            <a:extLst>
              <a:ext uri="{FF2B5EF4-FFF2-40B4-BE49-F238E27FC236}">
                <a16:creationId xmlns:a16="http://schemas.microsoft.com/office/drawing/2014/main" id="{D57D48F0-BC98-4320-A144-34DDAB90F7DF}"/>
              </a:ext>
            </a:extLst>
          </p:cNvPr>
          <p:cNvSpPr/>
          <p:nvPr/>
        </p:nvSpPr>
        <p:spPr>
          <a:xfrm>
            <a:off x="1115616" y="696075"/>
            <a:ext cx="3456384" cy="34563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Dikdörtgen: Yuvarlatılmış Çapraz Köşeler 8">
            <a:hlinkClick r:id="rId2" action="ppaction://hlinksldjump"/>
            <a:extLst>
              <a:ext uri="{FF2B5EF4-FFF2-40B4-BE49-F238E27FC236}">
                <a16:creationId xmlns:a16="http://schemas.microsoft.com/office/drawing/2014/main" id="{0B5E9191-C752-49FE-91F5-9DAD0313BF93}"/>
              </a:ext>
            </a:extLst>
          </p:cNvPr>
          <p:cNvSpPr/>
          <p:nvPr/>
        </p:nvSpPr>
        <p:spPr>
          <a:xfrm>
            <a:off x="179512" y="5373216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Give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0" name="Dikdörtgen: Yuvarlatılmış Çapraz Köşeler 9">
            <a:hlinkClick r:id="rId3" action="ppaction://hlinksldjump"/>
            <a:extLst>
              <a:ext uri="{FF2B5EF4-FFF2-40B4-BE49-F238E27FC236}">
                <a16:creationId xmlns:a16="http://schemas.microsoft.com/office/drawing/2014/main" id="{B64558C9-37FA-4D02-B682-33D13D58FA7E}"/>
              </a:ext>
            </a:extLst>
          </p:cNvPr>
          <p:cNvSpPr/>
          <p:nvPr/>
        </p:nvSpPr>
        <p:spPr>
          <a:xfrm>
            <a:off x="6372200" y="1112550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Listen</a:t>
            </a:r>
          </a:p>
        </p:txBody>
      </p:sp>
      <p:sp>
        <p:nvSpPr>
          <p:cNvPr id="11" name="Dikdörtgen: Yuvarlatılmış Çapraz Köşeler 10">
            <a:hlinkClick r:id="rId2" action="ppaction://hlinksldjump"/>
            <a:extLst>
              <a:ext uri="{FF2B5EF4-FFF2-40B4-BE49-F238E27FC236}">
                <a16:creationId xmlns:a16="http://schemas.microsoft.com/office/drawing/2014/main" id="{FE1844D4-349F-4A36-BD42-869D156847AC}"/>
              </a:ext>
            </a:extLst>
          </p:cNvPr>
          <p:cNvSpPr/>
          <p:nvPr/>
        </p:nvSpPr>
        <p:spPr>
          <a:xfrm>
            <a:off x="6372200" y="3441195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Look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2" name="Dikdörtgen: Yuvarlatılmış Çapraz Köşeler 11">
            <a:hlinkClick r:id="rId2" action="ppaction://hlinksldjump"/>
            <a:extLst>
              <a:ext uri="{FF2B5EF4-FFF2-40B4-BE49-F238E27FC236}">
                <a16:creationId xmlns:a16="http://schemas.microsoft.com/office/drawing/2014/main" id="{FDCD07AA-2BA3-4D1A-AB7B-931B0674E5FC}"/>
              </a:ext>
            </a:extLst>
          </p:cNvPr>
          <p:cNvSpPr/>
          <p:nvPr/>
        </p:nvSpPr>
        <p:spPr>
          <a:xfrm>
            <a:off x="3275856" y="5301208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Take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250AA274-D870-4D29-9ACC-0949A8EE6A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355" y="1155016"/>
            <a:ext cx="2772606" cy="277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23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796E4E9C-B743-4311-B799-27420732623E}"/>
              </a:ext>
            </a:extLst>
          </p:cNvPr>
          <p:cNvSpPr txBox="1"/>
          <p:nvPr/>
        </p:nvSpPr>
        <p:spPr>
          <a:xfrm>
            <a:off x="215516" y="696075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10)</a:t>
            </a:r>
          </a:p>
        </p:txBody>
      </p:sp>
      <p:sp>
        <p:nvSpPr>
          <p:cNvPr id="6" name="Dikdörtgen: Yuvarlatılmış Köşeler 5">
            <a:extLst>
              <a:ext uri="{FF2B5EF4-FFF2-40B4-BE49-F238E27FC236}">
                <a16:creationId xmlns:a16="http://schemas.microsoft.com/office/drawing/2014/main" id="{D57D48F0-BC98-4320-A144-34DDAB90F7DF}"/>
              </a:ext>
            </a:extLst>
          </p:cNvPr>
          <p:cNvSpPr/>
          <p:nvPr/>
        </p:nvSpPr>
        <p:spPr>
          <a:xfrm>
            <a:off x="1115616" y="696075"/>
            <a:ext cx="3456384" cy="34563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Dikdörtgen: Yuvarlatılmış Çapraz Köşeler 8">
            <a:hlinkClick r:id="rId2" action="ppaction://hlinksldjump"/>
            <a:extLst>
              <a:ext uri="{FF2B5EF4-FFF2-40B4-BE49-F238E27FC236}">
                <a16:creationId xmlns:a16="http://schemas.microsoft.com/office/drawing/2014/main" id="{0B5E9191-C752-49FE-91F5-9DAD0313BF93}"/>
              </a:ext>
            </a:extLst>
          </p:cNvPr>
          <p:cNvSpPr/>
          <p:nvPr/>
        </p:nvSpPr>
        <p:spPr>
          <a:xfrm>
            <a:off x="179512" y="5373216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Look</a:t>
            </a:r>
            <a:r>
              <a:rPr lang="tr-TR" sz="2800" dirty="0">
                <a:latin typeface="Comic Sans MS" panose="030F0702030302020204" pitchFamily="66" charset="0"/>
              </a:rPr>
              <a:t> at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Board</a:t>
            </a:r>
          </a:p>
        </p:txBody>
      </p:sp>
      <p:sp>
        <p:nvSpPr>
          <p:cNvPr id="10" name="Dikdörtgen: Yuvarlatılmış Çapraz Köşeler 9">
            <a:hlinkClick r:id="rId3" action="ppaction://hlinksldjump"/>
            <a:extLst>
              <a:ext uri="{FF2B5EF4-FFF2-40B4-BE49-F238E27FC236}">
                <a16:creationId xmlns:a16="http://schemas.microsoft.com/office/drawing/2014/main" id="{B64558C9-37FA-4D02-B682-33D13D58FA7E}"/>
              </a:ext>
            </a:extLst>
          </p:cNvPr>
          <p:cNvSpPr/>
          <p:nvPr/>
        </p:nvSpPr>
        <p:spPr>
          <a:xfrm>
            <a:off x="6372200" y="1112550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Come</a:t>
            </a:r>
            <a:r>
              <a:rPr lang="tr-TR" sz="2800" dirty="0">
                <a:latin typeface="Comic Sans MS" panose="030F0702030302020204" pitchFamily="66" charset="0"/>
              </a:rPr>
              <a:t> in</a:t>
            </a:r>
          </a:p>
        </p:txBody>
      </p:sp>
      <p:sp>
        <p:nvSpPr>
          <p:cNvPr id="11" name="Dikdörtgen: Yuvarlatılmış Çapraz Köşeler 10">
            <a:hlinkClick r:id="rId3" action="ppaction://hlinksldjump"/>
            <a:extLst>
              <a:ext uri="{FF2B5EF4-FFF2-40B4-BE49-F238E27FC236}">
                <a16:creationId xmlns:a16="http://schemas.microsoft.com/office/drawing/2014/main" id="{FE1844D4-349F-4A36-BD42-869D156847AC}"/>
              </a:ext>
            </a:extLst>
          </p:cNvPr>
          <p:cNvSpPr/>
          <p:nvPr/>
        </p:nvSpPr>
        <p:spPr>
          <a:xfrm>
            <a:off x="6372200" y="3441195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Close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Window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2" name="Dikdörtgen: Yuvarlatılmış Çapraz Köşeler 11">
            <a:hlinkClick r:id="rId3" action="ppaction://hlinksldjump"/>
            <a:extLst>
              <a:ext uri="{FF2B5EF4-FFF2-40B4-BE49-F238E27FC236}">
                <a16:creationId xmlns:a16="http://schemas.microsoft.com/office/drawing/2014/main" id="{FDCD07AA-2BA3-4D1A-AB7B-931B0674E5FC}"/>
              </a:ext>
            </a:extLst>
          </p:cNvPr>
          <p:cNvSpPr/>
          <p:nvPr/>
        </p:nvSpPr>
        <p:spPr>
          <a:xfrm>
            <a:off x="3275856" y="5301208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Clean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Board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A99B9BF7-E28F-4C67-BD63-26E284208D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14" y="1138518"/>
            <a:ext cx="2724545" cy="272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67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796E4E9C-B743-4311-B799-27420732623E}"/>
              </a:ext>
            </a:extLst>
          </p:cNvPr>
          <p:cNvSpPr txBox="1"/>
          <p:nvPr/>
        </p:nvSpPr>
        <p:spPr>
          <a:xfrm>
            <a:off x="179512" y="692696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11)</a:t>
            </a:r>
          </a:p>
        </p:txBody>
      </p:sp>
      <p:sp>
        <p:nvSpPr>
          <p:cNvPr id="6" name="Dikdörtgen: Yuvarlatılmış Köşeler 5">
            <a:extLst>
              <a:ext uri="{FF2B5EF4-FFF2-40B4-BE49-F238E27FC236}">
                <a16:creationId xmlns:a16="http://schemas.microsoft.com/office/drawing/2014/main" id="{D57D48F0-BC98-4320-A144-34DDAB90F7DF}"/>
              </a:ext>
            </a:extLst>
          </p:cNvPr>
          <p:cNvSpPr/>
          <p:nvPr/>
        </p:nvSpPr>
        <p:spPr>
          <a:xfrm>
            <a:off x="1115616" y="696075"/>
            <a:ext cx="3456384" cy="34563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Dikdörtgen: Yuvarlatılmış Çapraz Köşeler 8">
            <a:hlinkClick r:id="rId2" action="ppaction://hlinksldjump"/>
            <a:extLst>
              <a:ext uri="{FF2B5EF4-FFF2-40B4-BE49-F238E27FC236}">
                <a16:creationId xmlns:a16="http://schemas.microsoft.com/office/drawing/2014/main" id="{0B5E9191-C752-49FE-91F5-9DAD0313BF93}"/>
              </a:ext>
            </a:extLst>
          </p:cNvPr>
          <p:cNvSpPr/>
          <p:nvPr/>
        </p:nvSpPr>
        <p:spPr>
          <a:xfrm>
            <a:off x="179512" y="5373216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May I </a:t>
            </a:r>
            <a:r>
              <a:rPr lang="tr-TR" sz="2800" dirty="0" err="1">
                <a:latin typeface="Comic Sans MS" panose="030F0702030302020204" pitchFamily="66" charset="0"/>
              </a:rPr>
              <a:t>Come</a:t>
            </a:r>
            <a:r>
              <a:rPr lang="tr-TR" sz="2800" dirty="0">
                <a:latin typeface="Comic Sans MS" panose="030F0702030302020204" pitchFamily="66" charset="0"/>
              </a:rPr>
              <a:t> in?</a:t>
            </a:r>
          </a:p>
        </p:txBody>
      </p:sp>
      <p:sp>
        <p:nvSpPr>
          <p:cNvPr id="10" name="Dikdörtgen: Yuvarlatılmış Çapraz Köşeler 9">
            <a:hlinkClick r:id="rId2" action="ppaction://hlinksldjump"/>
            <a:extLst>
              <a:ext uri="{FF2B5EF4-FFF2-40B4-BE49-F238E27FC236}">
                <a16:creationId xmlns:a16="http://schemas.microsoft.com/office/drawing/2014/main" id="{B64558C9-37FA-4D02-B682-33D13D58FA7E}"/>
              </a:ext>
            </a:extLst>
          </p:cNvPr>
          <p:cNvSpPr/>
          <p:nvPr/>
        </p:nvSpPr>
        <p:spPr>
          <a:xfrm>
            <a:off x="6372200" y="1112550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May I </a:t>
            </a:r>
            <a:r>
              <a:rPr lang="tr-TR" sz="2800" dirty="0" err="1">
                <a:latin typeface="Comic Sans MS" panose="030F0702030302020204" pitchFamily="66" charset="0"/>
              </a:rPr>
              <a:t>Clean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Board?</a:t>
            </a:r>
          </a:p>
        </p:txBody>
      </p:sp>
      <p:sp>
        <p:nvSpPr>
          <p:cNvPr id="11" name="Dikdörtgen: Yuvarlatılmış Çapraz Köşeler 10">
            <a:hlinkClick r:id="rId3" action="ppaction://hlinksldjump"/>
            <a:extLst>
              <a:ext uri="{FF2B5EF4-FFF2-40B4-BE49-F238E27FC236}">
                <a16:creationId xmlns:a16="http://schemas.microsoft.com/office/drawing/2014/main" id="{FE1844D4-349F-4A36-BD42-869D156847AC}"/>
              </a:ext>
            </a:extLst>
          </p:cNvPr>
          <p:cNvSpPr/>
          <p:nvPr/>
        </p:nvSpPr>
        <p:spPr>
          <a:xfrm>
            <a:off x="6372200" y="3441195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May I </a:t>
            </a:r>
            <a:r>
              <a:rPr lang="tr-TR" sz="2800" dirty="0" err="1">
                <a:latin typeface="Comic Sans MS" panose="030F0702030302020204" pitchFamily="66" charset="0"/>
              </a:rPr>
              <a:t>go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Toilet</a:t>
            </a:r>
            <a:r>
              <a:rPr lang="tr-TR" sz="2800" dirty="0">
                <a:latin typeface="Comic Sans MS" panose="030F0702030302020204" pitchFamily="66" charset="0"/>
              </a:rPr>
              <a:t>? </a:t>
            </a:r>
          </a:p>
        </p:txBody>
      </p:sp>
      <p:sp>
        <p:nvSpPr>
          <p:cNvPr id="12" name="Dikdörtgen: Yuvarlatılmış Çapraz Köşeler 11">
            <a:hlinkClick r:id="rId2" action="ppaction://hlinksldjump"/>
            <a:extLst>
              <a:ext uri="{FF2B5EF4-FFF2-40B4-BE49-F238E27FC236}">
                <a16:creationId xmlns:a16="http://schemas.microsoft.com/office/drawing/2014/main" id="{FDCD07AA-2BA3-4D1A-AB7B-931B0674E5FC}"/>
              </a:ext>
            </a:extLst>
          </p:cNvPr>
          <p:cNvSpPr/>
          <p:nvPr/>
        </p:nvSpPr>
        <p:spPr>
          <a:xfrm>
            <a:off x="3275856" y="5301208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Can I </a:t>
            </a:r>
            <a:r>
              <a:rPr lang="tr-TR" sz="2800" dirty="0" err="1">
                <a:latin typeface="Comic Sans MS" panose="030F0702030302020204" pitchFamily="66" charset="0"/>
              </a:rPr>
              <a:t>join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Your</a:t>
            </a:r>
            <a:r>
              <a:rPr lang="tr-TR" sz="2800" dirty="0">
                <a:latin typeface="Comic Sans MS" panose="030F0702030302020204" pitchFamily="66" charset="0"/>
              </a:rPr>
              <a:t> Game?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71F08FA1-DD63-4034-89B3-22BB16B9D6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042" y="1046639"/>
            <a:ext cx="2760918" cy="276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8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796E4E9C-B743-4311-B799-27420732623E}"/>
              </a:ext>
            </a:extLst>
          </p:cNvPr>
          <p:cNvSpPr txBox="1"/>
          <p:nvPr/>
        </p:nvSpPr>
        <p:spPr>
          <a:xfrm>
            <a:off x="252028" y="696075"/>
            <a:ext cx="1007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12)</a:t>
            </a:r>
          </a:p>
        </p:txBody>
      </p:sp>
      <p:sp>
        <p:nvSpPr>
          <p:cNvPr id="6" name="Dikdörtgen: Yuvarlatılmış Köşeler 5">
            <a:extLst>
              <a:ext uri="{FF2B5EF4-FFF2-40B4-BE49-F238E27FC236}">
                <a16:creationId xmlns:a16="http://schemas.microsoft.com/office/drawing/2014/main" id="{D57D48F0-BC98-4320-A144-34DDAB90F7DF}"/>
              </a:ext>
            </a:extLst>
          </p:cNvPr>
          <p:cNvSpPr/>
          <p:nvPr/>
        </p:nvSpPr>
        <p:spPr>
          <a:xfrm>
            <a:off x="1115616" y="696075"/>
            <a:ext cx="3456384" cy="34563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Dikdörtgen: Yuvarlatılmış Çapraz Köşeler 8">
            <a:hlinkClick r:id="rId2" action="ppaction://hlinksldjump"/>
            <a:extLst>
              <a:ext uri="{FF2B5EF4-FFF2-40B4-BE49-F238E27FC236}">
                <a16:creationId xmlns:a16="http://schemas.microsoft.com/office/drawing/2014/main" id="{0B5E9191-C752-49FE-91F5-9DAD0313BF93}"/>
              </a:ext>
            </a:extLst>
          </p:cNvPr>
          <p:cNvSpPr/>
          <p:nvPr/>
        </p:nvSpPr>
        <p:spPr>
          <a:xfrm>
            <a:off x="179512" y="5373216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Close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Window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0" name="Dikdörtgen: Yuvarlatılmış Çapraz Köşeler 9">
            <a:hlinkClick r:id="rId2" action="ppaction://hlinksldjump"/>
            <a:extLst>
              <a:ext uri="{FF2B5EF4-FFF2-40B4-BE49-F238E27FC236}">
                <a16:creationId xmlns:a16="http://schemas.microsoft.com/office/drawing/2014/main" id="{B64558C9-37FA-4D02-B682-33D13D58FA7E}"/>
              </a:ext>
            </a:extLst>
          </p:cNvPr>
          <p:cNvSpPr/>
          <p:nvPr/>
        </p:nvSpPr>
        <p:spPr>
          <a:xfrm>
            <a:off x="6372200" y="1112550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Close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Door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1" name="Dikdörtgen: Yuvarlatılmış Çapraz Köşeler 10">
            <a:hlinkClick r:id="rId2" action="ppaction://hlinksldjump"/>
            <a:extLst>
              <a:ext uri="{FF2B5EF4-FFF2-40B4-BE49-F238E27FC236}">
                <a16:creationId xmlns:a16="http://schemas.microsoft.com/office/drawing/2014/main" id="{FE1844D4-349F-4A36-BD42-869D156847AC}"/>
              </a:ext>
            </a:extLst>
          </p:cNvPr>
          <p:cNvSpPr/>
          <p:nvPr/>
        </p:nvSpPr>
        <p:spPr>
          <a:xfrm>
            <a:off x="6372200" y="3441195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Open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Window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2" name="Dikdörtgen: Yuvarlatılmış Çapraz Köşeler 11">
            <a:hlinkClick r:id="rId3" action="ppaction://hlinksldjump"/>
            <a:extLst>
              <a:ext uri="{FF2B5EF4-FFF2-40B4-BE49-F238E27FC236}">
                <a16:creationId xmlns:a16="http://schemas.microsoft.com/office/drawing/2014/main" id="{FDCD07AA-2BA3-4D1A-AB7B-931B0674E5FC}"/>
              </a:ext>
            </a:extLst>
          </p:cNvPr>
          <p:cNvSpPr/>
          <p:nvPr/>
        </p:nvSpPr>
        <p:spPr>
          <a:xfrm>
            <a:off x="3275856" y="5301208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Open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Door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07165DE7-FC54-44BB-987A-B87CA73782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052736"/>
            <a:ext cx="2880904" cy="288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75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796E4E9C-B743-4311-B799-27420732623E}"/>
              </a:ext>
            </a:extLst>
          </p:cNvPr>
          <p:cNvSpPr txBox="1"/>
          <p:nvPr/>
        </p:nvSpPr>
        <p:spPr>
          <a:xfrm>
            <a:off x="216024" y="692696"/>
            <a:ext cx="9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13)</a:t>
            </a:r>
          </a:p>
        </p:txBody>
      </p:sp>
      <p:sp>
        <p:nvSpPr>
          <p:cNvPr id="6" name="Dikdörtgen: Yuvarlatılmış Köşeler 5">
            <a:extLst>
              <a:ext uri="{FF2B5EF4-FFF2-40B4-BE49-F238E27FC236}">
                <a16:creationId xmlns:a16="http://schemas.microsoft.com/office/drawing/2014/main" id="{D57D48F0-BC98-4320-A144-34DDAB90F7DF}"/>
              </a:ext>
            </a:extLst>
          </p:cNvPr>
          <p:cNvSpPr/>
          <p:nvPr/>
        </p:nvSpPr>
        <p:spPr>
          <a:xfrm>
            <a:off x="1115616" y="696075"/>
            <a:ext cx="3456384" cy="34563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Dikdörtgen: Yuvarlatılmış Çapraz Köşeler 8">
            <a:hlinkClick r:id="rId2" action="ppaction://hlinksldjump"/>
            <a:extLst>
              <a:ext uri="{FF2B5EF4-FFF2-40B4-BE49-F238E27FC236}">
                <a16:creationId xmlns:a16="http://schemas.microsoft.com/office/drawing/2014/main" id="{0B5E9191-C752-49FE-91F5-9DAD0313BF93}"/>
              </a:ext>
            </a:extLst>
          </p:cNvPr>
          <p:cNvSpPr/>
          <p:nvPr/>
        </p:nvSpPr>
        <p:spPr>
          <a:xfrm>
            <a:off x="179512" y="5373216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Listen</a:t>
            </a:r>
          </a:p>
        </p:txBody>
      </p:sp>
      <p:sp>
        <p:nvSpPr>
          <p:cNvPr id="10" name="Dikdörtgen: Yuvarlatılmış Çapraz Köşeler 9">
            <a:hlinkClick r:id="rId2" action="ppaction://hlinksldjump"/>
            <a:extLst>
              <a:ext uri="{FF2B5EF4-FFF2-40B4-BE49-F238E27FC236}">
                <a16:creationId xmlns:a16="http://schemas.microsoft.com/office/drawing/2014/main" id="{B64558C9-37FA-4D02-B682-33D13D58FA7E}"/>
              </a:ext>
            </a:extLst>
          </p:cNvPr>
          <p:cNvSpPr/>
          <p:nvPr/>
        </p:nvSpPr>
        <p:spPr>
          <a:xfrm>
            <a:off x="6372200" y="1112550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Come</a:t>
            </a:r>
            <a:r>
              <a:rPr lang="tr-TR" sz="2800" dirty="0">
                <a:latin typeface="Comic Sans MS" panose="030F0702030302020204" pitchFamily="66" charset="0"/>
              </a:rPr>
              <a:t> in</a:t>
            </a:r>
          </a:p>
        </p:txBody>
      </p:sp>
      <p:sp>
        <p:nvSpPr>
          <p:cNvPr id="11" name="Dikdörtgen: Yuvarlatılmış Çapraz Köşeler 10">
            <a:hlinkClick r:id="rId3" action="ppaction://hlinksldjump"/>
            <a:extLst>
              <a:ext uri="{FF2B5EF4-FFF2-40B4-BE49-F238E27FC236}">
                <a16:creationId xmlns:a16="http://schemas.microsoft.com/office/drawing/2014/main" id="{FE1844D4-349F-4A36-BD42-869D156847AC}"/>
              </a:ext>
            </a:extLst>
          </p:cNvPr>
          <p:cNvSpPr/>
          <p:nvPr/>
        </p:nvSpPr>
        <p:spPr>
          <a:xfrm>
            <a:off x="6372200" y="3441195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Raise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Your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Hand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2" name="Dikdörtgen: Yuvarlatılmış Çapraz Köşeler 11">
            <a:hlinkClick r:id="rId2" action="ppaction://hlinksldjump"/>
            <a:extLst>
              <a:ext uri="{FF2B5EF4-FFF2-40B4-BE49-F238E27FC236}">
                <a16:creationId xmlns:a16="http://schemas.microsoft.com/office/drawing/2014/main" id="{FDCD07AA-2BA3-4D1A-AB7B-931B0674E5FC}"/>
              </a:ext>
            </a:extLst>
          </p:cNvPr>
          <p:cNvSpPr/>
          <p:nvPr/>
        </p:nvSpPr>
        <p:spPr>
          <a:xfrm>
            <a:off x="3275856" y="5301208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Be </a:t>
            </a:r>
            <a:r>
              <a:rPr lang="tr-TR" sz="2800" dirty="0" err="1">
                <a:latin typeface="Comic Sans MS" panose="030F0702030302020204" pitchFamily="66" charset="0"/>
              </a:rPr>
              <a:t>Quiet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8CB3C7BE-7766-451C-9026-258E5D045A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488" y="1107160"/>
            <a:ext cx="2737472" cy="273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36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796E4E9C-B743-4311-B799-27420732623E}"/>
              </a:ext>
            </a:extLst>
          </p:cNvPr>
          <p:cNvSpPr txBox="1"/>
          <p:nvPr/>
        </p:nvSpPr>
        <p:spPr>
          <a:xfrm>
            <a:off x="251520" y="692696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14)</a:t>
            </a:r>
          </a:p>
        </p:txBody>
      </p:sp>
      <p:sp>
        <p:nvSpPr>
          <p:cNvPr id="6" name="Dikdörtgen: Yuvarlatılmış Köşeler 5">
            <a:extLst>
              <a:ext uri="{FF2B5EF4-FFF2-40B4-BE49-F238E27FC236}">
                <a16:creationId xmlns:a16="http://schemas.microsoft.com/office/drawing/2014/main" id="{D57D48F0-BC98-4320-A144-34DDAB90F7DF}"/>
              </a:ext>
            </a:extLst>
          </p:cNvPr>
          <p:cNvSpPr/>
          <p:nvPr/>
        </p:nvSpPr>
        <p:spPr>
          <a:xfrm>
            <a:off x="1115616" y="696075"/>
            <a:ext cx="3456384" cy="34563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Dikdörtgen: Yuvarlatılmış Çapraz Köşeler 8">
            <a:hlinkClick r:id="rId2" action="ppaction://hlinksldjump"/>
            <a:extLst>
              <a:ext uri="{FF2B5EF4-FFF2-40B4-BE49-F238E27FC236}">
                <a16:creationId xmlns:a16="http://schemas.microsoft.com/office/drawing/2014/main" id="{0B5E9191-C752-49FE-91F5-9DAD0313BF93}"/>
              </a:ext>
            </a:extLst>
          </p:cNvPr>
          <p:cNvSpPr/>
          <p:nvPr/>
        </p:nvSpPr>
        <p:spPr>
          <a:xfrm>
            <a:off x="179512" y="5373216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Sit </a:t>
            </a:r>
            <a:r>
              <a:rPr lang="tr-TR" sz="2800" dirty="0" err="1">
                <a:latin typeface="Comic Sans MS" panose="030F0702030302020204" pitchFamily="66" charset="0"/>
              </a:rPr>
              <a:t>Down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0" name="Dikdörtgen: Yuvarlatılmış Çapraz Köşeler 9">
            <a:hlinkClick r:id="rId3" action="ppaction://hlinksldjump"/>
            <a:extLst>
              <a:ext uri="{FF2B5EF4-FFF2-40B4-BE49-F238E27FC236}">
                <a16:creationId xmlns:a16="http://schemas.microsoft.com/office/drawing/2014/main" id="{B64558C9-37FA-4D02-B682-33D13D58FA7E}"/>
              </a:ext>
            </a:extLst>
          </p:cNvPr>
          <p:cNvSpPr/>
          <p:nvPr/>
        </p:nvSpPr>
        <p:spPr>
          <a:xfrm>
            <a:off x="6372200" y="1112550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Come</a:t>
            </a:r>
            <a:r>
              <a:rPr lang="tr-TR" sz="2800" dirty="0">
                <a:latin typeface="Comic Sans MS" panose="030F0702030302020204" pitchFamily="66" charset="0"/>
              </a:rPr>
              <a:t> Here</a:t>
            </a:r>
          </a:p>
        </p:txBody>
      </p:sp>
      <p:sp>
        <p:nvSpPr>
          <p:cNvPr id="11" name="Dikdörtgen: Yuvarlatılmış Çapraz Köşeler 10">
            <a:hlinkClick r:id="rId3" action="ppaction://hlinksldjump"/>
            <a:extLst>
              <a:ext uri="{FF2B5EF4-FFF2-40B4-BE49-F238E27FC236}">
                <a16:creationId xmlns:a16="http://schemas.microsoft.com/office/drawing/2014/main" id="{FE1844D4-349F-4A36-BD42-869D156847AC}"/>
              </a:ext>
            </a:extLst>
          </p:cNvPr>
          <p:cNvSpPr/>
          <p:nvPr/>
        </p:nvSpPr>
        <p:spPr>
          <a:xfrm>
            <a:off x="6372200" y="3441195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Come</a:t>
            </a:r>
            <a:r>
              <a:rPr lang="tr-TR" sz="2800" dirty="0">
                <a:latin typeface="Comic Sans MS" panose="030F0702030302020204" pitchFamily="66" charset="0"/>
              </a:rPr>
              <a:t> in</a:t>
            </a:r>
          </a:p>
        </p:txBody>
      </p:sp>
      <p:sp>
        <p:nvSpPr>
          <p:cNvPr id="12" name="Dikdörtgen: Yuvarlatılmış Çapraz Köşeler 11">
            <a:hlinkClick r:id="rId3" action="ppaction://hlinksldjump"/>
            <a:extLst>
              <a:ext uri="{FF2B5EF4-FFF2-40B4-BE49-F238E27FC236}">
                <a16:creationId xmlns:a16="http://schemas.microsoft.com/office/drawing/2014/main" id="{FDCD07AA-2BA3-4D1A-AB7B-931B0674E5FC}"/>
              </a:ext>
            </a:extLst>
          </p:cNvPr>
          <p:cNvSpPr/>
          <p:nvPr/>
        </p:nvSpPr>
        <p:spPr>
          <a:xfrm>
            <a:off x="3275856" y="5301208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Stand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Up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225A3C84-04C4-4AFE-8293-02A5B9FC03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527" y="912099"/>
            <a:ext cx="3024336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38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796E4E9C-B743-4311-B799-27420732623E}"/>
              </a:ext>
            </a:extLst>
          </p:cNvPr>
          <p:cNvSpPr txBox="1"/>
          <p:nvPr/>
        </p:nvSpPr>
        <p:spPr>
          <a:xfrm>
            <a:off x="251520" y="692696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15)</a:t>
            </a:r>
          </a:p>
        </p:txBody>
      </p:sp>
      <p:sp>
        <p:nvSpPr>
          <p:cNvPr id="6" name="Dikdörtgen: Yuvarlatılmış Köşeler 5">
            <a:extLst>
              <a:ext uri="{FF2B5EF4-FFF2-40B4-BE49-F238E27FC236}">
                <a16:creationId xmlns:a16="http://schemas.microsoft.com/office/drawing/2014/main" id="{D57D48F0-BC98-4320-A144-34DDAB90F7DF}"/>
              </a:ext>
            </a:extLst>
          </p:cNvPr>
          <p:cNvSpPr/>
          <p:nvPr/>
        </p:nvSpPr>
        <p:spPr>
          <a:xfrm>
            <a:off x="1115616" y="696075"/>
            <a:ext cx="3456384" cy="34563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Dikdörtgen: Yuvarlatılmış Çapraz Köşeler 8">
            <a:hlinkClick r:id="rId2" action="ppaction://hlinksldjump"/>
            <a:extLst>
              <a:ext uri="{FF2B5EF4-FFF2-40B4-BE49-F238E27FC236}">
                <a16:creationId xmlns:a16="http://schemas.microsoft.com/office/drawing/2014/main" id="{0B5E9191-C752-49FE-91F5-9DAD0313BF93}"/>
              </a:ext>
            </a:extLst>
          </p:cNvPr>
          <p:cNvSpPr/>
          <p:nvPr/>
        </p:nvSpPr>
        <p:spPr>
          <a:xfrm>
            <a:off x="179512" y="5373216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Stay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There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0" name="Dikdörtgen: Yuvarlatılmış Çapraz Köşeler 9">
            <a:hlinkClick r:id="rId3" action="ppaction://hlinksldjump"/>
            <a:extLst>
              <a:ext uri="{FF2B5EF4-FFF2-40B4-BE49-F238E27FC236}">
                <a16:creationId xmlns:a16="http://schemas.microsoft.com/office/drawing/2014/main" id="{B64558C9-37FA-4D02-B682-33D13D58FA7E}"/>
              </a:ext>
            </a:extLst>
          </p:cNvPr>
          <p:cNvSpPr/>
          <p:nvPr/>
        </p:nvSpPr>
        <p:spPr>
          <a:xfrm>
            <a:off x="6372200" y="1112550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Stand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Up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1" name="Dikdörtgen: Yuvarlatılmış Çapraz Köşeler 10">
            <a:hlinkClick r:id="rId2" action="ppaction://hlinksldjump"/>
            <a:extLst>
              <a:ext uri="{FF2B5EF4-FFF2-40B4-BE49-F238E27FC236}">
                <a16:creationId xmlns:a16="http://schemas.microsoft.com/office/drawing/2014/main" id="{FE1844D4-349F-4A36-BD42-869D156847AC}"/>
              </a:ext>
            </a:extLst>
          </p:cNvPr>
          <p:cNvSpPr/>
          <p:nvPr/>
        </p:nvSpPr>
        <p:spPr>
          <a:xfrm>
            <a:off x="6372200" y="3441195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Come</a:t>
            </a:r>
            <a:r>
              <a:rPr lang="tr-TR" sz="2800" dirty="0">
                <a:latin typeface="Comic Sans MS" panose="030F0702030302020204" pitchFamily="66" charset="0"/>
              </a:rPr>
              <a:t> Here</a:t>
            </a:r>
          </a:p>
        </p:txBody>
      </p:sp>
      <p:sp>
        <p:nvSpPr>
          <p:cNvPr id="12" name="Dikdörtgen: Yuvarlatılmış Çapraz Köşeler 11">
            <a:hlinkClick r:id="rId2" action="ppaction://hlinksldjump"/>
            <a:extLst>
              <a:ext uri="{FF2B5EF4-FFF2-40B4-BE49-F238E27FC236}">
                <a16:creationId xmlns:a16="http://schemas.microsoft.com/office/drawing/2014/main" id="{FDCD07AA-2BA3-4D1A-AB7B-931B0674E5FC}"/>
              </a:ext>
            </a:extLst>
          </p:cNvPr>
          <p:cNvSpPr/>
          <p:nvPr/>
        </p:nvSpPr>
        <p:spPr>
          <a:xfrm>
            <a:off x="3275856" y="5301208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Sit </a:t>
            </a:r>
            <a:r>
              <a:rPr lang="tr-TR" sz="2800" dirty="0" err="1">
                <a:latin typeface="Comic Sans MS" panose="030F0702030302020204" pitchFamily="66" charset="0"/>
              </a:rPr>
              <a:t>Down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19B39E1E-3737-4848-80FD-D7F69B9E6D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048" y="1155016"/>
            <a:ext cx="2808896" cy="280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2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796E4E9C-B743-4311-B799-27420732623E}"/>
              </a:ext>
            </a:extLst>
          </p:cNvPr>
          <p:cNvSpPr txBox="1"/>
          <p:nvPr/>
        </p:nvSpPr>
        <p:spPr>
          <a:xfrm>
            <a:off x="251520" y="692696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16)</a:t>
            </a:r>
          </a:p>
        </p:txBody>
      </p:sp>
      <p:sp>
        <p:nvSpPr>
          <p:cNvPr id="6" name="Dikdörtgen: Yuvarlatılmış Köşeler 5">
            <a:extLst>
              <a:ext uri="{FF2B5EF4-FFF2-40B4-BE49-F238E27FC236}">
                <a16:creationId xmlns:a16="http://schemas.microsoft.com/office/drawing/2014/main" id="{D57D48F0-BC98-4320-A144-34DDAB90F7DF}"/>
              </a:ext>
            </a:extLst>
          </p:cNvPr>
          <p:cNvSpPr/>
          <p:nvPr/>
        </p:nvSpPr>
        <p:spPr>
          <a:xfrm>
            <a:off x="1115616" y="696075"/>
            <a:ext cx="3456384" cy="34563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Dikdörtgen: Yuvarlatılmış Çapraz Köşeler 8">
            <a:hlinkClick r:id="rId2" action="ppaction://hlinksldjump"/>
            <a:extLst>
              <a:ext uri="{FF2B5EF4-FFF2-40B4-BE49-F238E27FC236}">
                <a16:creationId xmlns:a16="http://schemas.microsoft.com/office/drawing/2014/main" id="{0B5E9191-C752-49FE-91F5-9DAD0313BF93}"/>
              </a:ext>
            </a:extLst>
          </p:cNvPr>
          <p:cNvSpPr/>
          <p:nvPr/>
        </p:nvSpPr>
        <p:spPr>
          <a:xfrm>
            <a:off x="179512" y="5373216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Be </a:t>
            </a:r>
            <a:r>
              <a:rPr lang="tr-TR" sz="2800" dirty="0" err="1">
                <a:latin typeface="Comic Sans MS" panose="030F0702030302020204" pitchFamily="66" charset="0"/>
              </a:rPr>
              <a:t>Quiet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0" name="Dikdörtgen: Yuvarlatılmış Çapraz Köşeler 9">
            <a:hlinkClick r:id="rId2" action="ppaction://hlinksldjump"/>
            <a:extLst>
              <a:ext uri="{FF2B5EF4-FFF2-40B4-BE49-F238E27FC236}">
                <a16:creationId xmlns:a16="http://schemas.microsoft.com/office/drawing/2014/main" id="{B64558C9-37FA-4D02-B682-33D13D58FA7E}"/>
              </a:ext>
            </a:extLst>
          </p:cNvPr>
          <p:cNvSpPr/>
          <p:nvPr/>
        </p:nvSpPr>
        <p:spPr>
          <a:xfrm>
            <a:off x="6372200" y="1112550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Save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Energy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1" name="Dikdörtgen: Yuvarlatılmış Çapraz Köşeler 10">
            <a:hlinkClick r:id="rId3" action="ppaction://hlinksldjump"/>
            <a:extLst>
              <a:ext uri="{FF2B5EF4-FFF2-40B4-BE49-F238E27FC236}">
                <a16:creationId xmlns:a16="http://schemas.microsoft.com/office/drawing/2014/main" id="{FE1844D4-349F-4A36-BD42-869D156847AC}"/>
              </a:ext>
            </a:extLst>
          </p:cNvPr>
          <p:cNvSpPr/>
          <p:nvPr/>
        </p:nvSpPr>
        <p:spPr>
          <a:xfrm>
            <a:off x="6372200" y="3441195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Stay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There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2" name="Dikdörtgen: Yuvarlatılmış Çapraz Köşeler 11">
            <a:hlinkClick r:id="rId2" action="ppaction://hlinksldjump"/>
            <a:extLst>
              <a:ext uri="{FF2B5EF4-FFF2-40B4-BE49-F238E27FC236}">
                <a16:creationId xmlns:a16="http://schemas.microsoft.com/office/drawing/2014/main" id="{FDCD07AA-2BA3-4D1A-AB7B-931B0674E5FC}"/>
              </a:ext>
            </a:extLst>
          </p:cNvPr>
          <p:cNvSpPr/>
          <p:nvPr/>
        </p:nvSpPr>
        <p:spPr>
          <a:xfrm>
            <a:off x="3275856" y="5301208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Take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Ball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91942B7C-5067-4378-A19E-F637696EBA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488" y="1112550"/>
            <a:ext cx="2809480" cy="280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98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796E4E9C-B743-4311-B799-27420732623E}"/>
              </a:ext>
            </a:extLst>
          </p:cNvPr>
          <p:cNvSpPr txBox="1"/>
          <p:nvPr/>
        </p:nvSpPr>
        <p:spPr>
          <a:xfrm>
            <a:off x="251520" y="692696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17)</a:t>
            </a:r>
          </a:p>
        </p:txBody>
      </p:sp>
      <p:sp>
        <p:nvSpPr>
          <p:cNvPr id="6" name="Dikdörtgen: Yuvarlatılmış Köşeler 5">
            <a:extLst>
              <a:ext uri="{FF2B5EF4-FFF2-40B4-BE49-F238E27FC236}">
                <a16:creationId xmlns:a16="http://schemas.microsoft.com/office/drawing/2014/main" id="{D57D48F0-BC98-4320-A144-34DDAB90F7DF}"/>
              </a:ext>
            </a:extLst>
          </p:cNvPr>
          <p:cNvSpPr/>
          <p:nvPr/>
        </p:nvSpPr>
        <p:spPr>
          <a:xfrm>
            <a:off x="1115616" y="696075"/>
            <a:ext cx="3456384" cy="34563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Dikdörtgen: Yuvarlatılmış Çapraz Köşeler 8">
            <a:hlinkClick r:id="rId2" action="ppaction://hlinksldjump"/>
            <a:extLst>
              <a:ext uri="{FF2B5EF4-FFF2-40B4-BE49-F238E27FC236}">
                <a16:creationId xmlns:a16="http://schemas.microsoft.com/office/drawing/2014/main" id="{0B5E9191-C752-49FE-91F5-9DAD0313BF93}"/>
              </a:ext>
            </a:extLst>
          </p:cNvPr>
          <p:cNvSpPr/>
          <p:nvPr/>
        </p:nvSpPr>
        <p:spPr>
          <a:xfrm>
            <a:off x="179512" y="5373216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Take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0" name="Dikdörtgen: Yuvarlatılmış Çapraz Köşeler 9">
            <a:hlinkClick r:id="rId3" action="ppaction://hlinksldjump"/>
            <a:extLst>
              <a:ext uri="{FF2B5EF4-FFF2-40B4-BE49-F238E27FC236}">
                <a16:creationId xmlns:a16="http://schemas.microsoft.com/office/drawing/2014/main" id="{B64558C9-37FA-4D02-B682-33D13D58FA7E}"/>
              </a:ext>
            </a:extLst>
          </p:cNvPr>
          <p:cNvSpPr/>
          <p:nvPr/>
        </p:nvSpPr>
        <p:spPr>
          <a:xfrm>
            <a:off x="6372200" y="1112550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Turn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Off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1" name="Dikdörtgen: Yuvarlatılmış Çapraz Köşeler 10">
            <a:hlinkClick r:id="rId3" action="ppaction://hlinksldjump"/>
            <a:extLst>
              <a:ext uri="{FF2B5EF4-FFF2-40B4-BE49-F238E27FC236}">
                <a16:creationId xmlns:a16="http://schemas.microsoft.com/office/drawing/2014/main" id="{FE1844D4-349F-4A36-BD42-869D156847AC}"/>
              </a:ext>
            </a:extLst>
          </p:cNvPr>
          <p:cNvSpPr/>
          <p:nvPr/>
        </p:nvSpPr>
        <p:spPr>
          <a:xfrm>
            <a:off x="6372200" y="3441195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Come</a:t>
            </a:r>
            <a:r>
              <a:rPr lang="tr-TR" sz="2800" dirty="0">
                <a:latin typeface="Comic Sans MS" panose="030F0702030302020204" pitchFamily="66" charset="0"/>
              </a:rPr>
              <a:t> in</a:t>
            </a:r>
          </a:p>
        </p:txBody>
      </p:sp>
      <p:sp>
        <p:nvSpPr>
          <p:cNvPr id="12" name="Dikdörtgen: Yuvarlatılmış Çapraz Köşeler 11">
            <a:hlinkClick r:id="rId3" action="ppaction://hlinksldjump"/>
            <a:extLst>
              <a:ext uri="{FF2B5EF4-FFF2-40B4-BE49-F238E27FC236}">
                <a16:creationId xmlns:a16="http://schemas.microsoft.com/office/drawing/2014/main" id="{FDCD07AA-2BA3-4D1A-AB7B-931B0674E5FC}"/>
              </a:ext>
            </a:extLst>
          </p:cNvPr>
          <p:cNvSpPr/>
          <p:nvPr/>
        </p:nvSpPr>
        <p:spPr>
          <a:xfrm>
            <a:off x="3275856" y="5301208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Listen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E94E8A14-3298-482A-BF5A-44015E5608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052500"/>
            <a:ext cx="2956439" cy="278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16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796E4E9C-B743-4311-B799-27420732623E}"/>
              </a:ext>
            </a:extLst>
          </p:cNvPr>
          <p:cNvSpPr txBox="1"/>
          <p:nvPr/>
        </p:nvSpPr>
        <p:spPr>
          <a:xfrm>
            <a:off x="251520" y="692696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18)</a:t>
            </a:r>
          </a:p>
        </p:txBody>
      </p:sp>
      <p:sp>
        <p:nvSpPr>
          <p:cNvPr id="6" name="Dikdörtgen: Yuvarlatılmış Köşeler 5">
            <a:extLst>
              <a:ext uri="{FF2B5EF4-FFF2-40B4-BE49-F238E27FC236}">
                <a16:creationId xmlns:a16="http://schemas.microsoft.com/office/drawing/2014/main" id="{D57D48F0-BC98-4320-A144-34DDAB90F7DF}"/>
              </a:ext>
            </a:extLst>
          </p:cNvPr>
          <p:cNvSpPr/>
          <p:nvPr/>
        </p:nvSpPr>
        <p:spPr>
          <a:xfrm>
            <a:off x="1115616" y="696075"/>
            <a:ext cx="3456384" cy="34563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Dikdörtgen: Yuvarlatılmış Çapraz Köşeler 8">
            <a:hlinkClick r:id="rId2" action="ppaction://hlinksldjump"/>
            <a:extLst>
              <a:ext uri="{FF2B5EF4-FFF2-40B4-BE49-F238E27FC236}">
                <a16:creationId xmlns:a16="http://schemas.microsoft.com/office/drawing/2014/main" id="{0B5E9191-C752-49FE-91F5-9DAD0313BF93}"/>
              </a:ext>
            </a:extLst>
          </p:cNvPr>
          <p:cNvSpPr/>
          <p:nvPr/>
        </p:nvSpPr>
        <p:spPr>
          <a:xfrm>
            <a:off x="179512" y="5373216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Join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Game</a:t>
            </a:r>
          </a:p>
        </p:txBody>
      </p:sp>
      <p:sp>
        <p:nvSpPr>
          <p:cNvPr id="10" name="Dikdörtgen: Yuvarlatılmış Çapraz Köşeler 9">
            <a:hlinkClick r:id="rId3" action="ppaction://hlinksldjump"/>
            <a:extLst>
              <a:ext uri="{FF2B5EF4-FFF2-40B4-BE49-F238E27FC236}">
                <a16:creationId xmlns:a16="http://schemas.microsoft.com/office/drawing/2014/main" id="{B64558C9-37FA-4D02-B682-33D13D58FA7E}"/>
              </a:ext>
            </a:extLst>
          </p:cNvPr>
          <p:cNvSpPr/>
          <p:nvPr/>
        </p:nvSpPr>
        <p:spPr>
          <a:xfrm>
            <a:off x="6372200" y="1112550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Turn</a:t>
            </a:r>
            <a:r>
              <a:rPr lang="tr-TR" sz="2800" dirty="0">
                <a:latin typeface="Comic Sans MS" panose="030F0702030302020204" pitchFamily="66" charset="0"/>
              </a:rPr>
              <a:t> On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Lights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1" name="Dikdörtgen: Yuvarlatılmış Çapraz Köşeler 10">
            <a:hlinkClick r:id="rId2" action="ppaction://hlinksldjump"/>
            <a:extLst>
              <a:ext uri="{FF2B5EF4-FFF2-40B4-BE49-F238E27FC236}">
                <a16:creationId xmlns:a16="http://schemas.microsoft.com/office/drawing/2014/main" id="{FE1844D4-349F-4A36-BD42-869D156847AC}"/>
              </a:ext>
            </a:extLst>
          </p:cNvPr>
          <p:cNvSpPr/>
          <p:nvPr/>
        </p:nvSpPr>
        <p:spPr>
          <a:xfrm>
            <a:off x="6372200" y="3441195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Turn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Off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Lights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2" name="Dikdörtgen: Yuvarlatılmış Çapraz Köşeler 11">
            <a:hlinkClick r:id="rId2" action="ppaction://hlinksldjump"/>
            <a:extLst>
              <a:ext uri="{FF2B5EF4-FFF2-40B4-BE49-F238E27FC236}">
                <a16:creationId xmlns:a16="http://schemas.microsoft.com/office/drawing/2014/main" id="{FDCD07AA-2BA3-4D1A-AB7B-931B0674E5FC}"/>
              </a:ext>
            </a:extLst>
          </p:cNvPr>
          <p:cNvSpPr/>
          <p:nvPr/>
        </p:nvSpPr>
        <p:spPr>
          <a:xfrm>
            <a:off x="3275856" y="5301208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Go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Back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Your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Place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262749F0-25E7-495A-B3B9-E238BE83CB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560" y="1112550"/>
            <a:ext cx="2925416" cy="281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45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796E4E9C-B743-4311-B799-27420732623E}"/>
              </a:ext>
            </a:extLst>
          </p:cNvPr>
          <p:cNvSpPr txBox="1"/>
          <p:nvPr/>
        </p:nvSpPr>
        <p:spPr>
          <a:xfrm>
            <a:off x="323528" y="692696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1)</a:t>
            </a:r>
          </a:p>
        </p:txBody>
      </p:sp>
      <p:sp>
        <p:nvSpPr>
          <p:cNvPr id="6" name="Dikdörtgen: Yuvarlatılmış Köşeler 5">
            <a:extLst>
              <a:ext uri="{FF2B5EF4-FFF2-40B4-BE49-F238E27FC236}">
                <a16:creationId xmlns:a16="http://schemas.microsoft.com/office/drawing/2014/main" id="{D57D48F0-BC98-4320-A144-34DDAB90F7DF}"/>
              </a:ext>
            </a:extLst>
          </p:cNvPr>
          <p:cNvSpPr/>
          <p:nvPr/>
        </p:nvSpPr>
        <p:spPr>
          <a:xfrm>
            <a:off x="1115616" y="696075"/>
            <a:ext cx="3456384" cy="34563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CFF3A9B6-5B49-48D2-B1B2-6199F42EC8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912099"/>
            <a:ext cx="3024336" cy="3024336"/>
          </a:xfrm>
          <a:prstGeom prst="rect">
            <a:avLst/>
          </a:prstGeom>
        </p:spPr>
      </p:pic>
      <p:sp>
        <p:nvSpPr>
          <p:cNvPr id="9" name="Dikdörtgen: Yuvarlatılmış Çapraz Köşeler 8">
            <a:hlinkClick r:id="rId3" action="ppaction://hlinksldjump"/>
            <a:extLst>
              <a:ext uri="{FF2B5EF4-FFF2-40B4-BE49-F238E27FC236}">
                <a16:creationId xmlns:a16="http://schemas.microsoft.com/office/drawing/2014/main" id="{0B5E9191-C752-49FE-91F5-9DAD0313BF93}"/>
              </a:ext>
            </a:extLst>
          </p:cNvPr>
          <p:cNvSpPr/>
          <p:nvPr/>
        </p:nvSpPr>
        <p:spPr>
          <a:xfrm>
            <a:off x="179512" y="5373216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Be </a:t>
            </a:r>
            <a:r>
              <a:rPr lang="tr-TR" sz="2800" dirty="0" err="1">
                <a:latin typeface="Comic Sans MS" panose="030F0702030302020204" pitchFamily="66" charset="0"/>
              </a:rPr>
              <a:t>Quiet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0" name="Dikdörtgen: Yuvarlatılmış Çapraz Köşeler 9">
            <a:hlinkClick r:id="rId4" action="ppaction://hlinksldjump"/>
            <a:extLst>
              <a:ext uri="{FF2B5EF4-FFF2-40B4-BE49-F238E27FC236}">
                <a16:creationId xmlns:a16="http://schemas.microsoft.com/office/drawing/2014/main" id="{B64558C9-37FA-4D02-B682-33D13D58FA7E}"/>
              </a:ext>
            </a:extLst>
          </p:cNvPr>
          <p:cNvSpPr/>
          <p:nvPr/>
        </p:nvSpPr>
        <p:spPr>
          <a:xfrm>
            <a:off x="6372200" y="1112550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Close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Door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1" name="Dikdörtgen: Yuvarlatılmış Çapraz Köşeler 10">
            <a:hlinkClick r:id="rId4" action="ppaction://hlinksldjump"/>
            <a:extLst>
              <a:ext uri="{FF2B5EF4-FFF2-40B4-BE49-F238E27FC236}">
                <a16:creationId xmlns:a16="http://schemas.microsoft.com/office/drawing/2014/main" id="{FE1844D4-349F-4A36-BD42-869D156847AC}"/>
              </a:ext>
            </a:extLst>
          </p:cNvPr>
          <p:cNvSpPr/>
          <p:nvPr/>
        </p:nvSpPr>
        <p:spPr>
          <a:xfrm>
            <a:off x="6372200" y="3441195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Raise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Your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Hand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2" name="Dikdörtgen: Yuvarlatılmış Çapraz Köşeler 11">
            <a:hlinkClick r:id="rId4" action="ppaction://hlinksldjump"/>
            <a:extLst>
              <a:ext uri="{FF2B5EF4-FFF2-40B4-BE49-F238E27FC236}">
                <a16:creationId xmlns:a16="http://schemas.microsoft.com/office/drawing/2014/main" id="{FDCD07AA-2BA3-4D1A-AB7B-931B0674E5FC}"/>
              </a:ext>
            </a:extLst>
          </p:cNvPr>
          <p:cNvSpPr/>
          <p:nvPr/>
        </p:nvSpPr>
        <p:spPr>
          <a:xfrm>
            <a:off x="3275856" y="5301208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Sit </a:t>
            </a:r>
            <a:r>
              <a:rPr lang="tr-TR" sz="2800" dirty="0" err="1">
                <a:latin typeface="Comic Sans MS" panose="030F0702030302020204" pitchFamily="66" charset="0"/>
              </a:rPr>
              <a:t>Down</a:t>
            </a:r>
            <a:endParaRPr lang="tr-T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06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796E4E9C-B743-4311-B799-27420732623E}"/>
              </a:ext>
            </a:extLst>
          </p:cNvPr>
          <p:cNvSpPr txBox="1"/>
          <p:nvPr/>
        </p:nvSpPr>
        <p:spPr>
          <a:xfrm>
            <a:off x="251520" y="692696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19)</a:t>
            </a:r>
          </a:p>
        </p:txBody>
      </p:sp>
      <p:sp>
        <p:nvSpPr>
          <p:cNvPr id="6" name="Dikdörtgen: Yuvarlatılmış Köşeler 5">
            <a:extLst>
              <a:ext uri="{FF2B5EF4-FFF2-40B4-BE49-F238E27FC236}">
                <a16:creationId xmlns:a16="http://schemas.microsoft.com/office/drawing/2014/main" id="{D57D48F0-BC98-4320-A144-34DDAB90F7DF}"/>
              </a:ext>
            </a:extLst>
          </p:cNvPr>
          <p:cNvSpPr/>
          <p:nvPr/>
        </p:nvSpPr>
        <p:spPr>
          <a:xfrm>
            <a:off x="1115616" y="696075"/>
            <a:ext cx="3456384" cy="34563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Dikdörtgen: Yuvarlatılmış Çapraz Köşeler 8">
            <a:hlinkClick r:id="rId2" action="ppaction://hlinksldjump"/>
            <a:extLst>
              <a:ext uri="{FF2B5EF4-FFF2-40B4-BE49-F238E27FC236}">
                <a16:creationId xmlns:a16="http://schemas.microsoft.com/office/drawing/2014/main" id="{0B5E9191-C752-49FE-91F5-9DAD0313BF93}"/>
              </a:ext>
            </a:extLst>
          </p:cNvPr>
          <p:cNvSpPr/>
          <p:nvPr/>
        </p:nvSpPr>
        <p:spPr>
          <a:xfrm>
            <a:off x="179512" y="5373216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Turn</a:t>
            </a:r>
            <a:r>
              <a:rPr lang="tr-TR" sz="2800" dirty="0">
                <a:latin typeface="Comic Sans MS" panose="030F0702030302020204" pitchFamily="66" charset="0"/>
              </a:rPr>
              <a:t> On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Lights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0" name="Dikdörtgen: Yuvarlatılmış Çapraz Köşeler 9">
            <a:hlinkClick r:id="rId2" action="ppaction://hlinksldjump"/>
            <a:extLst>
              <a:ext uri="{FF2B5EF4-FFF2-40B4-BE49-F238E27FC236}">
                <a16:creationId xmlns:a16="http://schemas.microsoft.com/office/drawing/2014/main" id="{B64558C9-37FA-4D02-B682-33D13D58FA7E}"/>
              </a:ext>
            </a:extLst>
          </p:cNvPr>
          <p:cNvSpPr/>
          <p:nvPr/>
        </p:nvSpPr>
        <p:spPr>
          <a:xfrm>
            <a:off x="6372200" y="1112550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Go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Back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Your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Place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1" name="Dikdörtgen: Yuvarlatılmış Çapraz Köşeler 10">
            <a:hlinkClick r:id="rId2" action="ppaction://hlinksldjump"/>
            <a:extLst>
              <a:ext uri="{FF2B5EF4-FFF2-40B4-BE49-F238E27FC236}">
                <a16:creationId xmlns:a16="http://schemas.microsoft.com/office/drawing/2014/main" id="{FE1844D4-349F-4A36-BD42-869D156847AC}"/>
              </a:ext>
            </a:extLst>
          </p:cNvPr>
          <p:cNvSpPr/>
          <p:nvPr/>
        </p:nvSpPr>
        <p:spPr>
          <a:xfrm>
            <a:off x="6372200" y="3441195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Join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Game</a:t>
            </a:r>
          </a:p>
        </p:txBody>
      </p:sp>
      <p:sp>
        <p:nvSpPr>
          <p:cNvPr id="12" name="Dikdörtgen: Yuvarlatılmış Çapraz Köşeler 11">
            <a:hlinkClick r:id="rId3" action="ppaction://hlinksldjump"/>
            <a:extLst>
              <a:ext uri="{FF2B5EF4-FFF2-40B4-BE49-F238E27FC236}">
                <a16:creationId xmlns:a16="http://schemas.microsoft.com/office/drawing/2014/main" id="{FDCD07AA-2BA3-4D1A-AB7B-931B0674E5FC}"/>
              </a:ext>
            </a:extLst>
          </p:cNvPr>
          <p:cNvSpPr/>
          <p:nvPr/>
        </p:nvSpPr>
        <p:spPr>
          <a:xfrm>
            <a:off x="3275856" y="5301208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Turn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Off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Lights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52E38A5D-0693-4836-BDF8-A6589E5508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10" y="908721"/>
            <a:ext cx="3024335" cy="302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35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796E4E9C-B743-4311-B799-27420732623E}"/>
              </a:ext>
            </a:extLst>
          </p:cNvPr>
          <p:cNvSpPr txBox="1"/>
          <p:nvPr/>
        </p:nvSpPr>
        <p:spPr>
          <a:xfrm>
            <a:off x="179512" y="692696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20)</a:t>
            </a:r>
          </a:p>
        </p:txBody>
      </p:sp>
      <p:sp>
        <p:nvSpPr>
          <p:cNvPr id="6" name="Dikdörtgen: Yuvarlatılmış Köşeler 5">
            <a:extLst>
              <a:ext uri="{FF2B5EF4-FFF2-40B4-BE49-F238E27FC236}">
                <a16:creationId xmlns:a16="http://schemas.microsoft.com/office/drawing/2014/main" id="{D57D48F0-BC98-4320-A144-34DDAB90F7DF}"/>
              </a:ext>
            </a:extLst>
          </p:cNvPr>
          <p:cNvSpPr/>
          <p:nvPr/>
        </p:nvSpPr>
        <p:spPr>
          <a:xfrm>
            <a:off x="1115616" y="696075"/>
            <a:ext cx="3456384" cy="34563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Dikdörtgen: Yuvarlatılmış Çapraz Köşeler 8">
            <a:hlinkClick r:id="rId2" action="ppaction://hlinksldjump"/>
            <a:extLst>
              <a:ext uri="{FF2B5EF4-FFF2-40B4-BE49-F238E27FC236}">
                <a16:creationId xmlns:a16="http://schemas.microsoft.com/office/drawing/2014/main" id="{0B5E9191-C752-49FE-91F5-9DAD0313BF93}"/>
              </a:ext>
            </a:extLst>
          </p:cNvPr>
          <p:cNvSpPr/>
          <p:nvPr/>
        </p:nvSpPr>
        <p:spPr>
          <a:xfrm>
            <a:off x="179512" y="5373216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May I Open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Window</a:t>
            </a:r>
            <a:r>
              <a:rPr lang="tr-TR" sz="28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0" name="Dikdörtgen: Yuvarlatılmış Çapraz Köşeler 9">
            <a:hlinkClick r:id="rId3" action="ppaction://hlinksldjump"/>
            <a:extLst>
              <a:ext uri="{FF2B5EF4-FFF2-40B4-BE49-F238E27FC236}">
                <a16:creationId xmlns:a16="http://schemas.microsoft.com/office/drawing/2014/main" id="{B64558C9-37FA-4D02-B682-33D13D58FA7E}"/>
              </a:ext>
            </a:extLst>
          </p:cNvPr>
          <p:cNvSpPr/>
          <p:nvPr/>
        </p:nvSpPr>
        <p:spPr>
          <a:xfrm>
            <a:off x="6372200" y="1112550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May I </a:t>
            </a:r>
            <a:r>
              <a:rPr lang="tr-TR" sz="2800" dirty="0" err="1">
                <a:latin typeface="Comic Sans MS" panose="030F0702030302020204" pitchFamily="66" charset="0"/>
              </a:rPr>
              <a:t>come</a:t>
            </a:r>
            <a:r>
              <a:rPr lang="tr-TR" sz="2800" dirty="0">
                <a:latin typeface="Comic Sans MS" panose="030F0702030302020204" pitchFamily="66" charset="0"/>
              </a:rPr>
              <a:t> in?</a:t>
            </a:r>
          </a:p>
        </p:txBody>
      </p:sp>
      <p:sp>
        <p:nvSpPr>
          <p:cNvPr id="11" name="Dikdörtgen: Yuvarlatılmış Çapraz Köşeler 10">
            <a:hlinkClick r:id="rId2" action="ppaction://hlinksldjump"/>
            <a:extLst>
              <a:ext uri="{FF2B5EF4-FFF2-40B4-BE49-F238E27FC236}">
                <a16:creationId xmlns:a16="http://schemas.microsoft.com/office/drawing/2014/main" id="{FE1844D4-349F-4A36-BD42-869D156847AC}"/>
              </a:ext>
            </a:extLst>
          </p:cNvPr>
          <p:cNvSpPr/>
          <p:nvPr/>
        </p:nvSpPr>
        <p:spPr>
          <a:xfrm>
            <a:off x="6372200" y="3441195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>
                <a:latin typeface="Comic Sans MS" panose="030F0702030302020204" pitchFamily="66" charset="0"/>
              </a:rPr>
              <a:t>Can I Join Your Game?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2" name="Dikdörtgen: Yuvarlatılmış Çapraz Köşeler 11">
            <a:hlinkClick r:id="rId2" action="ppaction://hlinksldjump"/>
            <a:extLst>
              <a:ext uri="{FF2B5EF4-FFF2-40B4-BE49-F238E27FC236}">
                <a16:creationId xmlns:a16="http://schemas.microsoft.com/office/drawing/2014/main" id="{FDCD07AA-2BA3-4D1A-AB7B-931B0674E5FC}"/>
              </a:ext>
            </a:extLst>
          </p:cNvPr>
          <p:cNvSpPr/>
          <p:nvPr/>
        </p:nvSpPr>
        <p:spPr>
          <a:xfrm>
            <a:off x="3275856" y="5301208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May I </a:t>
            </a:r>
            <a:r>
              <a:rPr lang="tr-TR" sz="2800" dirty="0" err="1">
                <a:latin typeface="Comic Sans MS" panose="030F0702030302020204" pitchFamily="66" charset="0"/>
              </a:rPr>
              <a:t>Go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Toilet</a:t>
            </a:r>
            <a:r>
              <a:rPr lang="tr-TR" sz="2800" dirty="0"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1F65D91C-67EF-4960-BF8C-7AED0BD07A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088287"/>
            <a:ext cx="2880320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86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: Yuvarlatılmış Köşeler 14">
            <a:extLst>
              <a:ext uri="{FF2B5EF4-FFF2-40B4-BE49-F238E27FC236}">
                <a16:creationId xmlns:a16="http://schemas.microsoft.com/office/drawing/2014/main" id="{059178FF-D96E-45A2-87AA-12F5768CBE60}"/>
              </a:ext>
            </a:extLst>
          </p:cNvPr>
          <p:cNvSpPr/>
          <p:nvPr/>
        </p:nvSpPr>
        <p:spPr>
          <a:xfrm>
            <a:off x="1115616" y="4653136"/>
            <a:ext cx="6912768" cy="15841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4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CONGRATULATIONS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99FE2815-B028-4E85-A3F2-E738D41F74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-675456"/>
            <a:ext cx="6912768" cy="6912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28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796E4E9C-B743-4311-B799-27420732623E}"/>
              </a:ext>
            </a:extLst>
          </p:cNvPr>
          <p:cNvSpPr txBox="1"/>
          <p:nvPr/>
        </p:nvSpPr>
        <p:spPr>
          <a:xfrm>
            <a:off x="323528" y="69269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2)</a:t>
            </a:r>
          </a:p>
        </p:txBody>
      </p:sp>
      <p:sp>
        <p:nvSpPr>
          <p:cNvPr id="6" name="Dikdörtgen: Yuvarlatılmış Köşeler 5">
            <a:extLst>
              <a:ext uri="{FF2B5EF4-FFF2-40B4-BE49-F238E27FC236}">
                <a16:creationId xmlns:a16="http://schemas.microsoft.com/office/drawing/2014/main" id="{D57D48F0-BC98-4320-A144-34DDAB90F7DF}"/>
              </a:ext>
            </a:extLst>
          </p:cNvPr>
          <p:cNvSpPr/>
          <p:nvPr/>
        </p:nvSpPr>
        <p:spPr>
          <a:xfrm>
            <a:off x="1115616" y="696075"/>
            <a:ext cx="3456384" cy="34563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Dikdörtgen: Yuvarlatılmış Çapraz Köşeler 8">
            <a:hlinkClick r:id="rId2" action="ppaction://hlinksldjump"/>
            <a:extLst>
              <a:ext uri="{FF2B5EF4-FFF2-40B4-BE49-F238E27FC236}">
                <a16:creationId xmlns:a16="http://schemas.microsoft.com/office/drawing/2014/main" id="{0B5E9191-C752-49FE-91F5-9DAD0313BF93}"/>
              </a:ext>
            </a:extLst>
          </p:cNvPr>
          <p:cNvSpPr/>
          <p:nvPr/>
        </p:nvSpPr>
        <p:spPr>
          <a:xfrm>
            <a:off x="179512" y="5373216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Look</a:t>
            </a:r>
            <a:r>
              <a:rPr lang="tr-TR" sz="2800" dirty="0">
                <a:latin typeface="Comic Sans MS" panose="030F0702030302020204" pitchFamily="66" charset="0"/>
              </a:rPr>
              <a:t> at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Board</a:t>
            </a:r>
          </a:p>
        </p:txBody>
      </p:sp>
      <p:sp>
        <p:nvSpPr>
          <p:cNvPr id="10" name="Dikdörtgen: Yuvarlatılmış Çapraz Köşeler 9">
            <a:hlinkClick r:id="rId2" action="ppaction://hlinksldjump"/>
            <a:extLst>
              <a:ext uri="{FF2B5EF4-FFF2-40B4-BE49-F238E27FC236}">
                <a16:creationId xmlns:a16="http://schemas.microsoft.com/office/drawing/2014/main" id="{B64558C9-37FA-4D02-B682-33D13D58FA7E}"/>
              </a:ext>
            </a:extLst>
          </p:cNvPr>
          <p:cNvSpPr/>
          <p:nvPr/>
        </p:nvSpPr>
        <p:spPr>
          <a:xfrm>
            <a:off x="6372200" y="1112550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Turn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off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Lights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1" name="Dikdörtgen: Yuvarlatılmış Çapraz Köşeler 10">
            <a:hlinkClick r:id="rId3" action="ppaction://hlinksldjump"/>
            <a:extLst>
              <a:ext uri="{FF2B5EF4-FFF2-40B4-BE49-F238E27FC236}">
                <a16:creationId xmlns:a16="http://schemas.microsoft.com/office/drawing/2014/main" id="{FE1844D4-349F-4A36-BD42-869D156847AC}"/>
              </a:ext>
            </a:extLst>
          </p:cNvPr>
          <p:cNvSpPr/>
          <p:nvPr/>
        </p:nvSpPr>
        <p:spPr>
          <a:xfrm>
            <a:off x="6372200" y="3441195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Clean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Board</a:t>
            </a:r>
          </a:p>
        </p:txBody>
      </p:sp>
      <p:sp>
        <p:nvSpPr>
          <p:cNvPr id="12" name="Dikdörtgen: Yuvarlatılmış Çapraz Köşeler 11">
            <a:hlinkClick r:id="rId2" action="ppaction://hlinksldjump"/>
            <a:extLst>
              <a:ext uri="{FF2B5EF4-FFF2-40B4-BE49-F238E27FC236}">
                <a16:creationId xmlns:a16="http://schemas.microsoft.com/office/drawing/2014/main" id="{FDCD07AA-2BA3-4D1A-AB7B-931B0674E5FC}"/>
              </a:ext>
            </a:extLst>
          </p:cNvPr>
          <p:cNvSpPr/>
          <p:nvPr/>
        </p:nvSpPr>
        <p:spPr>
          <a:xfrm>
            <a:off x="3275856" y="5301208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Stand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Up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A663B642-AFBC-409E-9B1C-80AA61F198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488" y="994357"/>
            <a:ext cx="2953496" cy="295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4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796E4E9C-B743-4311-B799-27420732623E}"/>
              </a:ext>
            </a:extLst>
          </p:cNvPr>
          <p:cNvSpPr txBox="1"/>
          <p:nvPr/>
        </p:nvSpPr>
        <p:spPr>
          <a:xfrm>
            <a:off x="323528" y="69269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3)</a:t>
            </a:r>
          </a:p>
        </p:txBody>
      </p:sp>
      <p:sp>
        <p:nvSpPr>
          <p:cNvPr id="6" name="Dikdörtgen: Yuvarlatılmış Köşeler 5">
            <a:extLst>
              <a:ext uri="{FF2B5EF4-FFF2-40B4-BE49-F238E27FC236}">
                <a16:creationId xmlns:a16="http://schemas.microsoft.com/office/drawing/2014/main" id="{D57D48F0-BC98-4320-A144-34DDAB90F7DF}"/>
              </a:ext>
            </a:extLst>
          </p:cNvPr>
          <p:cNvSpPr/>
          <p:nvPr/>
        </p:nvSpPr>
        <p:spPr>
          <a:xfrm>
            <a:off x="1115616" y="696075"/>
            <a:ext cx="3456384" cy="34563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Dikdörtgen: Yuvarlatılmış Çapraz Köşeler 8">
            <a:hlinkClick r:id="rId2" action="ppaction://hlinksldjump"/>
            <a:extLst>
              <a:ext uri="{FF2B5EF4-FFF2-40B4-BE49-F238E27FC236}">
                <a16:creationId xmlns:a16="http://schemas.microsoft.com/office/drawing/2014/main" id="{0B5E9191-C752-49FE-91F5-9DAD0313BF93}"/>
              </a:ext>
            </a:extLst>
          </p:cNvPr>
          <p:cNvSpPr/>
          <p:nvPr/>
        </p:nvSpPr>
        <p:spPr>
          <a:xfrm>
            <a:off x="179512" y="5373216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Open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Door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0" name="Dikdörtgen: Yuvarlatılmış Çapraz Köşeler 9">
            <a:hlinkClick r:id="rId3" action="ppaction://hlinksldjump"/>
            <a:extLst>
              <a:ext uri="{FF2B5EF4-FFF2-40B4-BE49-F238E27FC236}">
                <a16:creationId xmlns:a16="http://schemas.microsoft.com/office/drawing/2014/main" id="{B64558C9-37FA-4D02-B682-33D13D58FA7E}"/>
              </a:ext>
            </a:extLst>
          </p:cNvPr>
          <p:cNvSpPr/>
          <p:nvPr/>
        </p:nvSpPr>
        <p:spPr>
          <a:xfrm>
            <a:off x="6372200" y="1112550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Close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Window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1" name="Dikdörtgen: Yuvarlatılmış Çapraz Köşeler 10">
            <a:hlinkClick r:id="rId2" action="ppaction://hlinksldjump"/>
            <a:extLst>
              <a:ext uri="{FF2B5EF4-FFF2-40B4-BE49-F238E27FC236}">
                <a16:creationId xmlns:a16="http://schemas.microsoft.com/office/drawing/2014/main" id="{FE1844D4-349F-4A36-BD42-869D156847AC}"/>
              </a:ext>
            </a:extLst>
          </p:cNvPr>
          <p:cNvSpPr/>
          <p:nvPr/>
        </p:nvSpPr>
        <p:spPr>
          <a:xfrm>
            <a:off x="6372200" y="3441195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Close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Door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2" name="Dikdörtgen: Yuvarlatılmış Çapraz Köşeler 11">
            <a:hlinkClick r:id="rId2" action="ppaction://hlinksldjump"/>
            <a:extLst>
              <a:ext uri="{FF2B5EF4-FFF2-40B4-BE49-F238E27FC236}">
                <a16:creationId xmlns:a16="http://schemas.microsoft.com/office/drawing/2014/main" id="{FDCD07AA-2BA3-4D1A-AB7B-931B0674E5FC}"/>
              </a:ext>
            </a:extLst>
          </p:cNvPr>
          <p:cNvSpPr/>
          <p:nvPr/>
        </p:nvSpPr>
        <p:spPr>
          <a:xfrm>
            <a:off x="3275856" y="5301208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Open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Window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46E1682D-B705-4316-B156-7ACEF46CD3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694" y="1155016"/>
            <a:ext cx="2841274" cy="2841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29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796E4E9C-B743-4311-B799-27420732623E}"/>
              </a:ext>
            </a:extLst>
          </p:cNvPr>
          <p:cNvSpPr txBox="1"/>
          <p:nvPr/>
        </p:nvSpPr>
        <p:spPr>
          <a:xfrm>
            <a:off x="323528" y="69269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4)</a:t>
            </a:r>
          </a:p>
        </p:txBody>
      </p:sp>
      <p:sp>
        <p:nvSpPr>
          <p:cNvPr id="6" name="Dikdörtgen: Yuvarlatılmış Köşeler 5">
            <a:extLst>
              <a:ext uri="{FF2B5EF4-FFF2-40B4-BE49-F238E27FC236}">
                <a16:creationId xmlns:a16="http://schemas.microsoft.com/office/drawing/2014/main" id="{D57D48F0-BC98-4320-A144-34DDAB90F7DF}"/>
              </a:ext>
            </a:extLst>
          </p:cNvPr>
          <p:cNvSpPr/>
          <p:nvPr/>
        </p:nvSpPr>
        <p:spPr>
          <a:xfrm>
            <a:off x="1115616" y="696075"/>
            <a:ext cx="3456384" cy="34563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Dikdörtgen: Yuvarlatılmış Çapraz Köşeler 8">
            <a:hlinkClick r:id="rId2" action="ppaction://hlinksldjump"/>
            <a:extLst>
              <a:ext uri="{FF2B5EF4-FFF2-40B4-BE49-F238E27FC236}">
                <a16:creationId xmlns:a16="http://schemas.microsoft.com/office/drawing/2014/main" id="{0B5E9191-C752-49FE-91F5-9DAD0313BF93}"/>
              </a:ext>
            </a:extLst>
          </p:cNvPr>
          <p:cNvSpPr/>
          <p:nvPr/>
        </p:nvSpPr>
        <p:spPr>
          <a:xfrm>
            <a:off x="179512" y="5373216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Go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Back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Your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Place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0" name="Dikdörtgen: Yuvarlatılmış Çapraz Köşeler 9">
            <a:hlinkClick r:id="rId2" action="ppaction://hlinksldjump"/>
            <a:extLst>
              <a:ext uri="{FF2B5EF4-FFF2-40B4-BE49-F238E27FC236}">
                <a16:creationId xmlns:a16="http://schemas.microsoft.com/office/drawing/2014/main" id="{B64558C9-37FA-4D02-B682-33D13D58FA7E}"/>
              </a:ext>
            </a:extLst>
          </p:cNvPr>
          <p:cNvSpPr/>
          <p:nvPr/>
        </p:nvSpPr>
        <p:spPr>
          <a:xfrm>
            <a:off x="6372200" y="1112550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Stay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There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1" name="Dikdörtgen: Yuvarlatılmış Çapraz Köşeler 10">
            <a:hlinkClick r:id="rId2" action="ppaction://hlinksldjump"/>
            <a:extLst>
              <a:ext uri="{FF2B5EF4-FFF2-40B4-BE49-F238E27FC236}">
                <a16:creationId xmlns:a16="http://schemas.microsoft.com/office/drawing/2014/main" id="{FE1844D4-349F-4A36-BD42-869D156847AC}"/>
              </a:ext>
            </a:extLst>
          </p:cNvPr>
          <p:cNvSpPr/>
          <p:nvPr/>
        </p:nvSpPr>
        <p:spPr>
          <a:xfrm>
            <a:off x="6372200" y="3441195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May I </a:t>
            </a:r>
            <a:r>
              <a:rPr lang="tr-TR" sz="2800" dirty="0" err="1">
                <a:latin typeface="Comic Sans MS" panose="030F0702030302020204" pitchFamily="66" charset="0"/>
              </a:rPr>
              <a:t>come</a:t>
            </a:r>
            <a:r>
              <a:rPr lang="tr-TR" sz="2800" dirty="0">
                <a:latin typeface="Comic Sans MS" panose="030F0702030302020204" pitchFamily="66" charset="0"/>
              </a:rPr>
              <a:t> in?</a:t>
            </a:r>
          </a:p>
        </p:txBody>
      </p:sp>
      <p:sp>
        <p:nvSpPr>
          <p:cNvPr id="12" name="Dikdörtgen: Yuvarlatılmış Çapraz Köşeler 11">
            <a:hlinkClick r:id="rId3" action="ppaction://hlinksldjump"/>
            <a:extLst>
              <a:ext uri="{FF2B5EF4-FFF2-40B4-BE49-F238E27FC236}">
                <a16:creationId xmlns:a16="http://schemas.microsoft.com/office/drawing/2014/main" id="{FDCD07AA-2BA3-4D1A-AB7B-931B0674E5FC}"/>
              </a:ext>
            </a:extLst>
          </p:cNvPr>
          <p:cNvSpPr/>
          <p:nvPr/>
        </p:nvSpPr>
        <p:spPr>
          <a:xfrm>
            <a:off x="3275856" y="5301208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Come</a:t>
            </a:r>
            <a:r>
              <a:rPr lang="tr-TR" sz="2800" dirty="0">
                <a:latin typeface="Comic Sans MS" panose="030F0702030302020204" pitchFamily="66" charset="0"/>
              </a:rPr>
              <a:t> Here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BE326EDF-FF10-4E7E-B7CA-8CBB44E7C8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141858"/>
            <a:ext cx="2791198" cy="279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91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796E4E9C-B743-4311-B799-27420732623E}"/>
              </a:ext>
            </a:extLst>
          </p:cNvPr>
          <p:cNvSpPr txBox="1"/>
          <p:nvPr/>
        </p:nvSpPr>
        <p:spPr>
          <a:xfrm>
            <a:off x="323528" y="69269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5)</a:t>
            </a:r>
          </a:p>
        </p:txBody>
      </p:sp>
      <p:sp>
        <p:nvSpPr>
          <p:cNvPr id="6" name="Dikdörtgen: Yuvarlatılmış Köşeler 5">
            <a:extLst>
              <a:ext uri="{FF2B5EF4-FFF2-40B4-BE49-F238E27FC236}">
                <a16:creationId xmlns:a16="http://schemas.microsoft.com/office/drawing/2014/main" id="{D57D48F0-BC98-4320-A144-34DDAB90F7DF}"/>
              </a:ext>
            </a:extLst>
          </p:cNvPr>
          <p:cNvSpPr/>
          <p:nvPr/>
        </p:nvSpPr>
        <p:spPr>
          <a:xfrm>
            <a:off x="1115616" y="696075"/>
            <a:ext cx="3456384" cy="34563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Dikdörtgen: Yuvarlatılmış Çapraz Köşeler 8">
            <a:hlinkClick r:id="rId2" action="ppaction://hlinksldjump"/>
            <a:extLst>
              <a:ext uri="{FF2B5EF4-FFF2-40B4-BE49-F238E27FC236}">
                <a16:creationId xmlns:a16="http://schemas.microsoft.com/office/drawing/2014/main" id="{0B5E9191-C752-49FE-91F5-9DAD0313BF93}"/>
              </a:ext>
            </a:extLst>
          </p:cNvPr>
          <p:cNvSpPr/>
          <p:nvPr/>
        </p:nvSpPr>
        <p:spPr>
          <a:xfrm>
            <a:off x="179512" y="5373216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Give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0" name="Dikdörtgen: Yuvarlatılmış Çapraz Köşeler 9">
            <a:hlinkClick r:id="rId3" action="ppaction://hlinksldjump"/>
            <a:extLst>
              <a:ext uri="{FF2B5EF4-FFF2-40B4-BE49-F238E27FC236}">
                <a16:creationId xmlns:a16="http://schemas.microsoft.com/office/drawing/2014/main" id="{B64558C9-37FA-4D02-B682-33D13D58FA7E}"/>
              </a:ext>
            </a:extLst>
          </p:cNvPr>
          <p:cNvSpPr/>
          <p:nvPr/>
        </p:nvSpPr>
        <p:spPr>
          <a:xfrm>
            <a:off x="6372200" y="1112550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Turn</a:t>
            </a:r>
            <a:r>
              <a:rPr lang="tr-TR" sz="2800" dirty="0">
                <a:latin typeface="Comic Sans MS" panose="030F0702030302020204" pitchFamily="66" charset="0"/>
              </a:rPr>
              <a:t> on</a:t>
            </a:r>
          </a:p>
        </p:txBody>
      </p:sp>
      <p:sp>
        <p:nvSpPr>
          <p:cNvPr id="11" name="Dikdörtgen: Yuvarlatılmış Çapraz Köşeler 10">
            <a:hlinkClick r:id="rId3" action="ppaction://hlinksldjump"/>
            <a:extLst>
              <a:ext uri="{FF2B5EF4-FFF2-40B4-BE49-F238E27FC236}">
                <a16:creationId xmlns:a16="http://schemas.microsoft.com/office/drawing/2014/main" id="{FE1844D4-349F-4A36-BD42-869D156847AC}"/>
              </a:ext>
            </a:extLst>
          </p:cNvPr>
          <p:cNvSpPr/>
          <p:nvPr/>
        </p:nvSpPr>
        <p:spPr>
          <a:xfrm>
            <a:off x="6372200" y="3441195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Clean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2" name="Dikdörtgen: Yuvarlatılmış Çapraz Köşeler 11">
            <a:hlinkClick r:id="rId3" action="ppaction://hlinksldjump"/>
            <a:extLst>
              <a:ext uri="{FF2B5EF4-FFF2-40B4-BE49-F238E27FC236}">
                <a16:creationId xmlns:a16="http://schemas.microsoft.com/office/drawing/2014/main" id="{FDCD07AA-2BA3-4D1A-AB7B-931B0674E5FC}"/>
              </a:ext>
            </a:extLst>
          </p:cNvPr>
          <p:cNvSpPr/>
          <p:nvPr/>
        </p:nvSpPr>
        <p:spPr>
          <a:xfrm>
            <a:off x="3275856" y="5301208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Listen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2E9F3A2F-793B-46A5-9E56-0B4BB8C843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488" y="1155016"/>
            <a:ext cx="2809480" cy="280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26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796E4E9C-B743-4311-B799-27420732623E}"/>
              </a:ext>
            </a:extLst>
          </p:cNvPr>
          <p:cNvSpPr txBox="1"/>
          <p:nvPr/>
        </p:nvSpPr>
        <p:spPr>
          <a:xfrm>
            <a:off x="323528" y="69269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6)</a:t>
            </a:r>
          </a:p>
        </p:txBody>
      </p:sp>
      <p:sp>
        <p:nvSpPr>
          <p:cNvPr id="6" name="Dikdörtgen: Yuvarlatılmış Köşeler 5">
            <a:extLst>
              <a:ext uri="{FF2B5EF4-FFF2-40B4-BE49-F238E27FC236}">
                <a16:creationId xmlns:a16="http://schemas.microsoft.com/office/drawing/2014/main" id="{D57D48F0-BC98-4320-A144-34DDAB90F7DF}"/>
              </a:ext>
            </a:extLst>
          </p:cNvPr>
          <p:cNvSpPr/>
          <p:nvPr/>
        </p:nvSpPr>
        <p:spPr>
          <a:xfrm>
            <a:off x="1115616" y="696075"/>
            <a:ext cx="3456384" cy="34563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Dikdörtgen: Yuvarlatılmış Çapraz Köşeler 8">
            <a:hlinkClick r:id="rId2" action="ppaction://hlinksldjump"/>
            <a:extLst>
              <a:ext uri="{FF2B5EF4-FFF2-40B4-BE49-F238E27FC236}">
                <a16:creationId xmlns:a16="http://schemas.microsoft.com/office/drawing/2014/main" id="{0B5E9191-C752-49FE-91F5-9DAD0313BF93}"/>
              </a:ext>
            </a:extLst>
          </p:cNvPr>
          <p:cNvSpPr/>
          <p:nvPr/>
        </p:nvSpPr>
        <p:spPr>
          <a:xfrm>
            <a:off x="179512" y="5373216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Join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Game</a:t>
            </a:r>
          </a:p>
        </p:txBody>
      </p:sp>
      <p:sp>
        <p:nvSpPr>
          <p:cNvPr id="10" name="Dikdörtgen: Yuvarlatılmış Çapraz Köşeler 9">
            <a:hlinkClick r:id="rId2" action="ppaction://hlinksldjump"/>
            <a:extLst>
              <a:ext uri="{FF2B5EF4-FFF2-40B4-BE49-F238E27FC236}">
                <a16:creationId xmlns:a16="http://schemas.microsoft.com/office/drawing/2014/main" id="{B64558C9-37FA-4D02-B682-33D13D58FA7E}"/>
              </a:ext>
            </a:extLst>
          </p:cNvPr>
          <p:cNvSpPr/>
          <p:nvPr/>
        </p:nvSpPr>
        <p:spPr>
          <a:xfrm>
            <a:off x="6372200" y="1112550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Be </a:t>
            </a:r>
            <a:r>
              <a:rPr lang="tr-TR" sz="2800" dirty="0" err="1">
                <a:latin typeface="Comic Sans MS" panose="030F0702030302020204" pitchFamily="66" charset="0"/>
              </a:rPr>
              <a:t>Quiet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1" name="Dikdörtgen: Yuvarlatılmış Çapraz Köşeler 10">
            <a:hlinkClick r:id="rId3" action="ppaction://hlinksldjump"/>
            <a:extLst>
              <a:ext uri="{FF2B5EF4-FFF2-40B4-BE49-F238E27FC236}">
                <a16:creationId xmlns:a16="http://schemas.microsoft.com/office/drawing/2014/main" id="{FE1844D4-349F-4A36-BD42-869D156847AC}"/>
              </a:ext>
            </a:extLst>
          </p:cNvPr>
          <p:cNvSpPr/>
          <p:nvPr/>
        </p:nvSpPr>
        <p:spPr>
          <a:xfrm>
            <a:off x="6372200" y="3441195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Go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Back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Your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Place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2" name="Dikdörtgen: Yuvarlatılmış Çapraz Köşeler 11">
            <a:hlinkClick r:id="rId2" action="ppaction://hlinksldjump"/>
            <a:extLst>
              <a:ext uri="{FF2B5EF4-FFF2-40B4-BE49-F238E27FC236}">
                <a16:creationId xmlns:a16="http://schemas.microsoft.com/office/drawing/2014/main" id="{FDCD07AA-2BA3-4D1A-AB7B-931B0674E5FC}"/>
              </a:ext>
            </a:extLst>
          </p:cNvPr>
          <p:cNvSpPr/>
          <p:nvPr/>
        </p:nvSpPr>
        <p:spPr>
          <a:xfrm>
            <a:off x="3275856" y="5301208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Raise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Your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Hand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D6274593-4C15-48A8-865E-60F6DBF82E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224" y="1112550"/>
            <a:ext cx="2421151" cy="271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99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796E4E9C-B743-4311-B799-27420732623E}"/>
              </a:ext>
            </a:extLst>
          </p:cNvPr>
          <p:cNvSpPr txBox="1"/>
          <p:nvPr/>
        </p:nvSpPr>
        <p:spPr>
          <a:xfrm>
            <a:off x="323528" y="69269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7)</a:t>
            </a:r>
          </a:p>
        </p:txBody>
      </p:sp>
      <p:sp>
        <p:nvSpPr>
          <p:cNvPr id="6" name="Dikdörtgen: Yuvarlatılmış Köşeler 5">
            <a:extLst>
              <a:ext uri="{FF2B5EF4-FFF2-40B4-BE49-F238E27FC236}">
                <a16:creationId xmlns:a16="http://schemas.microsoft.com/office/drawing/2014/main" id="{D57D48F0-BC98-4320-A144-34DDAB90F7DF}"/>
              </a:ext>
            </a:extLst>
          </p:cNvPr>
          <p:cNvSpPr/>
          <p:nvPr/>
        </p:nvSpPr>
        <p:spPr>
          <a:xfrm>
            <a:off x="1115616" y="696075"/>
            <a:ext cx="3456384" cy="34563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Dikdörtgen: Yuvarlatılmış Çapraz Köşeler 8">
            <a:hlinkClick r:id="rId2" action="ppaction://hlinksldjump"/>
            <a:extLst>
              <a:ext uri="{FF2B5EF4-FFF2-40B4-BE49-F238E27FC236}">
                <a16:creationId xmlns:a16="http://schemas.microsoft.com/office/drawing/2014/main" id="{0B5E9191-C752-49FE-91F5-9DAD0313BF93}"/>
              </a:ext>
            </a:extLst>
          </p:cNvPr>
          <p:cNvSpPr/>
          <p:nvPr/>
        </p:nvSpPr>
        <p:spPr>
          <a:xfrm>
            <a:off x="179512" y="5373216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Take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Ball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0" name="Dikdörtgen: Yuvarlatılmış Çapraz Köşeler 9">
            <a:hlinkClick r:id="rId3" action="ppaction://hlinksldjump"/>
            <a:extLst>
              <a:ext uri="{FF2B5EF4-FFF2-40B4-BE49-F238E27FC236}">
                <a16:creationId xmlns:a16="http://schemas.microsoft.com/office/drawing/2014/main" id="{B64558C9-37FA-4D02-B682-33D13D58FA7E}"/>
              </a:ext>
            </a:extLst>
          </p:cNvPr>
          <p:cNvSpPr/>
          <p:nvPr/>
        </p:nvSpPr>
        <p:spPr>
          <a:xfrm>
            <a:off x="6372200" y="1112550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Join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Game</a:t>
            </a:r>
          </a:p>
        </p:txBody>
      </p:sp>
      <p:sp>
        <p:nvSpPr>
          <p:cNvPr id="11" name="Dikdörtgen: Yuvarlatılmış Çapraz Köşeler 10">
            <a:hlinkClick r:id="rId2" action="ppaction://hlinksldjump"/>
            <a:extLst>
              <a:ext uri="{FF2B5EF4-FFF2-40B4-BE49-F238E27FC236}">
                <a16:creationId xmlns:a16="http://schemas.microsoft.com/office/drawing/2014/main" id="{FE1844D4-349F-4A36-BD42-869D156847AC}"/>
              </a:ext>
            </a:extLst>
          </p:cNvPr>
          <p:cNvSpPr/>
          <p:nvPr/>
        </p:nvSpPr>
        <p:spPr>
          <a:xfrm>
            <a:off x="6372200" y="3441195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Stand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Up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2" name="Dikdörtgen: Yuvarlatılmış Çapraz Köşeler 11">
            <a:hlinkClick r:id="rId2" action="ppaction://hlinksldjump"/>
            <a:extLst>
              <a:ext uri="{FF2B5EF4-FFF2-40B4-BE49-F238E27FC236}">
                <a16:creationId xmlns:a16="http://schemas.microsoft.com/office/drawing/2014/main" id="{FDCD07AA-2BA3-4D1A-AB7B-931B0674E5FC}"/>
              </a:ext>
            </a:extLst>
          </p:cNvPr>
          <p:cNvSpPr/>
          <p:nvPr/>
        </p:nvSpPr>
        <p:spPr>
          <a:xfrm>
            <a:off x="3275856" y="5301208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Give</a:t>
            </a:r>
            <a:r>
              <a:rPr lang="tr-TR" sz="2800" dirty="0">
                <a:latin typeface="Comic Sans MS" panose="030F0702030302020204" pitchFamily="66" charset="0"/>
              </a:rPr>
              <a:t> Me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Book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DE6BA74F-10AA-49E7-9870-C93EDBF5D5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052" y="919747"/>
            <a:ext cx="3097512" cy="309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34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796E4E9C-B743-4311-B799-27420732623E}"/>
              </a:ext>
            </a:extLst>
          </p:cNvPr>
          <p:cNvSpPr txBox="1"/>
          <p:nvPr/>
        </p:nvSpPr>
        <p:spPr>
          <a:xfrm>
            <a:off x="323528" y="69269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8)</a:t>
            </a:r>
          </a:p>
        </p:txBody>
      </p:sp>
      <p:sp>
        <p:nvSpPr>
          <p:cNvPr id="6" name="Dikdörtgen: Yuvarlatılmış Köşeler 5">
            <a:extLst>
              <a:ext uri="{FF2B5EF4-FFF2-40B4-BE49-F238E27FC236}">
                <a16:creationId xmlns:a16="http://schemas.microsoft.com/office/drawing/2014/main" id="{D57D48F0-BC98-4320-A144-34DDAB90F7DF}"/>
              </a:ext>
            </a:extLst>
          </p:cNvPr>
          <p:cNvSpPr/>
          <p:nvPr/>
        </p:nvSpPr>
        <p:spPr>
          <a:xfrm>
            <a:off x="1115616" y="696075"/>
            <a:ext cx="3456384" cy="34563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Dikdörtgen: Yuvarlatılmış Çapraz Köşeler 8">
            <a:hlinkClick r:id="rId2" action="ppaction://hlinksldjump"/>
            <a:extLst>
              <a:ext uri="{FF2B5EF4-FFF2-40B4-BE49-F238E27FC236}">
                <a16:creationId xmlns:a16="http://schemas.microsoft.com/office/drawing/2014/main" id="{0B5E9191-C752-49FE-91F5-9DAD0313BF93}"/>
              </a:ext>
            </a:extLst>
          </p:cNvPr>
          <p:cNvSpPr/>
          <p:nvPr/>
        </p:nvSpPr>
        <p:spPr>
          <a:xfrm>
            <a:off x="179512" y="5373216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Go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Back</a:t>
            </a:r>
            <a:r>
              <a:rPr lang="tr-TR" sz="2800" dirty="0">
                <a:latin typeface="Comic Sans MS" panose="030F0702030302020204" pitchFamily="66" charset="0"/>
              </a:rPr>
              <a:t> yo </a:t>
            </a:r>
            <a:r>
              <a:rPr lang="tr-TR" sz="2800" dirty="0" err="1">
                <a:latin typeface="Comic Sans MS" panose="030F0702030302020204" pitchFamily="66" charset="0"/>
              </a:rPr>
              <a:t>Your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Place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0" name="Dikdörtgen: Yuvarlatılmış Çapraz Köşeler 9">
            <a:hlinkClick r:id="rId2" action="ppaction://hlinksldjump"/>
            <a:extLst>
              <a:ext uri="{FF2B5EF4-FFF2-40B4-BE49-F238E27FC236}">
                <a16:creationId xmlns:a16="http://schemas.microsoft.com/office/drawing/2014/main" id="{B64558C9-37FA-4D02-B682-33D13D58FA7E}"/>
              </a:ext>
            </a:extLst>
          </p:cNvPr>
          <p:cNvSpPr/>
          <p:nvPr/>
        </p:nvSpPr>
        <p:spPr>
          <a:xfrm>
            <a:off x="6372200" y="1112550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Join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Game</a:t>
            </a:r>
          </a:p>
        </p:txBody>
      </p:sp>
      <p:sp>
        <p:nvSpPr>
          <p:cNvPr id="11" name="Dikdörtgen: Yuvarlatılmış Çapraz Köşeler 10">
            <a:hlinkClick r:id="rId2" action="ppaction://hlinksldjump"/>
            <a:extLst>
              <a:ext uri="{FF2B5EF4-FFF2-40B4-BE49-F238E27FC236}">
                <a16:creationId xmlns:a16="http://schemas.microsoft.com/office/drawing/2014/main" id="{FE1844D4-349F-4A36-BD42-869D156847AC}"/>
              </a:ext>
            </a:extLst>
          </p:cNvPr>
          <p:cNvSpPr/>
          <p:nvPr/>
        </p:nvSpPr>
        <p:spPr>
          <a:xfrm>
            <a:off x="6372200" y="3441195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Stay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There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12" name="Dikdörtgen: Yuvarlatılmış Çapraz Köşeler 11">
            <a:hlinkClick r:id="rId3" action="ppaction://hlinksldjump"/>
            <a:extLst>
              <a:ext uri="{FF2B5EF4-FFF2-40B4-BE49-F238E27FC236}">
                <a16:creationId xmlns:a16="http://schemas.microsoft.com/office/drawing/2014/main" id="{FDCD07AA-2BA3-4D1A-AB7B-931B0674E5FC}"/>
              </a:ext>
            </a:extLst>
          </p:cNvPr>
          <p:cNvSpPr/>
          <p:nvPr/>
        </p:nvSpPr>
        <p:spPr>
          <a:xfrm>
            <a:off x="3275856" y="5301208"/>
            <a:ext cx="2592288" cy="115212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Comic Sans MS" panose="030F0702030302020204" pitchFamily="66" charset="0"/>
              </a:rPr>
              <a:t>Leave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Your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Books</a:t>
            </a:r>
            <a:r>
              <a:rPr lang="tr-TR" sz="2800" dirty="0">
                <a:latin typeface="Comic Sans MS" panose="030F0702030302020204" pitchFamily="66" charset="0"/>
              </a:rPr>
              <a:t> Here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E79FBAD7-4405-41A3-AB5C-39B309BABC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164" y="1112550"/>
            <a:ext cx="2515271" cy="2755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23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65</TotalTime>
  <Words>320</Words>
  <Application>Microsoft Office PowerPoint</Application>
  <PresentationFormat>Ekran Gösterisi (4:3)</PresentationFormat>
  <Paragraphs>105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6" baseType="lpstr">
      <vt:lpstr>Century Gothic</vt:lpstr>
      <vt:lpstr>Comic Sans MS</vt:lpstr>
      <vt:lpstr>Wingdings 3</vt:lpstr>
      <vt:lpstr>Dilim</vt:lpstr>
      <vt:lpstr>CLASSROOM RULES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RULES</dc:title>
  <dc:creator>samsung</dc:creator>
  <cp:lastModifiedBy>nilgün kutluata</cp:lastModifiedBy>
  <cp:revision>8</cp:revision>
  <dcterms:created xsi:type="dcterms:W3CDTF">2018-10-02T07:09:20Z</dcterms:created>
  <dcterms:modified xsi:type="dcterms:W3CDTF">2019-09-11T19:58:49Z</dcterms:modified>
</cp:coreProperties>
</file>