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11.xm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slide" Target="slide12.xm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slide" Target="slide14.xml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slide" Target="slide15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slide" Target="slide16.xml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slide" Target="slide17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18.xml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slide" Target="slide20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slide" Target="slide3.xml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2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slide" Target="slid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slide" Target="slide4.xml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5.xml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slide" Target="slide7.xml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9.xml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slide" Target="slide10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360318" y="1868034"/>
            <a:ext cx="8352928" cy="1470025"/>
          </a:xfrm>
        </p:spPr>
        <p:txBody>
          <a:bodyPr>
            <a:noAutofit/>
          </a:bodyPr>
          <a:lstStyle/>
          <a:p>
            <a:r>
              <a:rPr lang="tr-TR" sz="6000" b="1" i="1" dirty="0">
                <a:solidFill>
                  <a:srgbClr val="FF0000"/>
                </a:solidFill>
                <a:latin typeface="Comic Sans MS" pitchFamily="66" charset="0"/>
              </a:rPr>
              <a:t>CLASSROOM           </a:t>
            </a:r>
            <a:br>
              <a:rPr lang="tr-TR" sz="6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6000" b="1" i="1" dirty="0">
                <a:solidFill>
                  <a:srgbClr val="FF0000"/>
                </a:solidFill>
                <a:latin typeface="Comic Sans MS" pitchFamily="66" charset="0"/>
              </a:rPr>
              <a:t>          OBJECTS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155974" y="235228"/>
            <a:ext cx="3560440" cy="766936"/>
          </a:xfrm>
        </p:spPr>
        <p:txBody>
          <a:bodyPr>
            <a:noAutofit/>
          </a:bodyPr>
          <a:lstStyle/>
          <a:p>
            <a:r>
              <a:rPr lang="tr-TR" sz="4000" b="1" i="1" u="sng" dirty="0">
                <a:solidFill>
                  <a:schemeClr val="tx1"/>
                </a:solidFill>
                <a:latin typeface="Comic Sans MS" pitchFamily="66" charset="0"/>
              </a:rPr>
              <a:t>4-1</a:t>
            </a:r>
          </a:p>
        </p:txBody>
      </p:sp>
      <p:sp>
        <p:nvSpPr>
          <p:cNvPr id="5" name="4 Yuvarlatılmış Dikdörtgen">
            <a:hlinkClick r:id="rId2" action="ppaction://hlinksldjump"/>
          </p:cNvPr>
          <p:cNvSpPr/>
          <p:nvPr/>
        </p:nvSpPr>
        <p:spPr>
          <a:xfrm>
            <a:off x="4809554" y="4443465"/>
            <a:ext cx="3168352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>
                <a:solidFill>
                  <a:schemeClr val="tx1"/>
                </a:solidFill>
                <a:latin typeface="Comic Sans MS" pitchFamily="66" charset="0"/>
              </a:rPr>
              <a:t>START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9F049A-EE9F-4BAA-A30C-476289F9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" y="3643136"/>
            <a:ext cx="4736776" cy="4736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9-</a:t>
            </a:r>
            <a:r>
              <a:rPr lang="tr-TR" sz="4800" dirty="0" err="1">
                <a:latin typeface="Comic Sans MS" pitchFamily="66" charset="0"/>
              </a:rPr>
              <a:t>Pencil</a:t>
            </a:r>
            <a:r>
              <a:rPr lang="tr-TR" sz="4800" dirty="0">
                <a:latin typeface="Comic Sans MS" pitchFamily="66" charset="0"/>
              </a:rPr>
              <a:t> </a:t>
            </a:r>
            <a:r>
              <a:rPr lang="tr-TR" sz="4800" dirty="0" err="1">
                <a:latin typeface="Comic Sans MS" pitchFamily="66" charset="0"/>
              </a:rPr>
              <a:t>sharpener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10-</a:t>
            </a:r>
            <a:r>
              <a:rPr lang="tr-TR" sz="6000" dirty="0" err="1">
                <a:latin typeface="Comic Sans MS" pitchFamily="66" charset="0"/>
              </a:rPr>
              <a:t>Eraser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11-</a:t>
            </a:r>
            <a:r>
              <a:rPr lang="tr-TR" sz="6000" dirty="0" err="1">
                <a:latin typeface="Comic Sans MS" pitchFamily="66" charset="0"/>
              </a:rPr>
              <a:t>Ruler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12-</a:t>
            </a:r>
            <a:r>
              <a:rPr lang="tr-TR" sz="6000" dirty="0" err="1">
                <a:latin typeface="Comic Sans MS" pitchFamily="66" charset="0"/>
              </a:rPr>
              <a:t>Table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13-</a:t>
            </a:r>
            <a:r>
              <a:rPr lang="tr-TR" sz="6000" dirty="0" err="1">
                <a:latin typeface="Comic Sans MS" pitchFamily="66" charset="0"/>
              </a:rPr>
              <a:t>Pen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373867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14-</a:t>
            </a:r>
            <a:r>
              <a:rPr lang="tr-TR" sz="4800" dirty="0" err="1">
                <a:latin typeface="Comic Sans MS" pitchFamily="66" charset="0"/>
              </a:rPr>
              <a:t>Scissors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15-</a:t>
            </a:r>
            <a:r>
              <a:rPr lang="tr-TR" sz="6000" dirty="0" err="1">
                <a:latin typeface="Comic Sans MS" pitchFamily="66" charset="0"/>
              </a:rPr>
              <a:t>Bag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16-</a:t>
            </a:r>
            <a:r>
              <a:rPr lang="tr-TR" sz="6000" dirty="0" err="1">
                <a:latin typeface="Comic Sans MS" pitchFamily="66" charset="0"/>
              </a:rPr>
              <a:t>Chair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17-</a:t>
            </a:r>
            <a:r>
              <a:rPr lang="tr-TR" sz="6000" dirty="0" err="1">
                <a:latin typeface="Comic Sans MS" pitchFamily="66" charset="0"/>
              </a:rPr>
              <a:t>Crayon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157843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18-</a:t>
            </a:r>
            <a:r>
              <a:rPr lang="tr-TR" sz="4800" dirty="0">
                <a:latin typeface="Comic Sans MS" pitchFamily="66" charset="0"/>
              </a:rPr>
              <a:t>Notebook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1-</a:t>
            </a:r>
            <a:r>
              <a:rPr lang="tr-TR" sz="6000" dirty="0" err="1">
                <a:latin typeface="Comic Sans MS" pitchFamily="66" charset="0"/>
              </a:rPr>
              <a:t>Door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19-</a:t>
            </a:r>
            <a:r>
              <a:rPr lang="tr-TR" sz="6000" dirty="0" err="1">
                <a:latin typeface="Comic Sans MS" pitchFamily="66" charset="0"/>
              </a:rPr>
              <a:t>Glue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20-</a:t>
            </a:r>
            <a:r>
              <a:rPr lang="tr-TR" sz="6000" dirty="0" err="1">
                <a:latin typeface="Comic Sans MS" pitchFamily="66" charset="0"/>
              </a:rPr>
              <a:t>Pencil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şağı Şerit"/>
          <p:cNvSpPr/>
          <p:nvPr/>
        </p:nvSpPr>
        <p:spPr>
          <a:xfrm>
            <a:off x="395536" y="4941168"/>
            <a:ext cx="8208912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CONGRATULATIONS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ACD7E6-F3C4-4E2D-8F1A-F47026D8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315416"/>
            <a:ext cx="590465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2-</a:t>
            </a:r>
            <a:r>
              <a:rPr lang="tr-TR" sz="6000" dirty="0" err="1">
                <a:latin typeface="Comic Sans MS" pitchFamily="66" charset="0"/>
              </a:rPr>
              <a:t>Window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3-</a:t>
            </a:r>
            <a:r>
              <a:rPr lang="tr-TR" sz="6000" dirty="0">
                <a:latin typeface="Comic Sans MS" pitchFamily="66" charset="0"/>
              </a:rPr>
              <a:t>Board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4-</a:t>
            </a:r>
            <a:r>
              <a:rPr lang="tr-TR" sz="6000" dirty="0" err="1">
                <a:latin typeface="Comic Sans MS" pitchFamily="66" charset="0"/>
              </a:rPr>
              <a:t>Map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5-</a:t>
            </a:r>
            <a:r>
              <a:rPr lang="tr-TR" sz="6000" dirty="0" err="1">
                <a:latin typeface="Comic Sans MS" pitchFamily="66" charset="0"/>
              </a:rPr>
              <a:t>Book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6-</a:t>
            </a:r>
            <a:r>
              <a:rPr lang="tr-TR" sz="6000" dirty="0" err="1">
                <a:latin typeface="Comic Sans MS" pitchFamily="66" charset="0"/>
              </a:rPr>
              <a:t>Desk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835696" y="836712"/>
            <a:ext cx="42484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>
                <a:solidFill>
                  <a:srgbClr val="FF0000"/>
                </a:solidFill>
                <a:latin typeface="Comic Sans MS" pitchFamily="66" charset="0"/>
              </a:rPr>
              <a:t>7-</a:t>
            </a:r>
            <a:r>
              <a:rPr lang="tr-TR" sz="5400" dirty="0" err="1">
                <a:latin typeface="Comic Sans MS" pitchFamily="66" charset="0"/>
              </a:rPr>
              <a:t>Dictionary</a:t>
            </a:r>
            <a:endParaRPr lang="tr-T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124744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8-</a:t>
            </a:r>
            <a:r>
              <a:rPr lang="tr-TR" sz="4800" dirty="0" err="1">
                <a:latin typeface="Comic Sans MS" pitchFamily="66" charset="0"/>
              </a:rPr>
              <a:t>Pencilcase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</Words>
  <Application>Microsoft Office PowerPoint</Application>
  <PresentationFormat>Ekran Gösterisi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Ofis Teması</vt:lpstr>
      <vt:lpstr>CLASSROOM                      OBJECTS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samsung</dc:creator>
  <cp:lastModifiedBy>nilgün kutluata</cp:lastModifiedBy>
  <cp:revision>15</cp:revision>
  <dcterms:created xsi:type="dcterms:W3CDTF">2018-09-18T19:39:26Z</dcterms:created>
  <dcterms:modified xsi:type="dcterms:W3CDTF">2019-09-11T19:55:50Z</dcterms:modified>
</cp:coreProperties>
</file>