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5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7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6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03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70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49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46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6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0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2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6.12.2018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2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4C0074-E802-40DD-B1A3-942DA770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700808"/>
            <a:ext cx="7543800" cy="2624304"/>
          </a:xfrm>
        </p:spPr>
        <p:txBody>
          <a:bodyPr/>
          <a:lstStyle/>
          <a:p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CARTOON CHARACTERS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35E68C-5659-4106-9691-B9CFDD209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336" y="4455621"/>
            <a:ext cx="772502" cy="485547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4-3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3F1E12C-5DD2-4E88-8ED3-2BD28794D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51" y="23814"/>
            <a:ext cx="3092969" cy="3092969"/>
          </a:xfrm>
          <a:prstGeom prst="rect">
            <a:avLst/>
          </a:prstGeom>
        </p:spPr>
      </p:pic>
      <p:sp>
        <p:nvSpPr>
          <p:cNvPr id="6" name="Daire: Boş 5">
            <a:hlinkClick r:id="rId3" action="ppaction://hlinksldjump"/>
            <a:extLst>
              <a:ext uri="{FF2B5EF4-FFF2-40B4-BE49-F238E27FC236}">
                <a16:creationId xmlns:a16="http://schemas.microsoft.com/office/drawing/2014/main" id="{772DBCA1-66F4-474A-8FC0-5F6858F8418D}"/>
              </a:ext>
            </a:extLst>
          </p:cNvPr>
          <p:cNvSpPr/>
          <p:nvPr/>
        </p:nvSpPr>
        <p:spPr>
          <a:xfrm>
            <a:off x="3743908" y="4455621"/>
            <a:ext cx="1656184" cy="1682934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6771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EACB6AD-ED6C-4383-A1D6-E9E50096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3688"/>
            <a:ext cx="4572000" cy="4572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AFB3586-CF95-43F7-AA91-C76851060D3D}"/>
              </a:ext>
            </a:extLst>
          </p:cNvPr>
          <p:cNvSpPr txBox="1"/>
          <p:nvPr/>
        </p:nvSpPr>
        <p:spPr>
          <a:xfrm>
            <a:off x="711210" y="122636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Whose</a:t>
            </a:r>
            <a:r>
              <a:rPr lang="tr-TR" sz="2400" dirty="0">
                <a:latin typeface="Comic Sans MS" panose="030F0702030302020204" pitchFamily="66" charset="0"/>
              </a:rPr>
              <a:t> car is </a:t>
            </a:r>
            <a:r>
              <a:rPr lang="tr-TR" sz="2400" dirty="0" err="1">
                <a:latin typeface="Comic Sans MS" panose="030F0702030302020204" pitchFamily="66" charset="0"/>
              </a:rPr>
              <a:t>this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>
                <a:latin typeface="Comic Sans MS" panose="030F0702030302020204" pitchFamily="66" charset="0"/>
              </a:rPr>
              <a:t>It</a:t>
            </a:r>
            <a:r>
              <a:rPr lang="tr-TR" sz="2400" dirty="0">
                <a:latin typeface="Comic Sans MS" panose="030F0702030302020204" pitchFamily="66" charset="0"/>
              </a:rPr>
              <a:t> is ………………………… car. =        </a:t>
            </a:r>
            <a:r>
              <a:rPr lang="tr-TR" sz="2400" dirty="0" err="1">
                <a:latin typeface="Comic Sans MS" panose="030F0702030302020204" pitchFamily="66" charset="0"/>
              </a:rPr>
              <a:t>It’s</a:t>
            </a:r>
            <a:r>
              <a:rPr lang="tr-TR" sz="2400" dirty="0">
                <a:latin typeface="Comic Sans MS" panose="030F0702030302020204" pitchFamily="66" charset="0"/>
              </a:rPr>
              <a:t> …………………… car.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79E7B6B-F2C4-4111-B009-2FFA61D44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1" y="3008186"/>
            <a:ext cx="1821589" cy="284623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7F3F6249-3A83-47C8-A2B3-C4E62D884145}"/>
              </a:ext>
            </a:extLst>
          </p:cNvPr>
          <p:cNvSpPr/>
          <p:nvPr/>
        </p:nvSpPr>
        <p:spPr>
          <a:xfrm>
            <a:off x="1456086" y="1763688"/>
            <a:ext cx="1954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Batman’s</a:t>
            </a:r>
            <a:endParaRPr lang="tr-T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DAB5855-9831-47B1-A505-864C77FE6A5A}"/>
              </a:ext>
            </a:extLst>
          </p:cNvPr>
          <p:cNvSpPr/>
          <p:nvPr/>
        </p:nvSpPr>
        <p:spPr>
          <a:xfrm>
            <a:off x="6300075" y="1732910"/>
            <a:ext cx="7922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his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249B3CA-B6A1-48BE-AE64-1436C4415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AFB3586-CF95-43F7-AA91-C76851060D3D}"/>
              </a:ext>
            </a:extLst>
          </p:cNvPr>
          <p:cNvSpPr txBox="1"/>
          <p:nvPr/>
        </p:nvSpPr>
        <p:spPr>
          <a:xfrm>
            <a:off x="711210" y="1226369"/>
            <a:ext cx="818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Whose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turtle</a:t>
            </a:r>
            <a:r>
              <a:rPr lang="tr-TR" sz="2400" dirty="0">
                <a:latin typeface="Comic Sans MS" panose="030F0702030302020204" pitchFamily="66" charset="0"/>
              </a:rPr>
              <a:t> is </a:t>
            </a:r>
            <a:r>
              <a:rPr lang="tr-TR" sz="2400" dirty="0" err="1">
                <a:latin typeface="Comic Sans MS" panose="030F0702030302020204" pitchFamily="66" charset="0"/>
              </a:rPr>
              <a:t>this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>
                <a:latin typeface="Comic Sans MS" panose="030F0702030302020204" pitchFamily="66" charset="0"/>
              </a:rPr>
              <a:t>It</a:t>
            </a:r>
            <a:r>
              <a:rPr lang="tr-TR" sz="2400" dirty="0">
                <a:latin typeface="Comic Sans MS" panose="030F0702030302020204" pitchFamily="66" charset="0"/>
              </a:rPr>
              <a:t> is ………………………… </a:t>
            </a:r>
            <a:r>
              <a:rPr lang="tr-TR" sz="2400" dirty="0" err="1">
                <a:latin typeface="Comic Sans MS" panose="030F0702030302020204" pitchFamily="66" charset="0"/>
              </a:rPr>
              <a:t>turtle</a:t>
            </a:r>
            <a:r>
              <a:rPr lang="tr-TR" sz="2400" dirty="0">
                <a:latin typeface="Comic Sans MS" panose="030F0702030302020204" pitchFamily="66" charset="0"/>
              </a:rPr>
              <a:t>. =    </a:t>
            </a:r>
            <a:r>
              <a:rPr lang="tr-TR" sz="2400" dirty="0" err="1">
                <a:latin typeface="Comic Sans MS" panose="030F0702030302020204" pitchFamily="66" charset="0"/>
              </a:rPr>
              <a:t>It’s</a:t>
            </a:r>
            <a:r>
              <a:rPr lang="tr-TR" sz="2400" dirty="0">
                <a:latin typeface="Comic Sans MS" panose="030F0702030302020204" pitchFamily="66" charset="0"/>
              </a:rPr>
              <a:t> …………………… </a:t>
            </a:r>
            <a:r>
              <a:rPr lang="tr-TR" sz="2400" dirty="0" err="1">
                <a:latin typeface="Comic Sans MS" panose="030F0702030302020204" pitchFamily="66" charset="0"/>
              </a:rPr>
              <a:t>turtle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F3F6249-3A83-47C8-A2B3-C4E62D884145}"/>
              </a:ext>
            </a:extLst>
          </p:cNvPr>
          <p:cNvSpPr/>
          <p:nvPr/>
        </p:nvSpPr>
        <p:spPr>
          <a:xfrm>
            <a:off x="1619672" y="2086853"/>
            <a:ext cx="16783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Niloya’s</a:t>
            </a:r>
            <a:endParaRPr lang="tr-T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DAB5855-9831-47B1-A505-864C77FE6A5A}"/>
              </a:ext>
            </a:extLst>
          </p:cNvPr>
          <p:cNvSpPr/>
          <p:nvPr/>
        </p:nvSpPr>
        <p:spPr>
          <a:xfrm>
            <a:off x="6228184" y="2056075"/>
            <a:ext cx="901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77AF4C-3B99-4A8E-8F04-A094313E7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47337"/>
            <a:ext cx="3366120" cy="33661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FEBA956-FF02-47CA-8619-F397821E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507"/>
            <a:ext cx="2667000" cy="338137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15E136C-227E-4095-9C50-34E8BE6E1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AFB3586-CF95-43F7-AA91-C76851060D3D}"/>
              </a:ext>
            </a:extLst>
          </p:cNvPr>
          <p:cNvSpPr txBox="1"/>
          <p:nvPr/>
        </p:nvSpPr>
        <p:spPr>
          <a:xfrm>
            <a:off x="711210" y="1226369"/>
            <a:ext cx="818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Whose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box</a:t>
            </a:r>
            <a:r>
              <a:rPr lang="tr-TR" sz="2400" dirty="0">
                <a:latin typeface="Comic Sans MS" panose="030F0702030302020204" pitchFamily="66" charset="0"/>
              </a:rPr>
              <a:t> is </a:t>
            </a:r>
            <a:r>
              <a:rPr lang="tr-TR" sz="2400" dirty="0" err="1">
                <a:latin typeface="Comic Sans MS" panose="030F0702030302020204" pitchFamily="66" charset="0"/>
              </a:rPr>
              <a:t>this</a:t>
            </a:r>
            <a:r>
              <a:rPr lang="tr-TR" sz="2400" dirty="0"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>
                <a:latin typeface="Comic Sans MS" panose="030F0702030302020204" pitchFamily="66" charset="0"/>
              </a:rPr>
              <a:t>It</a:t>
            </a:r>
            <a:r>
              <a:rPr lang="tr-TR" sz="2400" dirty="0">
                <a:latin typeface="Comic Sans MS" panose="030F0702030302020204" pitchFamily="66" charset="0"/>
              </a:rPr>
              <a:t> is ………………………… </a:t>
            </a:r>
            <a:r>
              <a:rPr lang="tr-TR" sz="2400" dirty="0" err="1">
                <a:latin typeface="Comic Sans MS" panose="030F0702030302020204" pitchFamily="66" charset="0"/>
              </a:rPr>
              <a:t>box</a:t>
            </a:r>
            <a:r>
              <a:rPr lang="tr-TR" sz="2400" dirty="0">
                <a:latin typeface="Comic Sans MS" panose="030F0702030302020204" pitchFamily="66" charset="0"/>
              </a:rPr>
              <a:t>. =    </a:t>
            </a:r>
            <a:r>
              <a:rPr lang="tr-TR" sz="2400" dirty="0" err="1">
                <a:latin typeface="Comic Sans MS" panose="030F0702030302020204" pitchFamily="66" charset="0"/>
              </a:rPr>
              <a:t>It’s</a:t>
            </a:r>
            <a:r>
              <a:rPr lang="tr-TR" sz="2400" dirty="0">
                <a:latin typeface="Comic Sans MS" panose="030F0702030302020204" pitchFamily="66" charset="0"/>
              </a:rPr>
              <a:t> …………………… </a:t>
            </a:r>
            <a:r>
              <a:rPr lang="tr-TR" sz="2400" dirty="0" err="1">
                <a:latin typeface="Comic Sans MS" panose="030F0702030302020204" pitchFamily="66" charset="0"/>
              </a:rPr>
              <a:t>box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F3F6249-3A83-47C8-A2B3-C4E62D884145}"/>
              </a:ext>
            </a:extLst>
          </p:cNvPr>
          <p:cNvSpPr/>
          <p:nvPr/>
        </p:nvSpPr>
        <p:spPr>
          <a:xfrm>
            <a:off x="1950852" y="2086853"/>
            <a:ext cx="1015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Jet’s</a:t>
            </a:r>
            <a:endParaRPr lang="tr-T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DAB5855-9831-47B1-A505-864C77FE6A5A}"/>
              </a:ext>
            </a:extLst>
          </p:cNvPr>
          <p:cNvSpPr/>
          <p:nvPr/>
        </p:nvSpPr>
        <p:spPr>
          <a:xfrm>
            <a:off x="6331577" y="2056075"/>
            <a:ext cx="694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its</a:t>
            </a:r>
            <a:endParaRPr lang="tr-TR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2AC15C6-8490-4D4B-9859-6415DEBD3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" y="3140968"/>
            <a:ext cx="3096344" cy="30963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F929E29-42A0-4705-B117-D8C3F204C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34" y="2763961"/>
            <a:ext cx="3473351" cy="347335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5406D4C-587D-4498-B190-806CA125C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8E7BCB4-44D3-43F6-A08E-83E1282B7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810000" cy="28575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254732" y="3429000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She</a:t>
            </a:r>
            <a:r>
              <a:rPr lang="tr-TR" sz="3600" dirty="0">
                <a:latin typeface="Comic Sans MS" panose="030F0702030302020204" pitchFamily="66" charset="0"/>
              </a:rPr>
              <a:t> can ……………………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</a:t>
            </a:r>
            <a:r>
              <a:rPr lang="tr-TR" sz="3600" dirty="0" err="1">
                <a:latin typeface="Comic Sans MS" panose="030F0702030302020204" pitchFamily="66" charset="0"/>
              </a:rPr>
              <a:t>she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…………………..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295814" y="80982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…………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mermaid</a:t>
            </a:r>
            <a:r>
              <a:rPr lang="tr-TR" sz="3200" dirty="0">
                <a:latin typeface="Comic Sans MS" panose="030F0702030302020204" pitchFamily="66" charset="0"/>
              </a:rPr>
              <a:t>. …………name is </a:t>
            </a:r>
            <a:r>
              <a:rPr lang="tr-TR" sz="3200" dirty="0" err="1">
                <a:latin typeface="Comic Sans MS" panose="030F0702030302020204" pitchFamily="66" charset="0"/>
              </a:rPr>
              <a:t>Ariel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FB954662-039C-47D7-9A49-8BD905C4ED86}"/>
              </a:ext>
            </a:extLst>
          </p:cNvPr>
          <p:cNvSpPr/>
          <p:nvPr/>
        </p:nvSpPr>
        <p:spPr>
          <a:xfrm>
            <a:off x="6336889" y="3430027"/>
            <a:ext cx="902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dive</a:t>
            </a:r>
            <a:endParaRPr lang="tr-T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6D8999B7-DFA6-40D2-8242-D7BD6ED5CFA3}"/>
              </a:ext>
            </a:extLst>
          </p:cNvPr>
          <p:cNvSpPr/>
          <p:nvPr/>
        </p:nvSpPr>
        <p:spPr>
          <a:xfrm>
            <a:off x="3946560" y="4014802"/>
            <a:ext cx="986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walk</a:t>
            </a:r>
            <a:endParaRPr lang="tr-T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B4BE520F-CFD9-4769-8673-0F0864A4420E}"/>
              </a:ext>
            </a:extLst>
          </p:cNvPr>
          <p:cNvSpPr/>
          <p:nvPr/>
        </p:nvSpPr>
        <p:spPr>
          <a:xfrm>
            <a:off x="2859788" y="3430027"/>
            <a:ext cx="1086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swim</a:t>
            </a:r>
            <a:endParaRPr lang="tr-T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A16D7D9-D4D7-4E6C-9351-07A47ACF5FD6}"/>
              </a:ext>
            </a:extLst>
          </p:cNvPr>
          <p:cNvSpPr/>
          <p:nvPr/>
        </p:nvSpPr>
        <p:spPr>
          <a:xfrm>
            <a:off x="467544" y="763658"/>
            <a:ext cx="805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She</a:t>
            </a:r>
            <a:endParaRPr lang="tr-T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8DA9B97-5D83-4166-AFBC-404F32EC25C2}"/>
              </a:ext>
            </a:extLst>
          </p:cNvPr>
          <p:cNvSpPr/>
          <p:nvPr/>
        </p:nvSpPr>
        <p:spPr>
          <a:xfrm>
            <a:off x="475560" y="1268760"/>
            <a:ext cx="797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B71F6D8-7E1E-4963-A04C-4279343773EA}"/>
              </a:ext>
            </a:extLst>
          </p:cNvPr>
          <p:cNvSpPr txBox="1"/>
          <p:nvPr/>
        </p:nvSpPr>
        <p:spPr>
          <a:xfrm>
            <a:off x="1511660" y="562429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walk</a:t>
            </a:r>
            <a:r>
              <a:rPr lang="tr-TR" sz="2800" dirty="0">
                <a:latin typeface="Comic Sans MS" panose="030F0702030302020204" pitchFamily="66" charset="0"/>
              </a:rPr>
              <a:t> – </a:t>
            </a:r>
            <a:r>
              <a:rPr lang="tr-TR" sz="2800" dirty="0" err="1">
                <a:latin typeface="Comic Sans MS" panose="030F0702030302020204" pitchFamily="66" charset="0"/>
              </a:rPr>
              <a:t>swim</a:t>
            </a:r>
            <a:r>
              <a:rPr lang="tr-TR" sz="2800" dirty="0">
                <a:latin typeface="Comic Sans MS" panose="030F0702030302020204" pitchFamily="66" charset="0"/>
              </a:rPr>
              <a:t> – </a:t>
            </a:r>
            <a:r>
              <a:rPr lang="tr-TR" sz="2800" dirty="0" err="1">
                <a:latin typeface="Comic Sans MS" panose="030F0702030302020204" pitchFamily="66" charset="0"/>
              </a:rPr>
              <a:t>she</a:t>
            </a:r>
            <a:r>
              <a:rPr lang="tr-TR" sz="2800" dirty="0">
                <a:latin typeface="Comic Sans MS" panose="030F0702030302020204" pitchFamily="66" charset="0"/>
              </a:rPr>
              <a:t> – </a:t>
            </a:r>
            <a:r>
              <a:rPr lang="tr-TR" sz="2800" dirty="0" err="1">
                <a:latin typeface="Comic Sans MS" panose="030F0702030302020204" pitchFamily="66" charset="0"/>
              </a:rPr>
              <a:t>dive</a:t>
            </a:r>
            <a:r>
              <a:rPr lang="tr-TR" sz="2800" dirty="0">
                <a:latin typeface="Comic Sans MS" panose="030F0702030302020204" pitchFamily="66" charset="0"/>
              </a:rPr>
              <a:t> - her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6D1A0D-AA45-4653-8611-30364FD1A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254732" y="3429000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He can ……………………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he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827584" y="567589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…………</a:t>
            </a:r>
            <a:r>
              <a:rPr lang="tr-TR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>
                <a:latin typeface="Comic Sans MS" panose="030F0702030302020204" pitchFamily="66" charset="0"/>
              </a:rPr>
              <a:t>is a boy.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………</a:t>
            </a:r>
            <a:r>
              <a:rPr lang="tr-TR" sz="3200" dirty="0">
                <a:latin typeface="Comic Sans MS" panose="030F0702030302020204" pitchFamily="66" charset="0"/>
              </a:rPr>
              <a:t> name is Tarzan.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2339752" y="3318286"/>
            <a:ext cx="1414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swing</a:t>
            </a:r>
            <a:endParaRPr lang="tr-T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3518460" y="3921443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fly</a:t>
            </a:r>
            <a:endParaRPr lang="tr-T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4E8DF8-29C0-4061-88B6-EF43533E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583"/>
            <a:ext cx="2808312" cy="294936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AF3571C-F224-4F67-8EF1-954FEB879C77}"/>
              </a:ext>
            </a:extLst>
          </p:cNvPr>
          <p:cNvSpPr/>
          <p:nvPr/>
        </p:nvSpPr>
        <p:spPr>
          <a:xfrm>
            <a:off x="5602196" y="3345378"/>
            <a:ext cx="2536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climb</a:t>
            </a:r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trees</a:t>
            </a:r>
            <a:endParaRPr lang="tr-T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EEAD68D-F142-4AE1-9FFD-EFF100821991}"/>
              </a:ext>
            </a:extLst>
          </p:cNvPr>
          <p:cNvSpPr/>
          <p:nvPr/>
        </p:nvSpPr>
        <p:spPr>
          <a:xfrm>
            <a:off x="899592" y="404664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08B0A85-CA9D-4764-90C6-4CC43BC3811E}"/>
              </a:ext>
            </a:extLst>
          </p:cNvPr>
          <p:cNvSpPr/>
          <p:nvPr/>
        </p:nvSpPr>
        <p:spPr>
          <a:xfrm>
            <a:off x="899592" y="908720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D82865-EC03-4244-9958-4C393539DEC0}"/>
              </a:ext>
            </a:extLst>
          </p:cNvPr>
          <p:cNvSpPr txBox="1"/>
          <p:nvPr/>
        </p:nvSpPr>
        <p:spPr>
          <a:xfrm>
            <a:off x="1616460" y="569965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fly</a:t>
            </a:r>
            <a:r>
              <a:rPr lang="tr-TR" sz="2400" dirty="0">
                <a:latin typeface="Comic Sans MS" panose="030F0702030302020204" pitchFamily="66" charset="0"/>
              </a:rPr>
              <a:t> – he – his – </a:t>
            </a:r>
            <a:r>
              <a:rPr lang="tr-TR" sz="2400" dirty="0" err="1">
                <a:latin typeface="Comic Sans MS" panose="030F0702030302020204" pitchFamily="66" charset="0"/>
              </a:rPr>
              <a:t>swing</a:t>
            </a:r>
            <a:r>
              <a:rPr lang="tr-TR" sz="2400" dirty="0">
                <a:latin typeface="Comic Sans MS" panose="030F0702030302020204" pitchFamily="66" charset="0"/>
              </a:rPr>
              <a:t> - </a:t>
            </a:r>
            <a:r>
              <a:rPr lang="tr-TR" sz="2400" dirty="0" err="1">
                <a:latin typeface="Comic Sans MS" panose="030F0702030302020204" pitchFamily="66" charset="0"/>
              </a:rPr>
              <a:t>climb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trees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373AD00-5CE0-4890-B29D-E1E5FB4C6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145351" y="2601622"/>
            <a:ext cx="863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He can ……………………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………….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But he </a:t>
            </a:r>
            <a:r>
              <a:rPr lang="tr-TR" sz="3200" dirty="0" err="1">
                <a:latin typeface="Comic Sans MS" panose="030F0702030302020204" pitchFamily="66" charset="0"/>
              </a:rPr>
              <a:t>can’t</a:t>
            </a:r>
            <a:r>
              <a:rPr lang="tr-TR" sz="32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755576" y="708350"/>
            <a:ext cx="456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…………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super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hero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</a:t>
            </a:r>
            <a:r>
              <a:rPr lang="tr-TR" sz="3200" dirty="0">
                <a:latin typeface="Comic Sans MS" panose="030F0702030302020204" pitchFamily="66" charset="0"/>
              </a:rPr>
              <a:t> name is </a:t>
            </a:r>
            <a:r>
              <a:rPr lang="tr-TR" sz="3200" dirty="0" err="1">
                <a:latin typeface="Comic Sans MS" panose="030F0702030302020204" pitchFamily="66" charset="0"/>
              </a:rPr>
              <a:t>Spiderman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4675579" y="2545908"/>
            <a:ext cx="1043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swing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1619672" y="2607463"/>
            <a:ext cx="21034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climb</a:t>
            </a:r>
            <a:r>
              <a:rPr lang="tr-T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buildings</a:t>
            </a:r>
            <a:endParaRPr lang="tr-TR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24B592C-0857-4D21-9E38-0DECDA3C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03" y="142136"/>
            <a:ext cx="2661084" cy="491897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B88C41A-90BD-4F1D-B682-59A2864C6B8E}"/>
              </a:ext>
            </a:extLst>
          </p:cNvPr>
          <p:cNvSpPr/>
          <p:nvPr/>
        </p:nvSpPr>
        <p:spPr>
          <a:xfrm>
            <a:off x="2915816" y="3138868"/>
            <a:ext cx="20355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play</a:t>
            </a:r>
            <a:r>
              <a:rPr lang="tr-T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</a:t>
            </a:r>
            <a:r>
              <a:rPr lang="tr-T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guitar</a:t>
            </a:r>
            <a:endParaRPr lang="tr-TR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23559AD1-297D-4657-895F-791070D5105C}"/>
              </a:ext>
            </a:extLst>
          </p:cNvPr>
          <p:cNvSpPr/>
          <p:nvPr/>
        </p:nvSpPr>
        <p:spPr>
          <a:xfrm>
            <a:off x="1110904" y="661055"/>
            <a:ext cx="591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3922CF5-DCF8-4103-BD70-C4904BCB42E2}"/>
              </a:ext>
            </a:extLst>
          </p:cNvPr>
          <p:cNvSpPr/>
          <p:nvPr/>
        </p:nvSpPr>
        <p:spPr>
          <a:xfrm>
            <a:off x="755576" y="1177588"/>
            <a:ext cx="641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9BCE604-B202-426F-91CF-7BE2017514BB}"/>
              </a:ext>
            </a:extLst>
          </p:cNvPr>
          <p:cNvSpPr txBox="1"/>
          <p:nvPr/>
        </p:nvSpPr>
        <p:spPr>
          <a:xfrm>
            <a:off x="755576" y="568041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his– </a:t>
            </a:r>
            <a:r>
              <a:rPr lang="tr-TR" sz="2400" dirty="0" err="1">
                <a:latin typeface="Comic Sans MS" panose="030F0702030302020204" pitchFamily="66" charset="0"/>
              </a:rPr>
              <a:t>play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the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guitar</a:t>
            </a:r>
            <a:r>
              <a:rPr lang="tr-TR" sz="2400" dirty="0">
                <a:latin typeface="Comic Sans MS" panose="030F0702030302020204" pitchFamily="66" charset="0"/>
              </a:rPr>
              <a:t> – </a:t>
            </a:r>
            <a:r>
              <a:rPr lang="tr-TR" sz="2400" dirty="0" err="1">
                <a:latin typeface="Comic Sans MS" panose="030F0702030302020204" pitchFamily="66" charset="0"/>
              </a:rPr>
              <a:t>climb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buildings</a:t>
            </a:r>
            <a:r>
              <a:rPr lang="tr-TR" sz="2400" dirty="0">
                <a:latin typeface="Comic Sans MS" panose="030F0702030302020204" pitchFamily="66" charset="0"/>
              </a:rPr>
              <a:t> – </a:t>
            </a:r>
            <a:r>
              <a:rPr lang="tr-TR" sz="2400" dirty="0" err="1">
                <a:latin typeface="Comic Sans MS" panose="030F0702030302020204" pitchFamily="66" charset="0"/>
              </a:rPr>
              <a:t>swing</a:t>
            </a:r>
            <a:r>
              <a:rPr lang="tr-TR" sz="2400" dirty="0">
                <a:latin typeface="Comic Sans MS" panose="030F0702030302020204" pitchFamily="66" charset="0"/>
              </a:rPr>
              <a:t> - he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3C7F9A2F-282B-44A0-9385-B2A506C0D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145351" y="2601622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He can 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he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145351" y="753337"/>
            <a:ext cx="4567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………..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super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hero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……..</a:t>
            </a:r>
            <a:r>
              <a:rPr lang="tr-TR" sz="3200" dirty="0">
                <a:latin typeface="Comic Sans MS" panose="030F0702030302020204" pitchFamily="66" charset="0"/>
              </a:rPr>
              <a:t> name is </a:t>
            </a:r>
            <a:r>
              <a:rPr lang="tr-TR" sz="3200" dirty="0" err="1">
                <a:latin typeface="Comic Sans MS" panose="030F0702030302020204" pitchFamily="66" charset="0"/>
              </a:rPr>
              <a:t>Superman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374204" y="562661"/>
            <a:ext cx="824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2817273" y="3047897"/>
            <a:ext cx="2287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sing</a:t>
            </a:r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</a:t>
            </a:r>
            <a:r>
              <a:rPr lang="tr-TR" sz="3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song</a:t>
            </a:r>
            <a:endParaRPr lang="tr-T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7AE8DB2-D5F2-4F5D-BBB6-764C0ED6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79" y="0"/>
            <a:ext cx="4180322" cy="405812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602A82D-B737-48F7-B2D9-C3605D91E70C}"/>
              </a:ext>
            </a:extLst>
          </p:cNvPr>
          <p:cNvSpPr/>
          <p:nvPr/>
        </p:nvSpPr>
        <p:spPr>
          <a:xfrm>
            <a:off x="251520" y="1074142"/>
            <a:ext cx="902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583432-CBA7-435B-B2BF-52F59DA3FA71}"/>
              </a:ext>
            </a:extLst>
          </p:cNvPr>
          <p:cNvSpPr/>
          <p:nvPr/>
        </p:nvSpPr>
        <p:spPr>
          <a:xfrm>
            <a:off x="2336536" y="2432345"/>
            <a:ext cx="7681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fly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572E2F8-569C-470E-97C6-3176F7E38F10}"/>
              </a:ext>
            </a:extLst>
          </p:cNvPr>
          <p:cNvSpPr txBox="1"/>
          <p:nvPr/>
        </p:nvSpPr>
        <p:spPr>
          <a:xfrm>
            <a:off x="2365970" y="564299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fly</a:t>
            </a:r>
            <a:r>
              <a:rPr lang="tr-TR" sz="2400" dirty="0">
                <a:latin typeface="Comic Sans MS" panose="030F0702030302020204" pitchFamily="66" charset="0"/>
              </a:rPr>
              <a:t>– he – </a:t>
            </a:r>
            <a:r>
              <a:rPr lang="tr-TR" sz="2400" dirty="0" err="1">
                <a:latin typeface="Comic Sans MS" panose="030F0702030302020204" pitchFamily="66" charset="0"/>
              </a:rPr>
              <a:t>sing</a:t>
            </a:r>
            <a:r>
              <a:rPr lang="tr-TR" sz="2400" dirty="0">
                <a:latin typeface="Comic Sans MS" panose="030F0702030302020204" pitchFamily="66" charset="0"/>
              </a:rPr>
              <a:t> a </a:t>
            </a:r>
            <a:r>
              <a:rPr lang="tr-TR" sz="2400" dirty="0" err="1">
                <a:latin typeface="Comic Sans MS" panose="030F0702030302020204" pitchFamily="66" charset="0"/>
              </a:rPr>
              <a:t>song</a:t>
            </a:r>
            <a:r>
              <a:rPr lang="tr-TR" sz="2400" dirty="0">
                <a:latin typeface="Comic Sans MS" panose="030F0702030302020204" pitchFamily="66" charset="0"/>
              </a:rPr>
              <a:t> – his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34E0C03-5B2C-47A6-94D1-7112744C3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447259" y="3140968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He can 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he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107504" y="805798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……….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cowboy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………</a:t>
            </a:r>
            <a:r>
              <a:rPr lang="tr-TR" sz="3200" dirty="0">
                <a:latin typeface="Comic Sans MS" panose="030F0702030302020204" pitchFamily="66" charset="0"/>
              </a:rPr>
              <a:t> name is </a:t>
            </a:r>
            <a:r>
              <a:rPr lang="tr-TR" sz="3200" dirty="0" err="1">
                <a:latin typeface="Comic Sans MS" panose="030F0702030302020204" pitchFamily="66" charset="0"/>
              </a:rPr>
              <a:t>Lucky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Luke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2944656" y="3562045"/>
            <a:ext cx="3254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ride</a:t>
            </a:r>
            <a:r>
              <a:rPr lang="tr-T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</a:t>
            </a:r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bike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2006433" y="2947592"/>
            <a:ext cx="3069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ride</a:t>
            </a:r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</a:t>
            </a:r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horse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49B07A0-2231-4D24-A07E-3AE0B4C58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0"/>
            <a:ext cx="4187957" cy="314096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76AEAAEF-9090-41EC-B5B6-2F36F8662953}"/>
              </a:ext>
            </a:extLst>
          </p:cNvPr>
          <p:cNvSpPr/>
          <p:nvPr/>
        </p:nvSpPr>
        <p:spPr>
          <a:xfrm>
            <a:off x="-972616" y="692696"/>
            <a:ext cx="3254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</a:t>
            </a:r>
            <a:endParaRPr lang="tr-T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7A5052A-AD3A-4F34-A9CE-35CBA9583766}"/>
              </a:ext>
            </a:extLst>
          </p:cNvPr>
          <p:cNvSpPr/>
          <p:nvPr/>
        </p:nvSpPr>
        <p:spPr>
          <a:xfrm>
            <a:off x="-1044624" y="1223690"/>
            <a:ext cx="3254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His</a:t>
            </a:r>
            <a:endParaRPr lang="tr-T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41C3C53-A707-465E-81BB-1A16BB66FDF8}"/>
              </a:ext>
            </a:extLst>
          </p:cNvPr>
          <p:cNvSpPr txBox="1"/>
          <p:nvPr/>
        </p:nvSpPr>
        <p:spPr>
          <a:xfrm>
            <a:off x="1880004" y="558680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he– </a:t>
            </a:r>
            <a:r>
              <a:rPr lang="tr-TR" sz="2400" dirty="0" err="1">
                <a:latin typeface="Comic Sans MS" panose="030F0702030302020204" pitchFamily="66" charset="0"/>
              </a:rPr>
              <a:t>ride</a:t>
            </a:r>
            <a:r>
              <a:rPr lang="tr-TR" sz="2400" dirty="0">
                <a:latin typeface="Comic Sans MS" panose="030F0702030302020204" pitchFamily="66" charset="0"/>
              </a:rPr>
              <a:t> a </a:t>
            </a:r>
            <a:r>
              <a:rPr lang="tr-TR" sz="2400" dirty="0" err="1">
                <a:latin typeface="Comic Sans MS" panose="030F0702030302020204" pitchFamily="66" charset="0"/>
              </a:rPr>
              <a:t>horse</a:t>
            </a:r>
            <a:r>
              <a:rPr lang="tr-TR" sz="2400" dirty="0">
                <a:latin typeface="Comic Sans MS" panose="030F0702030302020204" pitchFamily="66" charset="0"/>
              </a:rPr>
              <a:t> – his – </a:t>
            </a:r>
            <a:r>
              <a:rPr lang="tr-TR" sz="2400" dirty="0" err="1">
                <a:latin typeface="Comic Sans MS" panose="030F0702030302020204" pitchFamily="66" charset="0"/>
              </a:rPr>
              <a:t>ride</a:t>
            </a:r>
            <a:r>
              <a:rPr lang="tr-TR" sz="2400" dirty="0">
                <a:latin typeface="Comic Sans MS" panose="030F0702030302020204" pitchFamily="66" charset="0"/>
              </a:rPr>
              <a:t> a </a:t>
            </a:r>
            <a:r>
              <a:rPr lang="tr-TR" sz="2400" dirty="0" err="1">
                <a:latin typeface="Comic Sans MS" panose="030F0702030302020204" pitchFamily="66" charset="0"/>
              </a:rPr>
              <a:t>bike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C00B70C-3C8C-450E-B488-68790484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447259" y="3140968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It</a:t>
            </a:r>
            <a:r>
              <a:rPr lang="tr-TR" sz="3600" dirty="0">
                <a:latin typeface="Comic Sans MS" panose="030F0702030302020204" pitchFamily="66" charset="0"/>
              </a:rPr>
              <a:t> can 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it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309200" y="805798"/>
            <a:ext cx="471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…………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cat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………</a:t>
            </a:r>
            <a:r>
              <a:rPr lang="tr-TR" sz="3200" dirty="0">
                <a:latin typeface="Comic Sans MS" panose="030F0702030302020204" pitchFamily="66" charset="0"/>
              </a:rPr>
              <a:t> name is Garfield.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3137183" y="3565412"/>
            <a:ext cx="3254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run</a:t>
            </a:r>
            <a:r>
              <a:rPr lang="tr-T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fast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1907704" y="3010824"/>
            <a:ext cx="3575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play</a:t>
            </a:r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</a:t>
            </a:r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guitar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9FF31A-E2DE-4BFF-A0D2-68B429C91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68" y="37521"/>
            <a:ext cx="2222532" cy="210952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CC1C0B8-2320-421B-A391-B80BBCFB0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77" y="-22457"/>
            <a:ext cx="2109522" cy="2109522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22F153A-3B89-4CFD-B4B9-94BBFCDD31C6}"/>
              </a:ext>
            </a:extLst>
          </p:cNvPr>
          <p:cNvSpPr/>
          <p:nvPr/>
        </p:nvSpPr>
        <p:spPr>
          <a:xfrm>
            <a:off x="-778949" y="1092282"/>
            <a:ext cx="3254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Its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7A25864-DA2C-4203-8ABC-9E300D6F7B76}"/>
              </a:ext>
            </a:extLst>
          </p:cNvPr>
          <p:cNvSpPr/>
          <p:nvPr/>
        </p:nvSpPr>
        <p:spPr>
          <a:xfrm>
            <a:off x="-616984" y="709138"/>
            <a:ext cx="3254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</a:t>
            </a:r>
            <a:endParaRPr lang="tr-T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F509265-39C9-4EFF-A9E8-9A1463AE9633}"/>
              </a:ext>
            </a:extLst>
          </p:cNvPr>
          <p:cNvSpPr txBox="1"/>
          <p:nvPr/>
        </p:nvSpPr>
        <p:spPr>
          <a:xfrm>
            <a:off x="2060634" y="553488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play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the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guitar</a:t>
            </a:r>
            <a:r>
              <a:rPr lang="tr-TR" sz="2400" dirty="0">
                <a:latin typeface="Comic Sans MS" panose="030F0702030302020204" pitchFamily="66" charset="0"/>
              </a:rPr>
              <a:t>– </a:t>
            </a:r>
            <a:r>
              <a:rPr lang="tr-TR" sz="2400" dirty="0" err="1">
                <a:latin typeface="Comic Sans MS" panose="030F0702030302020204" pitchFamily="66" charset="0"/>
              </a:rPr>
              <a:t>run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r>
              <a:rPr lang="tr-TR" sz="2400" dirty="0">
                <a:latin typeface="Comic Sans MS" panose="030F0702030302020204" pitchFamily="66" charset="0"/>
              </a:rPr>
              <a:t> – </a:t>
            </a:r>
            <a:r>
              <a:rPr lang="tr-TR" sz="2400" dirty="0" err="1">
                <a:latin typeface="Comic Sans MS" panose="030F0702030302020204" pitchFamily="66" charset="0"/>
              </a:rPr>
              <a:t>its</a:t>
            </a:r>
            <a:r>
              <a:rPr lang="tr-TR" sz="2400" dirty="0">
                <a:latin typeface="Comic Sans MS" panose="030F0702030302020204" pitchFamily="66" charset="0"/>
              </a:rPr>
              <a:t> – it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83A548A-3DD5-4BB9-92DE-1E093BEAC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447259" y="3140968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It</a:t>
            </a:r>
            <a:r>
              <a:rPr lang="tr-TR" sz="3600" dirty="0">
                <a:latin typeface="Comic Sans MS" panose="030F0702030302020204" pitchFamily="66" charset="0"/>
              </a:rPr>
              <a:t> can ……………………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it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309200" y="805798"/>
            <a:ext cx="471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……………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bear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……………</a:t>
            </a:r>
            <a:r>
              <a:rPr lang="tr-TR" sz="3200" dirty="0">
                <a:latin typeface="Comic Sans MS" panose="030F0702030302020204" pitchFamily="66" charset="0"/>
              </a:rPr>
              <a:t> name is </a:t>
            </a:r>
            <a:r>
              <a:rPr lang="tr-TR" sz="3200" dirty="0" err="1">
                <a:latin typeface="Comic Sans MS" panose="030F0702030302020204" pitchFamily="66" charset="0"/>
              </a:rPr>
              <a:t>Alex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3025886" y="3597679"/>
            <a:ext cx="3254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climb</a:t>
            </a:r>
            <a:r>
              <a:rPr lang="tr-T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</a:t>
            </a:r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tree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2123894" y="2971691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 </a:t>
            </a:r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puzzle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8AEB4E3-6176-4DBB-9BB0-EE8D401B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0" y="24500"/>
            <a:ext cx="3717032" cy="371703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CB1C7E61-3ED5-4E7F-9F12-94C92F56A28E}"/>
              </a:ext>
            </a:extLst>
          </p:cNvPr>
          <p:cNvSpPr/>
          <p:nvPr/>
        </p:nvSpPr>
        <p:spPr>
          <a:xfrm>
            <a:off x="755576" y="643335"/>
            <a:ext cx="530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0F3CEBC-9D95-408F-B0CF-7EB4F4D69BCA}"/>
              </a:ext>
            </a:extLst>
          </p:cNvPr>
          <p:cNvSpPr/>
          <p:nvPr/>
        </p:nvSpPr>
        <p:spPr>
          <a:xfrm>
            <a:off x="746212" y="112825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Its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DEA7D17-AFD8-41DB-89F4-7A77952DD816}"/>
              </a:ext>
            </a:extLst>
          </p:cNvPr>
          <p:cNvSpPr txBox="1"/>
          <p:nvPr/>
        </p:nvSpPr>
        <p:spPr>
          <a:xfrm>
            <a:off x="1726468" y="559053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It</a:t>
            </a:r>
            <a:r>
              <a:rPr lang="tr-TR" sz="2400" dirty="0">
                <a:latin typeface="Comic Sans MS" panose="030F0702030302020204" pitchFamily="66" charset="0"/>
              </a:rPr>
              <a:t> – do </a:t>
            </a:r>
            <a:r>
              <a:rPr lang="tr-TR" sz="2400" dirty="0" err="1">
                <a:latin typeface="Comic Sans MS" panose="030F0702030302020204" pitchFamily="66" charset="0"/>
              </a:rPr>
              <a:t>puzzle</a:t>
            </a:r>
            <a:r>
              <a:rPr lang="tr-TR" sz="2400" dirty="0">
                <a:latin typeface="Comic Sans MS" panose="030F0702030302020204" pitchFamily="66" charset="0"/>
              </a:rPr>
              <a:t> – </a:t>
            </a:r>
            <a:r>
              <a:rPr lang="tr-TR" sz="2400" dirty="0" err="1">
                <a:latin typeface="Comic Sans MS" panose="030F0702030302020204" pitchFamily="66" charset="0"/>
              </a:rPr>
              <a:t>Its</a:t>
            </a:r>
            <a:r>
              <a:rPr lang="tr-TR" sz="2400" dirty="0">
                <a:latin typeface="Comic Sans MS" panose="030F0702030302020204" pitchFamily="66" charset="0"/>
              </a:rPr>
              <a:t> - </a:t>
            </a:r>
            <a:r>
              <a:rPr lang="tr-TR" sz="2400" dirty="0" err="1">
                <a:latin typeface="Comic Sans MS" panose="030F0702030302020204" pitchFamily="66" charset="0"/>
              </a:rPr>
              <a:t>climb</a:t>
            </a:r>
            <a:r>
              <a:rPr lang="tr-TR" sz="2400" dirty="0">
                <a:latin typeface="Comic Sans MS" panose="030F0702030302020204" pitchFamily="66" charset="0"/>
              </a:rPr>
              <a:t> a </a:t>
            </a:r>
            <a:r>
              <a:rPr lang="tr-TR" sz="2400" dirty="0" err="1">
                <a:latin typeface="Comic Sans MS" panose="030F0702030302020204" pitchFamily="66" charset="0"/>
              </a:rPr>
              <a:t>tree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2632748-920A-4B8A-BCD0-091834917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A2A669E-2924-4C1A-8FAB-26A8089847FB}"/>
              </a:ext>
            </a:extLst>
          </p:cNvPr>
          <p:cNvSpPr txBox="1"/>
          <p:nvPr/>
        </p:nvSpPr>
        <p:spPr>
          <a:xfrm>
            <a:off x="447259" y="3140968"/>
            <a:ext cx="863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It</a:t>
            </a:r>
            <a:r>
              <a:rPr lang="tr-TR" sz="3600" dirty="0">
                <a:latin typeface="Comic Sans MS" panose="030F0702030302020204" pitchFamily="66" charset="0"/>
              </a:rPr>
              <a:t> can ………………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…………..</a:t>
            </a:r>
          </a:p>
          <a:p>
            <a:r>
              <a:rPr lang="tr-TR" sz="3600" dirty="0">
                <a:latin typeface="Comic Sans MS" panose="030F0702030302020204" pitchFamily="66" charset="0"/>
              </a:rPr>
              <a:t>But it </a:t>
            </a:r>
            <a:r>
              <a:rPr lang="tr-TR" sz="3600" dirty="0" err="1">
                <a:latin typeface="Comic Sans MS" panose="030F0702030302020204" pitchFamily="66" charset="0"/>
              </a:rPr>
              <a:t>can’t</a:t>
            </a:r>
            <a:r>
              <a:rPr lang="tr-TR" sz="3600" dirty="0">
                <a:latin typeface="Comic Sans MS" panose="030F0702030302020204" pitchFamily="66" charset="0"/>
              </a:rPr>
              <a:t> ……………………………………….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263F7E-E837-44A5-B0E2-3E9E374CB1CF}"/>
              </a:ext>
            </a:extLst>
          </p:cNvPr>
          <p:cNvSpPr txBox="1"/>
          <p:nvPr/>
        </p:nvSpPr>
        <p:spPr>
          <a:xfrm>
            <a:off x="309200" y="805798"/>
            <a:ext cx="471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>
                <a:latin typeface="Comic Sans MS" panose="030F0702030302020204" pitchFamily="66" charset="0"/>
              </a:rPr>
              <a:t>………..</a:t>
            </a:r>
            <a:r>
              <a:rPr lang="tr-TR" sz="3200" dirty="0">
                <a:latin typeface="Comic Sans MS" panose="030F0702030302020204" pitchFamily="66" charset="0"/>
              </a:rPr>
              <a:t> is a </a:t>
            </a:r>
            <a:r>
              <a:rPr lang="tr-TR" sz="3200" dirty="0" err="1">
                <a:latin typeface="Comic Sans MS" panose="030F0702030302020204" pitchFamily="66" charset="0"/>
              </a:rPr>
              <a:t>bird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  <a:p>
            <a:r>
              <a:rPr lang="tr-TR" sz="3200" i="1" dirty="0">
                <a:latin typeface="Comic Sans MS" panose="030F0702030302020204" pitchFamily="66" charset="0"/>
              </a:rPr>
              <a:t>…………</a:t>
            </a:r>
            <a:r>
              <a:rPr lang="tr-TR" sz="3200" dirty="0">
                <a:latin typeface="Comic Sans MS" panose="030F0702030302020204" pitchFamily="66" charset="0"/>
              </a:rPr>
              <a:t> name is </a:t>
            </a:r>
            <a:r>
              <a:rPr lang="tr-TR" sz="3200" dirty="0" err="1">
                <a:latin typeface="Comic Sans MS" panose="030F0702030302020204" pitchFamily="66" charset="0"/>
              </a:rPr>
              <a:t>Lucas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0D24477-9085-4766-97C3-446E29EF8850}"/>
              </a:ext>
            </a:extLst>
          </p:cNvPr>
          <p:cNvSpPr/>
          <p:nvPr/>
        </p:nvSpPr>
        <p:spPr>
          <a:xfrm>
            <a:off x="4690339" y="2973095"/>
            <a:ext cx="162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fly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B948F69-7948-4A43-B589-F17F265EAA26}"/>
              </a:ext>
            </a:extLst>
          </p:cNvPr>
          <p:cNvSpPr/>
          <p:nvPr/>
        </p:nvSpPr>
        <p:spPr>
          <a:xfrm>
            <a:off x="1872457" y="3105490"/>
            <a:ext cx="2048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sing</a:t>
            </a:r>
            <a:r>
              <a:rPr lang="tr-TR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</a:t>
            </a:r>
            <a:r>
              <a:rPr lang="tr-TR" sz="32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song</a:t>
            </a:r>
            <a:endParaRPr lang="tr-TR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1FFEF2-D6C5-4F75-862A-26746E105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8544"/>
            <a:ext cx="2831609" cy="3473254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F93D2716-37E0-4070-B43E-8F2825754F26}"/>
              </a:ext>
            </a:extLst>
          </p:cNvPr>
          <p:cNvSpPr/>
          <p:nvPr/>
        </p:nvSpPr>
        <p:spPr>
          <a:xfrm>
            <a:off x="2864503" y="3571856"/>
            <a:ext cx="3118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drive</a:t>
            </a:r>
            <a:r>
              <a:rPr lang="tr-T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 car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92FDD9C-2AB8-4011-9B79-7888F21FBE41}"/>
              </a:ext>
            </a:extLst>
          </p:cNvPr>
          <p:cNvSpPr/>
          <p:nvPr/>
        </p:nvSpPr>
        <p:spPr>
          <a:xfrm>
            <a:off x="90557" y="1125730"/>
            <a:ext cx="162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Its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B313841-CB0A-444B-A675-70865C2B5FB5}"/>
              </a:ext>
            </a:extLst>
          </p:cNvPr>
          <p:cNvSpPr/>
          <p:nvPr/>
        </p:nvSpPr>
        <p:spPr>
          <a:xfrm>
            <a:off x="90557" y="639969"/>
            <a:ext cx="16273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E1B1ECA-1AD1-4547-829E-944CA5F9A6EE}"/>
              </a:ext>
            </a:extLst>
          </p:cNvPr>
          <p:cNvSpPr txBox="1"/>
          <p:nvPr/>
        </p:nvSpPr>
        <p:spPr>
          <a:xfrm>
            <a:off x="1547664" y="55553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Its</a:t>
            </a:r>
            <a:r>
              <a:rPr lang="tr-TR" sz="2400" dirty="0">
                <a:latin typeface="Comic Sans MS" panose="030F0702030302020204" pitchFamily="66" charset="0"/>
              </a:rPr>
              <a:t>– </a:t>
            </a:r>
            <a:r>
              <a:rPr lang="tr-TR" sz="2400" dirty="0" err="1">
                <a:latin typeface="Comic Sans MS" panose="030F0702030302020204" pitchFamily="66" charset="0"/>
              </a:rPr>
              <a:t>It</a:t>
            </a:r>
            <a:r>
              <a:rPr lang="tr-TR" sz="2400" dirty="0">
                <a:latin typeface="Comic Sans MS" panose="030F0702030302020204" pitchFamily="66" charset="0"/>
              </a:rPr>
              <a:t>– </a:t>
            </a:r>
            <a:r>
              <a:rPr lang="tr-TR" sz="2400" dirty="0" err="1">
                <a:latin typeface="Comic Sans MS" panose="030F0702030302020204" pitchFamily="66" charset="0"/>
              </a:rPr>
              <a:t>drive</a:t>
            </a:r>
            <a:r>
              <a:rPr lang="tr-TR" sz="2400" dirty="0">
                <a:latin typeface="Comic Sans MS" panose="030F0702030302020204" pitchFamily="66" charset="0"/>
              </a:rPr>
              <a:t> a car – </a:t>
            </a:r>
            <a:r>
              <a:rPr lang="tr-TR" sz="2400" dirty="0" err="1">
                <a:latin typeface="Comic Sans MS" panose="030F0702030302020204" pitchFamily="66" charset="0"/>
              </a:rPr>
              <a:t>sing</a:t>
            </a:r>
            <a:r>
              <a:rPr lang="tr-TR" sz="2400" dirty="0">
                <a:latin typeface="Comic Sans MS" panose="030F0702030302020204" pitchFamily="66" charset="0"/>
              </a:rPr>
              <a:t> a </a:t>
            </a:r>
            <a:r>
              <a:rPr lang="tr-TR" sz="2400" dirty="0" err="1">
                <a:latin typeface="Comic Sans MS" panose="030F0702030302020204" pitchFamily="66" charset="0"/>
              </a:rPr>
              <a:t>song</a:t>
            </a:r>
            <a:r>
              <a:rPr lang="tr-TR" sz="2400" dirty="0">
                <a:latin typeface="Comic Sans MS" panose="030F0702030302020204" pitchFamily="66" charset="0"/>
              </a:rPr>
              <a:t> – </a:t>
            </a:r>
            <a:r>
              <a:rPr lang="tr-TR" sz="2400" dirty="0" err="1">
                <a:latin typeface="Comic Sans MS" panose="030F0702030302020204" pitchFamily="66" charset="0"/>
              </a:rPr>
              <a:t>fly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AD14498C-AEC8-456A-BCBC-B929C872B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" y="-27384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342</Words>
  <Application>Microsoft Office PowerPoint</Application>
  <PresentationFormat>Ekran Gösterisi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Comic Sans MS</vt:lpstr>
      <vt:lpstr>Geçmişe bakış</vt:lpstr>
      <vt:lpstr>CARTOON CHARACTERS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CHARACTERS</dc:title>
  <dc:creator>samsung</dc:creator>
  <cp:lastModifiedBy>nilgün kutluata</cp:lastModifiedBy>
  <cp:revision>31</cp:revision>
  <dcterms:created xsi:type="dcterms:W3CDTF">2018-12-05T21:46:10Z</dcterms:created>
  <dcterms:modified xsi:type="dcterms:W3CDTF">2018-12-06T23:06:19Z</dcterms:modified>
</cp:coreProperties>
</file>