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563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5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81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67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0334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97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31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9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13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622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40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524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6F8BA0-7E31-4931-B760-BC1F95157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BODY PARTS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584C2D5-8D2C-4B51-8CC6-1C2A5A590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FLASH CARDS</a:t>
            </a:r>
          </a:p>
        </p:txBody>
      </p:sp>
    </p:spTree>
    <p:extLst>
      <p:ext uri="{BB962C8B-B14F-4D97-AF65-F5344CB8AC3E}">
        <p14:creationId xmlns:p14="http://schemas.microsoft.com/office/powerpoint/2010/main" val="8211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49FF4A-8A9B-4FBE-A9E4-63CE8F7D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9D4F7BF-7BC4-40D9-AAEF-3D0796899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0999"/>
            <a:ext cx="6115349" cy="6115349"/>
          </a:xfrm>
        </p:spPr>
      </p:pic>
    </p:spTree>
    <p:extLst>
      <p:ext uri="{BB962C8B-B14F-4D97-AF65-F5344CB8AC3E}">
        <p14:creationId xmlns:p14="http://schemas.microsoft.com/office/powerpoint/2010/main" val="194653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9A34EC-D7B2-4665-ADA3-A234CD9D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BA5CCED-6F89-41AE-A54E-63EB19AAC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1000"/>
            <a:ext cx="6135166" cy="6135166"/>
          </a:xfrm>
        </p:spPr>
      </p:pic>
    </p:spTree>
    <p:extLst>
      <p:ext uri="{BB962C8B-B14F-4D97-AF65-F5344CB8AC3E}">
        <p14:creationId xmlns:p14="http://schemas.microsoft.com/office/powerpoint/2010/main" val="182781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6B8A81-B3A9-44C6-9199-79D31F20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BA57776-89E0-4088-AB70-D7AAAA764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1417"/>
            <a:ext cx="6135166" cy="6135166"/>
          </a:xfrm>
        </p:spPr>
      </p:pic>
    </p:spTree>
    <p:extLst>
      <p:ext uri="{BB962C8B-B14F-4D97-AF65-F5344CB8AC3E}">
        <p14:creationId xmlns:p14="http://schemas.microsoft.com/office/powerpoint/2010/main" val="47339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A25AAA-0E9A-473F-AE38-7EADCECE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6A80B2F-2987-498A-98FC-011D91274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1000"/>
            <a:ext cx="6135166" cy="6135166"/>
          </a:xfrm>
        </p:spPr>
      </p:pic>
    </p:spTree>
    <p:extLst>
      <p:ext uri="{BB962C8B-B14F-4D97-AF65-F5344CB8AC3E}">
        <p14:creationId xmlns:p14="http://schemas.microsoft.com/office/powerpoint/2010/main" val="416681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3788B9-34F9-4D62-B530-5A579062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7DCD1E4-0CFD-4F38-8535-4BE61E591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0999"/>
            <a:ext cx="6129417" cy="6129417"/>
          </a:xfrm>
        </p:spPr>
      </p:pic>
    </p:spTree>
    <p:extLst>
      <p:ext uri="{BB962C8B-B14F-4D97-AF65-F5344CB8AC3E}">
        <p14:creationId xmlns:p14="http://schemas.microsoft.com/office/powerpoint/2010/main" val="335040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67DC2F-838B-4FB1-974F-949294DC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D29D31E-E514-4514-BAA3-0A539047B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1000"/>
            <a:ext cx="6101282" cy="6101282"/>
          </a:xfrm>
        </p:spPr>
      </p:pic>
    </p:spTree>
    <p:extLst>
      <p:ext uri="{BB962C8B-B14F-4D97-AF65-F5344CB8AC3E}">
        <p14:creationId xmlns:p14="http://schemas.microsoft.com/office/powerpoint/2010/main" val="308199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787AF03-A6DA-4FD2-8E14-606B2076A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1417"/>
            <a:ext cx="6135166" cy="6135166"/>
          </a:xfrm>
        </p:spPr>
      </p:pic>
    </p:spTree>
    <p:extLst>
      <p:ext uri="{BB962C8B-B14F-4D97-AF65-F5344CB8AC3E}">
        <p14:creationId xmlns:p14="http://schemas.microsoft.com/office/powerpoint/2010/main" val="275654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F6DDEA3-F817-4639-92EB-79E479443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0179"/>
            <a:ext cx="6135165" cy="6135165"/>
          </a:xfrm>
        </p:spPr>
      </p:pic>
    </p:spTree>
    <p:extLst>
      <p:ext uri="{BB962C8B-B14F-4D97-AF65-F5344CB8AC3E}">
        <p14:creationId xmlns:p14="http://schemas.microsoft.com/office/powerpoint/2010/main" val="116650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4151B58-C486-4A8F-A930-97A7288C5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65" y="382942"/>
            <a:ext cx="6117019" cy="6117019"/>
          </a:xfrm>
        </p:spPr>
      </p:pic>
    </p:spTree>
    <p:extLst>
      <p:ext uri="{BB962C8B-B14F-4D97-AF65-F5344CB8AC3E}">
        <p14:creationId xmlns:p14="http://schemas.microsoft.com/office/powerpoint/2010/main" val="104628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54D0D1F-3D94-4F89-8931-81C883B0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E493C07-E6F6-455A-9C2C-3F022C09F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0999"/>
            <a:ext cx="6129417" cy="6129417"/>
          </a:xfrm>
        </p:spPr>
      </p:pic>
    </p:spTree>
    <p:extLst>
      <p:ext uri="{BB962C8B-B14F-4D97-AF65-F5344CB8AC3E}">
        <p14:creationId xmlns:p14="http://schemas.microsoft.com/office/powerpoint/2010/main" val="136408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C569B3-32B9-48CE-8530-508B935F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E3C76C8-1BDD-46F0-A119-AEAF8F82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6135166" cy="6135166"/>
          </a:xfrm>
        </p:spPr>
      </p:pic>
    </p:spTree>
    <p:extLst>
      <p:ext uri="{BB962C8B-B14F-4D97-AF65-F5344CB8AC3E}">
        <p14:creationId xmlns:p14="http://schemas.microsoft.com/office/powerpoint/2010/main" val="407034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674FF1-9261-4464-A350-F668532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DD9F1D8-3825-4F99-AA10-F1C57F860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1417"/>
            <a:ext cx="6135166" cy="6135166"/>
          </a:xfrm>
        </p:spPr>
      </p:pic>
    </p:spTree>
    <p:extLst>
      <p:ext uri="{BB962C8B-B14F-4D97-AF65-F5344CB8AC3E}">
        <p14:creationId xmlns:p14="http://schemas.microsoft.com/office/powerpoint/2010/main" val="29776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FC115B-D81B-48B9-9F44-63456E03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80F593E-1273-4EF6-9795-0770FA464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1417"/>
            <a:ext cx="6135166" cy="6135166"/>
          </a:xfrm>
        </p:spPr>
      </p:pic>
    </p:spTree>
    <p:extLst>
      <p:ext uri="{BB962C8B-B14F-4D97-AF65-F5344CB8AC3E}">
        <p14:creationId xmlns:p14="http://schemas.microsoft.com/office/powerpoint/2010/main" val="147509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A7DE124-03D8-4792-A062-66D00E58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6759C65-2E9D-4D7C-AF8E-139610B4A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1000"/>
            <a:ext cx="6135166" cy="6135166"/>
          </a:xfrm>
        </p:spPr>
      </p:pic>
    </p:spTree>
    <p:extLst>
      <p:ext uri="{BB962C8B-B14F-4D97-AF65-F5344CB8AC3E}">
        <p14:creationId xmlns:p14="http://schemas.microsoft.com/office/powerpoint/2010/main" val="2621752713"/>
      </p:ext>
    </p:extLst>
  </p:cSld>
  <p:clrMapOvr>
    <a:masterClrMapping/>
  </p:clrMapOvr>
</p:sld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6</TotalTime>
  <Words>4</Words>
  <Application>Microsoft Office PowerPoint</Application>
  <PresentationFormat>Ekran Gösterisi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Franklin Gothic Book</vt:lpstr>
      <vt:lpstr>Kırpma</vt:lpstr>
      <vt:lpstr>BODY PARTS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PARTS</dc:title>
  <dc:creator>samsung</dc:creator>
  <cp:lastModifiedBy>nilgün kutluata</cp:lastModifiedBy>
  <cp:revision>4</cp:revision>
  <dcterms:created xsi:type="dcterms:W3CDTF">2019-03-02T23:00:45Z</dcterms:created>
  <dcterms:modified xsi:type="dcterms:W3CDTF">2019-03-02T23:30:27Z</dcterms:modified>
</cp:coreProperties>
</file>