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9F03-01D4-4C6C-835D-737B9E677710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6E24-83FD-439B-9CCB-CF9B73785B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82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D6E24-83FD-439B-9CCB-CF9B73785B8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3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4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2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6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1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1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9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3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2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3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8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8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7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9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2.xml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30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3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13.xml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32.jpeg"/><Relationship Id="rId16" Type="http://schemas.openxmlformats.org/officeDocument/2006/relationships/slide" Target="slide14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3.jpe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slide" Target="slide1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4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slide" Target="slide17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5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6.jpe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2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" Target="slide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4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5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8.xml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6.jpe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slide" Target="slide9.xml"/><Relationship Id="rId2" Type="http://schemas.openxmlformats.org/officeDocument/2006/relationships/image" Target="../media/image27.jpe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10.xml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1E6AC5E-394C-4333-9B6F-C6CD8CCB3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2811"/>
            <a:ext cx="3672408" cy="5255189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1FDDD49-365E-408E-8B15-A9D611E91E30}"/>
              </a:ext>
            </a:extLst>
          </p:cNvPr>
          <p:cNvSpPr/>
          <p:nvPr/>
        </p:nvSpPr>
        <p:spPr>
          <a:xfrm>
            <a:off x="4118999" y="3247588"/>
            <a:ext cx="4695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BODY PARTS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35A261-191D-408C-884D-79EC7A114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4312"/>
            <a:ext cx="5155711" cy="214312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AE6EDF7D-D4AF-45AF-B6D7-23463344F182}"/>
              </a:ext>
            </a:extLst>
          </p:cNvPr>
          <p:cNvSpPr/>
          <p:nvPr/>
        </p:nvSpPr>
        <p:spPr>
          <a:xfrm>
            <a:off x="4446183" y="847010"/>
            <a:ext cx="3535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Let’s</a:t>
            </a:r>
            <a:r>
              <a:rPr lang="tr-TR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Do Puzzle</a:t>
            </a:r>
          </a:p>
        </p:txBody>
      </p:sp>
      <p:sp>
        <p:nvSpPr>
          <p:cNvPr id="5" name="Dikdörtgen: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4A115DCF-3237-47F3-9246-3BB952F6446B}"/>
              </a:ext>
            </a:extLst>
          </p:cNvPr>
          <p:cNvSpPr/>
          <p:nvPr/>
        </p:nvSpPr>
        <p:spPr>
          <a:xfrm>
            <a:off x="5292080" y="4653136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START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E9B058D-B029-4F61-864B-C2306E5691BF}"/>
              </a:ext>
            </a:extLst>
          </p:cNvPr>
          <p:cNvSpPr txBox="1"/>
          <p:nvPr/>
        </p:nvSpPr>
        <p:spPr>
          <a:xfrm>
            <a:off x="48631" y="66329"/>
            <a:ext cx="439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İstenen parçaları birleştirip resmimi tamamlamaya yardım eder misiniz?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E60CA65-9806-42C7-AF1E-1759D4DB9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6B84250-4F55-46C2-8235-4D5C7FC79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6"/>
            <a:ext cx="3789321" cy="5360058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979EBA30-7A8A-41F3-93B1-823547C5C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6ACFF4AF-8053-4DD3-BE41-A3857B1F4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3D34A489-049D-455E-9135-4075F3515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B875DB1F-6EF8-4531-975D-9B67DEAF9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8" action="ppaction://hlinksldjump"/>
            <a:extLst>
              <a:ext uri="{FF2B5EF4-FFF2-40B4-BE49-F238E27FC236}">
                <a16:creationId xmlns:a16="http://schemas.microsoft.com/office/drawing/2014/main" id="{955974DD-5F4B-486F-ACF2-86C16EE8C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0D12A72A-46CD-489E-AAAD-A10535505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805CE177-2C03-4AFC-BC60-5A2C8CFD80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C03B3E56-5459-41ED-8B4B-A5C2010C57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C162596C-6C3C-4E03-B10B-FEEAF701C5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E2F35AEF-407B-411C-8274-1FDDE52AF0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B91F5D17-317D-43DA-ACEA-A5E6EF6B4C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0E19E71F-7A4F-4CDA-A41B-725D5B9B9F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0F67832E-B6CD-4CD5-B55E-CFEFC52B5C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1448CB46-EB41-4F55-955C-4AF6BEF213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C58BB903-272D-41DA-9DB4-210014D3BB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BB52B6DE-C579-4A7A-A13F-DA33CA952E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FAFFFBD8-3923-44C3-9BF2-4C307751C468}"/>
              </a:ext>
            </a:extLst>
          </p:cNvPr>
          <p:cNvSpPr/>
          <p:nvPr/>
        </p:nvSpPr>
        <p:spPr>
          <a:xfrm>
            <a:off x="10234" y="0"/>
            <a:ext cx="3697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finger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C9A58D69-6AE1-40B9-A7A1-381481C3C9F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6D07600A-42E6-42DF-8364-E90E9D190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5"/>
            <a:ext cx="3789322" cy="5360059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48BB0DF4-BE24-4EBA-AB95-2508C964A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FE993822-7EDA-4CFC-8C98-BC293B929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BD0E67D1-ECB8-46CA-AF26-05CC21C83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0250F119-55AA-4D44-A7DB-7A928FCDC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5D97E419-3F5E-4884-BC89-5289FDC43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E5757AF8-8DE8-4ACC-8750-07DA4F53B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58105A82-2DF0-42C4-94CB-D89CB5F864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349C9B5B-A243-4D29-A54E-00048F70B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73249310-2E54-42C6-9B6C-8E26F23C72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13" action="ppaction://hlinksldjump"/>
            <a:extLst>
              <a:ext uri="{FF2B5EF4-FFF2-40B4-BE49-F238E27FC236}">
                <a16:creationId xmlns:a16="http://schemas.microsoft.com/office/drawing/2014/main" id="{85B5AD21-AFCD-47E5-A9B2-552C54AB5D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35A64845-A939-4010-B862-9D1972F87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6C76041F-C931-41A0-ADE5-D71B14C268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0AC271B9-F257-46D0-88AB-7430FD4804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3055681B-A354-4373-BB1D-3CB1D6162E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B3594C45-D672-46B4-9763-AD5A47168F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564E70A8-52C5-446C-9F80-5B5413F1CD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CEF8F9CD-D8DA-4AE2-93C0-D2C3D5231ED3}"/>
              </a:ext>
            </a:extLst>
          </p:cNvPr>
          <p:cNvSpPr/>
          <p:nvPr/>
        </p:nvSpPr>
        <p:spPr>
          <a:xfrm>
            <a:off x="10235" y="0"/>
            <a:ext cx="3208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knee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AE66AE34-0EB0-4B70-8F1F-7C980D1FC28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8773BF7-C205-4802-962E-3EBAA5A1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4"/>
            <a:ext cx="3789322" cy="5360059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D2558A10-245F-4D6E-992E-DC3F05328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904BE224-354F-4379-A4A4-356892B0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EBD93004-819E-40B9-988F-4C3DF4D63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87243C76-B482-424B-AB24-BD1A7AC4C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1ACA3D53-72FF-4E98-8C68-294EC941EF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83EC1F47-DBE6-49BD-849B-358130D90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77001F2C-E17D-4C3F-9171-A6680F4039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B62E8DBE-F2E5-4541-AEBE-8FD8E74F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6762CA76-864D-47A7-A468-C41FFFE1B4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39C3FE88-8547-4FF4-8454-79DD282D8E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1D3C7D52-D102-451E-9099-2A118AC6FC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15" action="ppaction://hlinksldjump"/>
            <a:extLst>
              <a:ext uri="{FF2B5EF4-FFF2-40B4-BE49-F238E27FC236}">
                <a16:creationId xmlns:a16="http://schemas.microsoft.com/office/drawing/2014/main" id="{AD00B5EF-C08D-47A4-97B1-5C7307783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DCC88A7C-EA80-4125-BB39-26E032D8FB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0A29D41E-BB8E-4FA8-8D87-919BBAF125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B2DED3AA-606E-4D6E-8BE3-E5CFE24C3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A86DE773-BFCC-4A75-A51C-979EE2C3DB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2B1FBDFD-A335-4A54-843E-F3B0FC34E57D}"/>
              </a:ext>
            </a:extLst>
          </p:cNvPr>
          <p:cNvSpPr/>
          <p:nvPr/>
        </p:nvSpPr>
        <p:spPr>
          <a:xfrm>
            <a:off x="10234" y="0"/>
            <a:ext cx="4057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mouth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997F2AD8-EC33-4517-9EDB-2753950E845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87D5B87E-1604-4235-9D21-8D57640AC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4"/>
            <a:ext cx="3789322" cy="5360059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0F63ACE2-D564-4AAC-9EA0-E575366E6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1C18BA1F-23C1-42D4-976A-FDA0F5D37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FC7D329F-EB96-4F1D-8D5D-8B370E76B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177158EC-B485-4A36-A121-01EE24CEA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62A95844-404B-429F-9105-1E951EDC7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5D2EFFE2-C372-4CAB-921C-2BE88ED73D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D9639007-5982-4844-BDA0-C6BEF9C7A0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FEF85AE7-8314-4ADA-A434-3E585219F2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A6CAE75B-BD60-4214-B83D-E87CD73005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B0438861-7C09-4D69-92A5-F9D63C3DF6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1819EBDF-8B9B-4A1B-B443-9F938D7818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2E23DB3E-7DCA-4CE0-979F-0BDA31708F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16" action="ppaction://hlinksldjump"/>
            <a:extLst>
              <a:ext uri="{FF2B5EF4-FFF2-40B4-BE49-F238E27FC236}">
                <a16:creationId xmlns:a16="http://schemas.microsoft.com/office/drawing/2014/main" id="{34A39524-A8B1-4ABB-BBB2-274AB241BC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9495A1AF-D768-48E6-B02B-FE9A4848F8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6673ECC2-8525-4B4A-982E-8C5ECFA558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FC9EA56A-1A17-43D0-A4B9-96E0A520DE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72E47C95-2A14-4C84-96B5-05473E613CCD}"/>
              </a:ext>
            </a:extLst>
          </p:cNvPr>
          <p:cNvSpPr/>
          <p:nvPr/>
        </p:nvSpPr>
        <p:spPr>
          <a:xfrm>
            <a:off x="10234" y="0"/>
            <a:ext cx="3049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nose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8C950EC2-B98D-42E3-BE33-8818B9E1915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014DC8B-B1C6-4215-BCA2-C2935A5A3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5"/>
            <a:ext cx="3789322" cy="5360059"/>
          </a:xfr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D14F2A4A-5E82-4640-AB5F-1ADB9519E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4" action="ppaction://hlinksldjump"/>
            <a:extLst>
              <a:ext uri="{FF2B5EF4-FFF2-40B4-BE49-F238E27FC236}">
                <a16:creationId xmlns:a16="http://schemas.microsoft.com/office/drawing/2014/main" id="{AF50AD5E-AEED-4BD4-90B2-4CCDEDD06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4" action="ppaction://hlinksldjump"/>
            <a:extLst>
              <a:ext uri="{FF2B5EF4-FFF2-40B4-BE49-F238E27FC236}">
                <a16:creationId xmlns:a16="http://schemas.microsoft.com/office/drawing/2014/main" id="{5D8D8480-27F7-4D51-A794-E61B6C8D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4" action="ppaction://hlinksldjump"/>
            <a:extLst>
              <a:ext uri="{FF2B5EF4-FFF2-40B4-BE49-F238E27FC236}">
                <a16:creationId xmlns:a16="http://schemas.microsoft.com/office/drawing/2014/main" id="{F0CCD834-03D0-4A77-8ADD-C8928C4631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4" action="ppaction://hlinksldjump"/>
            <a:extLst>
              <a:ext uri="{FF2B5EF4-FFF2-40B4-BE49-F238E27FC236}">
                <a16:creationId xmlns:a16="http://schemas.microsoft.com/office/drawing/2014/main" id="{5D326E26-AFD5-4F92-BD40-645654D40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4" action="ppaction://hlinksldjump"/>
            <a:extLst>
              <a:ext uri="{FF2B5EF4-FFF2-40B4-BE49-F238E27FC236}">
                <a16:creationId xmlns:a16="http://schemas.microsoft.com/office/drawing/2014/main" id="{933491DA-69B9-4DC8-BC72-691CD7179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11" action="ppaction://hlinksldjump"/>
            <a:extLst>
              <a:ext uri="{FF2B5EF4-FFF2-40B4-BE49-F238E27FC236}">
                <a16:creationId xmlns:a16="http://schemas.microsoft.com/office/drawing/2014/main" id="{CD56B2CD-5480-41C9-B1D4-7136B7BD23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4" action="ppaction://hlinksldjump"/>
            <a:extLst>
              <a:ext uri="{FF2B5EF4-FFF2-40B4-BE49-F238E27FC236}">
                <a16:creationId xmlns:a16="http://schemas.microsoft.com/office/drawing/2014/main" id="{206A2CF8-C927-4E7A-8B4C-0B02F3F02E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4" action="ppaction://hlinksldjump"/>
            <a:extLst>
              <a:ext uri="{FF2B5EF4-FFF2-40B4-BE49-F238E27FC236}">
                <a16:creationId xmlns:a16="http://schemas.microsoft.com/office/drawing/2014/main" id="{0B38D900-A515-485A-9846-DE5918A1E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4" action="ppaction://hlinksldjump"/>
            <a:extLst>
              <a:ext uri="{FF2B5EF4-FFF2-40B4-BE49-F238E27FC236}">
                <a16:creationId xmlns:a16="http://schemas.microsoft.com/office/drawing/2014/main" id="{38ACD652-63C4-44E3-84DB-68EC5137FA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4" action="ppaction://hlinksldjump"/>
            <a:extLst>
              <a:ext uri="{FF2B5EF4-FFF2-40B4-BE49-F238E27FC236}">
                <a16:creationId xmlns:a16="http://schemas.microsoft.com/office/drawing/2014/main" id="{D6A4AAA0-ABA7-4F50-B471-9B18652F22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4" action="ppaction://hlinksldjump"/>
            <a:extLst>
              <a:ext uri="{FF2B5EF4-FFF2-40B4-BE49-F238E27FC236}">
                <a16:creationId xmlns:a16="http://schemas.microsoft.com/office/drawing/2014/main" id="{D7317D7E-9B1E-4433-830F-49958B1FF9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4" action="ppaction://hlinksldjump"/>
            <a:extLst>
              <a:ext uri="{FF2B5EF4-FFF2-40B4-BE49-F238E27FC236}">
                <a16:creationId xmlns:a16="http://schemas.microsoft.com/office/drawing/2014/main" id="{8A30A510-BFB3-49A1-9E9B-728790B904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4" action="ppaction://hlinksldjump"/>
            <a:extLst>
              <a:ext uri="{FF2B5EF4-FFF2-40B4-BE49-F238E27FC236}">
                <a16:creationId xmlns:a16="http://schemas.microsoft.com/office/drawing/2014/main" id="{69DD4F59-59AA-4DB9-B046-9A8692288B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4" action="ppaction://hlinksldjump"/>
            <a:extLst>
              <a:ext uri="{FF2B5EF4-FFF2-40B4-BE49-F238E27FC236}">
                <a16:creationId xmlns:a16="http://schemas.microsoft.com/office/drawing/2014/main" id="{DB0B9B5D-D1F5-4239-9722-72BA9BD1EA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4" action="ppaction://hlinksldjump"/>
            <a:extLst>
              <a:ext uri="{FF2B5EF4-FFF2-40B4-BE49-F238E27FC236}">
                <a16:creationId xmlns:a16="http://schemas.microsoft.com/office/drawing/2014/main" id="{09156CBB-9EBD-4FE2-BFCA-15B0032CAE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9F93E74C-FF98-4121-9872-DA159D49EA4D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13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hair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E5D36070-8FC7-4F8E-B645-A71B6D0F1E6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48A0CD7-8BFE-47E9-BD0F-BB8A85132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4"/>
            <a:ext cx="3789322" cy="5360059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12351301-D5FB-4A56-82EC-4BE6527D8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5" action="ppaction://hlinksldjump"/>
            <a:extLst>
              <a:ext uri="{FF2B5EF4-FFF2-40B4-BE49-F238E27FC236}">
                <a16:creationId xmlns:a16="http://schemas.microsoft.com/office/drawing/2014/main" id="{B21976F5-46A5-4D6E-84BC-DDE5F0981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247F1A43-5C3B-406F-BC1A-E88FAB134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FD9A65C1-C46A-4A4B-9015-306ACDFAE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713C4AFA-233A-4812-8495-23A7D356D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53AEBC06-75B3-40E1-8EBF-66A660ACFC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BBD6A80E-E02E-4B05-AEEB-2EA021CB02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6E149119-0F1F-48E9-80D1-BE31070B8A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A58D0457-EE8C-4B03-BAD0-D1012309C3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1C47AE94-16FE-494F-8F12-A9B2FB28D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A90B22B6-82C9-4DB4-B435-93EA13F25D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702A52E4-579A-4862-A407-CE0ED3AFF4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A4662A73-AFB4-4346-B223-55258BEF53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FBEB55CB-6861-4B21-BD8F-7B33107B42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04EE570F-7CEF-4E98-BA53-FCFFAEB291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DC4F85D1-9421-43B9-9E62-1E0AC03401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F0AF0E52-1C66-4648-A36D-08C32B9D4BB8}"/>
              </a:ext>
            </a:extLst>
          </p:cNvPr>
          <p:cNvSpPr/>
          <p:nvPr/>
        </p:nvSpPr>
        <p:spPr>
          <a:xfrm>
            <a:off x="10234" y="0"/>
            <a:ext cx="3049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body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2BCB2C21-FAC4-407A-B44F-9A5A523C97A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54A122DC-D827-4D84-AAB5-70076C76D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4"/>
            <a:ext cx="3789322" cy="5360059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FF8BDDF4-F481-4F23-8749-2A579A884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C735A007-AE23-4D74-B561-14324F4BD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DCC33D7E-ADCA-4A0C-BD32-13AAEC351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7" action="ppaction://hlinksldjump"/>
            <a:extLst>
              <a:ext uri="{FF2B5EF4-FFF2-40B4-BE49-F238E27FC236}">
                <a16:creationId xmlns:a16="http://schemas.microsoft.com/office/drawing/2014/main" id="{580F585F-F5A9-4C36-B2D2-9AD44BA97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AB16485E-FDAD-4D12-A176-13FB942F87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95744466-4421-4AC5-9BFB-922A235F7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E7C05AA9-DBC5-4FFB-A4D0-4A26988D07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4D7DB49F-E7C7-4C52-9248-D86D32F82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AD2D6EFF-2015-45DB-ADA2-B948076CF7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47EB6FB0-CBA5-4514-B190-E0FFAA4CDD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0DF32019-F367-40AD-9A84-5009E70E4F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7DCBB6E2-E7A1-414D-887C-6CAB52AC9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B2434ADA-E126-4767-8061-0A6B2023E3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F13B581F-17F3-4FF4-870D-803DF07909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0FE01320-B8EF-4F79-BAE4-17E1E9D076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826BAFEC-0E34-4D59-BE1B-CB28FC83E9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D358F00F-7D77-4C0D-9482-D30C5830738E}"/>
              </a:ext>
            </a:extLst>
          </p:cNvPr>
          <p:cNvSpPr/>
          <p:nvPr/>
        </p:nvSpPr>
        <p:spPr>
          <a:xfrm>
            <a:off x="10235" y="0"/>
            <a:ext cx="36256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eye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2764879D-83DE-41B4-8D2B-B1766D356F9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E12BE28-B694-41BB-A692-FF2D25487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4"/>
            <a:ext cx="3789322" cy="5360059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3402847F-E764-4758-88B2-CE5D6F961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515A1A6D-EDE7-4317-9D29-D669E54B9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D5BC89DA-1FA0-4CF7-B016-142B45671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046066EC-4B97-4D8F-B22F-4F0A11716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F2073894-DA9E-4CFC-8597-7915EDF4E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7FDC9287-612E-4A75-A501-1DDC5348E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00802ADA-632E-421B-A454-51BD7B370A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3B86EEF8-48C9-4F27-ABF8-07C040B6B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6CEEE0AE-1CAB-4FF9-8EF7-5A0AA7CB5D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AE79348C-249C-4078-B1DC-E59214513F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4AF0E087-20CF-43C1-A2FF-B7F0822C73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B56C0BA9-800B-44B6-8B5C-8C9398AFB4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8CDA53BF-F175-4612-B19B-DC1CC0D7C8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F3E60FC5-2A49-4BB1-BF11-59E9C1376C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E0E6C420-C86E-4AB0-B790-5449D872F9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19" action="ppaction://hlinksldjump"/>
            <a:extLst>
              <a:ext uri="{FF2B5EF4-FFF2-40B4-BE49-F238E27FC236}">
                <a16:creationId xmlns:a16="http://schemas.microsoft.com/office/drawing/2014/main" id="{950309E7-D586-450A-9909-5F8F3CEC3C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97066DD6-DF76-4DB6-A7BD-A11C4CB96AA6}"/>
              </a:ext>
            </a:extLst>
          </p:cNvPr>
          <p:cNvSpPr/>
          <p:nvPr/>
        </p:nvSpPr>
        <p:spPr>
          <a:xfrm>
            <a:off x="10235" y="0"/>
            <a:ext cx="3208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color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E9E0F922-369C-4204-B1D0-546F47EAD5D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2976CCB-B6DA-447D-BD25-9AD01D3A7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8" y="805244"/>
            <a:ext cx="3789322" cy="5360059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997277A-2B02-4D75-B7D7-61F95B63D85D}"/>
              </a:ext>
            </a:extLst>
          </p:cNvPr>
          <p:cNvSpPr/>
          <p:nvPr/>
        </p:nvSpPr>
        <p:spPr>
          <a:xfrm>
            <a:off x="5364088" y="476672"/>
            <a:ext cx="353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Well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Done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EDF4F3B-D7B0-4835-B5A5-68B34C55E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F4E60CC-ED3F-404B-AF93-976DBC515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93" y="836712"/>
            <a:ext cx="3767077" cy="5328592"/>
          </a:xfrm>
        </p:spPr>
      </p:pic>
      <p:pic>
        <p:nvPicPr>
          <p:cNvPr id="8" name="Resim 7">
            <a:hlinkClick r:id="rId3" action="ppaction://hlinksldjump"/>
            <a:extLst>
              <a:ext uri="{FF2B5EF4-FFF2-40B4-BE49-F238E27FC236}">
                <a16:creationId xmlns:a16="http://schemas.microsoft.com/office/drawing/2014/main" id="{B8A493EF-7BA1-44B7-AABD-F10D10DBE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10" name="Resim 9">
            <a:hlinkClick r:id="rId3" action="ppaction://hlinksldjump"/>
            <a:extLst>
              <a:ext uri="{FF2B5EF4-FFF2-40B4-BE49-F238E27FC236}">
                <a16:creationId xmlns:a16="http://schemas.microsoft.com/office/drawing/2014/main" id="{586C98E0-4492-4394-B176-E7C7E429A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12" name="Resim 11">
            <a:hlinkClick r:id="rId3" action="ppaction://hlinksldjump"/>
            <a:extLst>
              <a:ext uri="{FF2B5EF4-FFF2-40B4-BE49-F238E27FC236}">
                <a16:creationId xmlns:a16="http://schemas.microsoft.com/office/drawing/2014/main" id="{28CC1702-F5EC-4333-AD6D-D2AA29322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14" name="Resim 13">
            <a:hlinkClick r:id="rId3" action="ppaction://hlinksldjump"/>
            <a:extLst>
              <a:ext uri="{FF2B5EF4-FFF2-40B4-BE49-F238E27FC236}">
                <a16:creationId xmlns:a16="http://schemas.microsoft.com/office/drawing/2014/main" id="{3A3A6390-F298-4DCB-A74E-EA0C215B7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16" name="Resim 15">
            <a:hlinkClick r:id="rId3" action="ppaction://hlinksldjump"/>
            <a:extLst>
              <a:ext uri="{FF2B5EF4-FFF2-40B4-BE49-F238E27FC236}">
                <a16:creationId xmlns:a16="http://schemas.microsoft.com/office/drawing/2014/main" id="{41D37883-5FD1-49E6-B9DF-DC218AB5F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18" name="Resim 17">
            <a:hlinkClick r:id="rId3" action="ppaction://hlinksldjump"/>
            <a:extLst>
              <a:ext uri="{FF2B5EF4-FFF2-40B4-BE49-F238E27FC236}">
                <a16:creationId xmlns:a16="http://schemas.microsoft.com/office/drawing/2014/main" id="{C3E152AF-856E-4BA2-90C5-9F80650B4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0" name="Resim 19">
            <a:hlinkClick r:id="rId3" action="ppaction://hlinksldjump"/>
            <a:extLst>
              <a:ext uri="{FF2B5EF4-FFF2-40B4-BE49-F238E27FC236}">
                <a16:creationId xmlns:a16="http://schemas.microsoft.com/office/drawing/2014/main" id="{130B0596-5075-43E0-8D61-40738AB48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22" name="Resim 21">
            <a:hlinkClick r:id="rId3" action="ppaction://hlinksldjump"/>
            <a:extLst>
              <a:ext uri="{FF2B5EF4-FFF2-40B4-BE49-F238E27FC236}">
                <a16:creationId xmlns:a16="http://schemas.microsoft.com/office/drawing/2014/main" id="{62BDA2A2-582B-4D79-B5AD-3D9A36CE9B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12" action="ppaction://hlinksldjump"/>
            <a:extLst>
              <a:ext uri="{FF2B5EF4-FFF2-40B4-BE49-F238E27FC236}">
                <a16:creationId xmlns:a16="http://schemas.microsoft.com/office/drawing/2014/main" id="{5AE2F325-B9D6-4947-9227-012A98B2D3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C702FE3C-EDCE-48E8-9E68-8A76AF97D3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E1A0F34D-9DBE-493F-A223-A4C71D4601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B13228EC-2AAC-45F7-A8F7-73917180D7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4BFA83A8-3618-451B-B982-962886D0D8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CF3EF38A-9CE4-4CAE-9B9F-B16B96DA74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C308529C-14E6-40FB-9964-06E65B239E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5C966EB6-6A75-4943-801D-84F81DE950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05B3DC4D-A75B-4B22-8CD2-80F6699E73FA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head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A83395F3-C861-4983-8E14-39BE8776F33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A330BE8-25F0-4BC5-AC72-B16EB9C8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0A1726B4-D420-4010-A3DA-FAFB5B818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5" action="ppaction://hlinksldjump"/>
            <a:extLst>
              <a:ext uri="{FF2B5EF4-FFF2-40B4-BE49-F238E27FC236}">
                <a16:creationId xmlns:a16="http://schemas.microsoft.com/office/drawing/2014/main" id="{BAE4232A-07CD-477F-A7E1-3D1ECAF91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5" action="ppaction://hlinksldjump"/>
            <a:extLst>
              <a:ext uri="{FF2B5EF4-FFF2-40B4-BE49-F238E27FC236}">
                <a16:creationId xmlns:a16="http://schemas.microsoft.com/office/drawing/2014/main" id="{E174DBBE-EDAF-4682-9914-2F432207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5" action="ppaction://hlinksldjump"/>
            <a:extLst>
              <a:ext uri="{FF2B5EF4-FFF2-40B4-BE49-F238E27FC236}">
                <a16:creationId xmlns:a16="http://schemas.microsoft.com/office/drawing/2014/main" id="{FA49233F-E1DA-4A14-9A44-15A03500A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5" action="ppaction://hlinksldjump"/>
            <a:extLst>
              <a:ext uri="{FF2B5EF4-FFF2-40B4-BE49-F238E27FC236}">
                <a16:creationId xmlns:a16="http://schemas.microsoft.com/office/drawing/2014/main" id="{578E62A4-449C-425C-9636-F895691956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5" action="ppaction://hlinksldjump"/>
            <a:extLst>
              <a:ext uri="{FF2B5EF4-FFF2-40B4-BE49-F238E27FC236}">
                <a16:creationId xmlns:a16="http://schemas.microsoft.com/office/drawing/2014/main" id="{F644F740-99DE-482B-918A-CFAF33F55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5" action="ppaction://hlinksldjump"/>
            <a:extLst>
              <a:ext uri="{FF2B5EF4-FFF2-40B4-BE49-F238E27FC236}">
                <a16:creationId xmlns:a16="http://schemas.microsoft.com/office/drawing/2014/main" id="{A86BA1D3-4560-413E-8AB6-E024EFBBD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5" action="ppaction://hlinksldjump"/>
            <a:extLst>
              <a:ext uri="{FF2B5EF4-FFF2-40B4-BE49-F238E27FC236}">
                <a16:creationId xmlns:a16="http://schemas.microsoft.com/office/drawing/2014/main" id="{3ABFD2D0-6B07-4395-A025-9F68EED06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5" action="ppaction://hlinksldjump"/>
            <a:extLst>
              <a:ext uri="{FF2B5EF4-FFF2-40B4-BE49-F238E27FC236}">
                <a16:creationId xmlns:a16="http://schemas.microsoft.com/office/drawing/2014/main" id="{EEF5242F-6AE7-4DC8-8B5B-567EE634CB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5" action="ppaction://hlinksldjump"/>
            <a:extLst>
              <a:ext uri="{FF2B5EF4-FFF2-40B4-BE49-F238E27FC236}">
                <a16:creationId xmlns:a16="http://schemas.microsoft.com/office/drawing/2014/main" id="{86C6E0B9-AE78-486A-9DCD-D23DB46BC5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5" action="ppaction://hlinksldjump"/>
            <a:extLst>
              <a:ext uri="{FF2B5EF4-FFF2-40B4-BE49-F238E27FC236}">
                <a16:creationId xmlns:a16="http://schemas.microsoft.com/office/drawing/2014/main" id="{307A21C5-668B-4530-827F-3B5A94831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5" action="ppaction://hlinksldjump"/>
            <a:extLst>
              <a:ext uri="{FF2B5EF4-FFF2-40B4-BE49-F238E27FC236}">
                <a16:creationId xmlns:a16="http://schemas.microsoft.com/office/drawing/2014/main" id="{350D6598-3B3F-4957-8105-F5E20A4D33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5" action="ppaction://hlinksldjump"/>
            <a:extLst>
              <a:ext uri="{FF2B5EF4-FFF2-40B4-BE49-F238E27FC236}">
                <a16:creationId xmlns:a16="http://schemas.microsoft.com/office/drawing/2014/main" id="{233D8DCC-86F0-4A6E-990A-A64B248816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5" action="ppaction://hlinksldjump"/>
            <a:extLst>
              <a:ext uri="{FF2B5EF4-FFF2-40B4-BE49-F238E27FC236}">
                <a16:creationId xmlns:a16="http://schemas.microsoft.com/office/drawing/2014/main" id="{2F302414-4627-4C29-9751-1486F0D61A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5" action="ppaction://hlinksldjump"/>
            <a:extLst>
              <a:ext uri="{FF2B5EF4-FFF2-40B4-BE49-F238E27FC236}">
                <a16:creationId xmlns:a16="http://schemas.microsoft.com/office/drawing/2014/main" id="{7CBAF721-7242-4168-8C1B-C509FA2AEF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5" action="ppaction://hlinksldjump"/>
            <a:extLst>
              <a:ext uri="{FF2B5EF4-FFF2-40B4-BE49-F238E27FC236}">
                <a16:creationId xmlns:a16="http://schemas.microsoft.com/office/drawing/2014/main" id="{A03F4BA3-882B-4B9F-AEB9-C5F7FEDB53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EBEA2992-E95C-4684-9804-AE9876A5F119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arm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2BFE915A-B8AD-47C4-92CC-98A8F801576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7D5EB2A-BC79-4D0A-8D74-8327C8562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7BB9F837-E22F-477B-A630-2F0043A18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1C2F913B-2EEF-4745-9619-B8D7F8B6B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EDFFD79C-C2EF-4082-8FB1-D96011989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AB82074E-17CD-4292-A348-992B6D485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8A38ACFD-9D8E-43EC-BFC7-30724116D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C034CBBB-A97B-4CCA-9741-700BD09F6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4B0D3440-B1FB-45EC-8D51-91D2BDCED3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0F9EE956-AA9F-42FE-8D0C-C1F235DE8D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996C92B8-A4A9-4E32-A9F7-98CDE13D74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C69BB09E-8F28-4A38-BC01-338A28AF35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14" action="ppaction://hlinksldjump"/>
            <a:extLst>
              <a:ext uri="{FF2B5EF4-FFF2-40B4-BE49-F238E27FC236}">
                <a16:creationId xmlns:a16="http://schemas.microsoft.com/office/drawing/2014/main" id="{23DE8444-90BF-4B29-84B2-8FE4C2B44E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A06B2048-6782-4859-BC70-1F22419404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D0CF5329-0FF1-4CA6-A193-CC67D4AA37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25C47E69-F6E9-4E75-B69E-0C46310722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50C96426-2B85-45A3-A7A4-ED8C827123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B31F9711-69FA-4E50-9308-8CD8E93F0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61CE9DEE-89BE-4A00-95E1-C439A357396E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leg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78691045-2D72-45EC-96F4-F18E7C38F3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FE75544-314D-4AC5-BCB5-B6A659983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75DFEDC4-8FBC-4FAA-B4C0-1D27B5AF3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743D10E0-1CAB-45D0-8F60-BF241BF93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6" action="ppaction://hlinksldjump"/>
            <a:extLst>
              <a:ext uri="{FF2B5EF4-FFF2-40B4-BE49-F238E27FC236}">
                <a16:creationId xmlns:a16="http://schemas.microsoft.com/office/drawing/2014/main" id="{A17DF7E0-CD6C-4143-87AB-491786AA4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95CC725C-9CC8-47C1-BE2D-847305FB7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F8F05C39-E750-4703-B154-5F6AB1A47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235440B5-83DF-4FBE-92DD-BCF6ABBC5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47551E2F-2623-4E52-91D1-A47E103B42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B7364707-C1C2-4ECA-B2BC-61607FFDEC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064D6FFD-5D22-45A7-AEAA-D8B0D6DE19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89C2DE84-6EB6-4F18-96FF-38571F985A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F0ED717F-FDBC-42C7-9AD8-25F6E74738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2BB38BF9-5498-4292-B24C-9E4777532A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7F07A805-0B68-4783-B93E-13D99B5A05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6DADF8D5-2DCD-4C36-A1E8-77CBFBA25F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0FB65601-01A2-4F31-A950-8527A03EE0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A50F928E-97FC-4583-A019-729A3887C1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CADD56EF-5578-435E-A0E3-579AA361B88D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ear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B0AC35C5-566E-4282-B6F2-8ED48E83223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3A48B95-0D72-4D14-BF8F-4B87F7D6D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332E0483-BDB1-4E21-9710-B74B5B9B0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2F400DC9-3669-4BA9-B61F-7B1710832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887518A0-F983-4B26-9965-F5F239B1D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D773F7C7-DBC0-4BAB-AC03-70851A874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CF491A7C-9810-4196-A07F-98833F8E5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9" action="ppaction://hlinksldjump"/>
            <a:extLst>
              <a:ext uri="{FF2B5EF4-FFF2-40B4-BE49-F238E27FC236}">
                <a16:creationId xmlns:a16="http://schemas.microsoft.com/office/drawing/2014/main" id="{DF366674-A10C-429E-87F0-1F6B0CF854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60B20CF7-9F50-4F3A-8430-22A3786359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33EA4B29-6D7B-4E91-9C3B-2A425CC66A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C53DFFBB-74D9-4FF8-9DE5-4DB4E22727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E423B780-B4D3-4DF0-947C-C307BAD700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CE3192ED-F9A5-4C0B-8E8F-8FCC4BB5FA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FF06E9D5-D5A4-43A8-996F-C1DD450E49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3EEB9931-C2E1-4987-89D2-1BAF54BA29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8F794C52-1DD2-4851-A450-DE7F91D9F5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6C600F0D-A76C-4BF1-97CB-B526455B7C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04CE6BF5-9D6A-46D3-A1DA-27C287ADB0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1E4D0581-6BA9-4197-B695-41BEE6A63887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foot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798784D5-6DED-4EB3-8D9E-02C8A2B5508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74AC6B8-C8B0-4BB5-ACB6-D8090627F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4A24A645-9E6D-4A47-8B59-CF8EA796A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7BE8D202-BC29-424F-8C29-957660C6A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CC7C36E4-B45F-42B7-9275-91E1C88732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362E68EF-C2D8-4CBB-AE9F-5321364A3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9DC54127-D6D2-4A5D-92C4-C22D9002D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F3200DAF-AB8E-4BD5-90EC-991E7AC44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71F5326B-065A-46D2-85F8-FC6FCE0E5B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1B132383-DB9C-4346-AA55-0EC614F997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2BD55516-48A6-46F8-8E05-D356EDD07C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2ECCD0E5-86F6-4DC8-B9AD-8227529642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68AD6CD6-5C14-4190-A491-E314451DCF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3D08C4EC-6898-441C-B23C-4596C1D734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F97D675E-125D-4F1C-91C2-5AC87D7705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192D7DC4-BE80-4650-9579-F9A19045FE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18" action="ppaction://hlinksldjump"/>
            <a:extLst>
              <a:ext uri="{FF2B5EF4-FFF2-40B4-BE49-F238E27FC236}">
                <a16:creationId xmlns:a16="http://schemas.microsoft.com/office/drawing/2014/main" id="{F670DDFC-9E7A-43E0-AE6D-4B55488084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4CA38106-D3F8-4F4C-A36C-40169B3F34C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1C4B776F-4F9A-4AA7-83A3-CE18DF5FE684}"/>
              </a:ext>
            </a:extLst>
          </p:cNvPr>
          <p:cNvSpPr/>
          <p:nvPr/>
        </p:nvSpPr>
        <p:spPr>
          <a:xfrm>
            <a:off x="10235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toes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44B04D5F-1D4D-41CF-9955-210EE0D2009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C698A77-A890-4139-8EF4-0F73E863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E3CA000D-0846-45F0-8A6D-F47E0E50D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80CAC100-5B36-4B3F-9D22-4B84E9C18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8AF472BA-ADC8-4A47-84D1-177869264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D92527B0-7091-4A30-A9D0-977F909C72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AEBA1B55-7D58-4808-A4F1-425C2844A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CA573B08-BFF4-48AD-B48C-41CD5DD76E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24C43A25-6297-4B94-BD22-52B3592880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3" action="ppaction://hlinksldjump"/>
            <a:extLst>
              <a:ext uri="{FF2B5EF4-FFF2-40B4-BE49-F238E27FC236}">
                <a16:creationId xmlns:a16="http://schemas.microsoft.com/office/drawing/2014/main" id="{096A3B4F-4015-4FB6-A665-EEE4DC03CA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89F0F284-CEAF-4FFD-9EA9-7F61AD1362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D5DD5FB5-3896-4605-B7F2-28D0F2AA3B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7B171F91-63CE-4F7D-8465-A0BB26CDA3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39457D13-F62C-4594-9604-B30B6DF856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E580FF85-4D79-4CA4-A0D1-C335588605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17" action="ppaction://hlinksldjump"/>
            <a:extLst>
              <a:ext uri="{FF2B5EF4-FFF2-40B4-BE49-F238E27FC236}">
                <a16:creationId xmlns:a16="http://schemas.microsoft.com/office/drawing/2014/main" id="{0C8629E4-3C63-49BA-9BF1-1AD4680916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CDBC2D02-9F03-46E7-9276-71A633DCADE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C0CECDA0-D32B-4409-A259-64BA79909F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EA3C0FE8-47D6-4C93-84DA-0CC7F1F8A9F3}"/>
              </a:ext>
            </a:extLst>
          </p:cNvPr>
          <p:cNvSpPr/>
          <p:nvPr/>
        </p:nvSpPr>
        <p:spPr>
          <a:xfrm>
            <a:off x="10234" y="0"/>
            <a:ext cx="42017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shoulders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D2165A46-E324-4F77-9BE0-05D01EA3B07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53FD5D0-CE8F-4966-845C-EB5254B98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5245"/>
            <a:ext cx="3798834" cy="5373514"/>
          </a:xfrm>
        </p:spPr>
      </p:pic>
      <p:pic>
        <p:nvPicPr>
          <p:cNvPr id="23" name="Resim 22">
            <a:hlinkClick r:id="rId3" action="ppaction://hlinksldjump"/>
            <a:extLst>
              <a:ext uri="{FF2B5EF4-FFF2-40B4-BE49-F238E27FC236}">
                <a16:creationId xmlns:a16="http://schemas.microsoft.com/office/drawing/2014/main" id="{714B2203-B095-4754-85AC-7D397AE11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2" y="3158157"/>
            <a:ext cx="990923" cy="990923"/>
          </a:xfrm>
          <a:prstGeom prst="rect">
            <a:avLst/>
          </a:prstGeom>
        </p:spPr>
      </p:pic>
      <p:pic>
        <p:nvPicPr>
          <p:cNvPr id="24" name="Resim 23">
            <a:hlinkClick r:id="rId3" action="ppaction://hlinksldjump"/>
            <a:extLst>
              <a:ext uri="{FF2B5EF4-FFF2-40B4-BE49-F238E27FC236}">
                <a16:creationId xmlns:a16="http://schemas.microsoft.com/office/drawing/2014/main" id="{CDA616A4-0831-40B0-8FD8-E7B1526D2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5" y="2150045"/>
            <a:ext cx="990923" cy="990923"/>
          </a:xfrm>
          <a:prstGeom prst="rect">
            <a:avLst/>
          </a:prstGeom>
        </p:spPr>
      </p:pic>
      <p:pic>
        <p:nvPicPr>
          <p:cNvPr id="25" name="Resim 24">
            <a:hlinkClick r:id="rId3" action="ppaction://hlinksldjump"/>
            <a:extLst>
              <a:ext uri="{FF2B5EF4-FFF2-40B4-BE49-F238E27FC236}">
                <a16:creationId xmlns:a16="http://schemas.microsoft.com/office/drawing/2014/main" id="{44F62506-6A48-4036-8856-1B0DA8210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75" y="2150045"/>
            <a:ext cx="990923" cy="990923"/>
          </a:xfrm>
          <a:prstGeom prst="rect">
            <a:avLst/>
          </a:prstGeom>
        </p:spPr>
      </p:pic>
      <p:pic>
        <p:nvPicPr>
          <p:cNvPr id="26" name="Resim 25">
            <a:hlinkClick r:id="rId3" action="ppaction://hlinksldjump"/>
            <a:extLst>
              <a:ext uri="{FF2B5EF4-FFF2-40B4-BE49-F238E27FC236}">
                <a16:creationId xmlns:a16="http://schemas.microsoft.com/office/drawing/2014/main" id="{0A7F1FE5-8A6B-4E13-832F-A7AB1A7793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0" y="2150045"/>
            <a:ext cx="990923" cy="990923"/>
          </a:xfrm>
          <a:prstGeom prst="rect">
            <a:avLst/>
          </a:prstGeom>
        </p:spPr>
      </p:pic>
      <p:pic>
        <p:nvPicPr>
          <p:cNvPr id="27" name="Resim 26">
            <a:hlinkClick r:id="rId3" action="ppaction://hlinksldjump"/>
            <a:extLst>
              <a:ext uri="{FF2B5EF4-FFF2-40B4-BE49-F238E27FC236}">
                <a16:creationId xmlns:a16="http://schemas.microsoft.com/office/drawing/2014/main" id="{19F32BD1-E8BC-45A8-A4E4-34582F563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36" y="4166269"/>
            <a:ext cx="990923" cy="990923"/>
          </a:xfrm>
          <a:prstGeom prst="rect">
            <a:avLst/>
          </a:prstGeom>
        </p:spPr>
      </p:pic>
      <p:pic>
        <p:nvPicPr>
          <p:cNvPr id="28" name="Resim 27">
            <a:hlinkClick r:id="rId3" action="ppaction://hlinksldjump"/>
            <a:extLst>
              <a:ext uri="{FF2B5EF4-FFF2-40B4-BE49-F238E27FC236}">
                <a16:creationId xmlns:a16="http://schemas.microsoft.com/office/drawing/2014/main" id="{19397527-50D7-49C1-B711-229280878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49" y="5174381"/>
            <a:ext cx="990923" cy="990923"/>
          </a:xfrm>
          <a:prstGeom prst="rect">
            <a:avLst/>
          </a:prstGeom>
        </p:spPr>
      </p:pic>
      <p:pic>
        <p:nvPicPr>
          <p:cNvPr id="29" name="Resim 28">
            <a:hlinkClick r:id="rId3" action="ppaction://hlinksldjump"/>
            <a:extLst>
              <a:ext uri="{FF2B5EF4-FFF2-40B4-BE49-F238E27FC236}">
                <a16:creationId xmlns:a16="http://schemas.microsoft.com/office/drawing/2014/main" id="{5C23E30C-DD8F-4342-ADFF-04C6709232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61" y="5174381"/>
            <a:ext cx="990923" cy="990923"/>
          </a:xfrm>
          <a:prstGeom prst="rect">
            <a:avLst/>
          </a:prstGeom>
        </p:spPr>
      </p:pic>
      <p:pic>
        <p:nvPicPr>
          <p:cNvPr id="30" name="Resim 29">
            <a:hlinkClick r:id="rId11" action="ppaction://hlinksldjump"/>
            <a:extLst>
              <a:ext uri="{FF2B5EF4-FFF2-40B4-BE49-F238E27FC236}">
                <a16:creationId xmlns:a16="http://schemas.microsoft.com/office/drawing/2014/main" id="{BD52F06B-9428-4D87-8356-50E746D602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0" y="3158157"/>
            <a:ext cx="990923" cy="990923"/>
          </a:xfrm>
          <a:prstGeom prst="rect">
            <a:avLst/>
          </a:prstGeom>
        </p:spPr>
      </p:pic>
      <p:pic>
        <p:nvPicPr>
          <p:cNvPr id="31" name="Resim 30">
            <a:hlinkClick r:id="rId3" action="ppaction://hlinksldjump"/>
            <a:extLst>
              <a:ext uri="{FF2B5EF4-FFF2-40B4-BE49-F238E27FC236}">
                <a16:creationId xmlns:a16="http://schemas.microsoft.com/office/drawing/2014/main" id="{69AAD8C6-F9FC-451E-B6B3-FDA0F13351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07" y="133821"/>
            <a:ext cx="990923" cy="990923"/>
          </a:xfrm>
          <a:prstGeom prst="rect">
            <a:avLst/>
          </a:prstGeom>
        </p:spPr>
      </p:pic>
      <p:pic>
        <p:nvPicPr>
          <p:cNvPr id="32" name="Resim 31">
            <a:hlinkClick r:id="rId3" action="ppaction://hlinksldjump"/>
            <a:extLst>
              <a:ext uri="{FF2B5EF4-FFF2-40B4-BE49-F238E27FC236}">
                <a16:creationId xmlns:a16="http://schemas.microsoft.com/office/drawing/2014/main" id="{CB07BEA9-8C3C-4FD9-B886-078C4E041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59" y="1141933"/>
            <a:ext cx="990923" cy="990923"/>
          </a:xfrm>
          <a:prstGeom prst="rect">
            <a:avLst/>
          </a:prstGeom>
        </p:spPr>
      </p:pic>
      <p:pic>
        <p:nvPicPr>
          <p:cNvPr id="33" name="Resim 32">
            <a:hlinkClick r:id="rId3" action="ppaction://hlinksldjump"/>
            <a:extLst>
              <a:ext uri="{FF2B5EF4-FFF2-40B4-BE49-F238E27FC236}">
                <a16:creationId xmlns:a16="http://schemas.microsoft.com/office/drawing/2014/main" id="{3B1D3B9F-DDC1-4548-9478-223A7B207F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4" y="1141933"/>
            <a:ext cx="990923" cy="990923"/>
          </a:xfrm>
          <a:prstGeom prst="rect">
            <a:avLst/>
          </a:prstGeom>
        </p:spPr>
      </p:pic>
      <p:pic>
        <p:nvPicPr>
          <p:cNvPr id="34" name="Resim 33">
            <a:hlinkClick r:id="rId3" action="ppaction://hlinksldjump"/>
            <a:extLst>
              <a:ext uri="{FF2B5EF4-FFF2-40B4-BE49-F238E27FC236}">
                <a16:creationId xmlns:a16="http://schemas.microsoft.com/office/drawing/2014/main" id="{285825C9-B105-476B-ADD9-6817372AAE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84" y="1141933"/>
            <a:ext cx="990923" cy="990923"/>
          </a:xfrm>
          <a:prstGeom prst="rect">
            <a:avLst/>
          </a:prstGeom>
        </p:spPr>
      </p:pic>
      <p:pic>
        <p:nvPicPr>
          <p:cNvPr id="35" name="Resim 34">
            <a:hlinkClick r:id="rId3" action="ppaction://hlinksldjump"/>
            <a:extLst>
              <a:ext uri="{FF2B5EF4-FFF2-40B4-BE49-F238E27FC236}">
                <a16:creationId xmlns:a16="http://schemas.microsoft.com/office/drawing/2014/main" id="{EC84D448-FBA8-438F-9861-66B704FD8A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3158157"/>
            <a:ext cx="990923" cy="990923"/>
          </a:xfrm>
          <a:prstGeom prst="rect">
            <a:avLst/>
          </a:prstGeom>
        </p:spPr>
      </p:pic>
      <p:pic>
        <p:nvPicPr>
          <p:cNvPr id="36" name="Resim 35">
            <a:hlinkClick r:id="rId3" action="ppaction://hlinksldjump"/>
            <a:extLst>
              <a:ext uri="{FF2B5EF4-FFF2-40B4-BE49-F238E27FC236}">
                <a16:creationId xmlns:a16="http://schemas.microsoft.com/office/drawing/2014/main" id="{26D1BC6B-9E81-4DF6-BAE6-65BC5D3959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7" y="4166269"/>
            <a:ext cx="990923" cy="990923"/>
          </a:xfrm>
          <a:prstGeom prst="rect">
            <a:avLst/>
          </a:prstGeom>
        </p:spPr>
      </p:pic>
      <p:pic>
        <p:nvPicPr>
          <p:cNvPr id="37" name="Resim 36">
            <a:hlinkClick r:id="rId3" action="ppaction://hlinksldjump"/>
            <a:extLst>
              <a:ext uri="{FF2B5EF4-FFF2-40B4-BE49-F238E27FC236}">
                <a16:creationId xmlns:a16="http://schemas.microsoft.com/office/drawing/2014/main" id="{CF1E822B-8876-49A5-A90A-D86466FBDE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80" y="4166269"/>
            <a:ext cx="990923" cy="990923"/>
          </a:xfrm>
          <a:prstGeom prst="rect">
            <a:avLst/>
          </a:prstGeom>
        </p:spPr>
      </p:pic>
      <p:pic>
        <p:nvPicPr>
          <p:cNvPr id="38" name="Resim 37">
            <a:hlinkClick r:id="rId3" action="ppaction://hlinksldjump"/>
            <a:extLst>
              <a:ext uri="{FF2B5EF4-FFF2-40B4-BE49-F238E27FC236}">
                <a16:creationId xmlns:a16="http://schemas.microsoft.com/office/drawing/2014/main" id="{2D069565-6CE6-43D4-967A-9FFA657BAE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5174381"/>
            <a:ext cx="990923" cy="990923"/>
          </a:xfrm>
          <a:prstGeom prst="rect">
            <a:avLst/>
          </a:prstGeom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93681427-64EB-4F11-A1A5-3AFB55A9C406}"/>
              </a:ext>
            </a:extLst>
          </p:cNvPr>
          <p:cNvSpPr/>
          <p:nvPr/>
        </p:nvSpPr>
        <p:spPr>
          <a:xfrm>
            <a:off x="10234" y="0"/>
            <a:ext cx="3798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tr-T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hand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FB8F8D38-8B72-40AD-9A7F-9A73EF0110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" y="621166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Galeri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leri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</TotalTime>
  <Words>34</Words>
  <Application>Microsoft Office PowerPoint</Application>
  <PresentationFormat>Ekran Gösterisi (4:3)</PresentationFormat>
  <Paragraphs>22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Palatino Linotype</vt:lpstr>
      <vt:lpstr>Galeri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20</cp:revision>
  <dcterms:created xsi:type="dcterms:W3CDTF">2019-02-26T21:20:41Z</dcterms:created>
  <dcterms:modified xsi:type="dcterms:W3CDTF">2019-03-11T19:37:32Z</dcterms:modified>
</cp:coreProperties>
</file>