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6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64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2FD347F-8203-4629-9BCF-782060E05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DA185BF-167C-4A09-BAE9-C0B227328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C7A56A-50B5-4B0C-BC4A-1C5BA246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A64E4F0-5E58-41E2-8CF7-E9C777F9D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75CBF6C-CDEE-48E0-A3E3-59CE824F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510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DEC58EA-561A-468D-9E12-6503F704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F9F5647-340A-4B8E-A0B4-139DE456D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1960FC-FCB8-41B1-AECA-A7656990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3C82CC7-F4A5-4E8F-AB50-CD963EC0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05F007-B7B9-4515-A111-2403F898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243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6E4AB8F-01FA-41C4-9793-8B87C7333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C6888ED-3BC3-4885-92CE-343FB13C5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8A36E5-3A34-489E-9C0C-E0D890CA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AC92A8C-0201-42B0-8FFC-675043EE3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4CF722-74F0-4BEB-B0D2-EA7BD7838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418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55AF43F-5106-4E56-B819-F3724A53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9DDF67-5C74-4C95-8D38-4AA5AF76D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1F7F73-2627-4330-95BB-7C5873AD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29DFDF-76EC-4549-8FA0-0B5ADD686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C5B1C4C-AA29-495A-8E74-16AB8885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60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E1D46E1-E3B8-4622-9006-2CF8E75D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1323B1-297C-4FE1-92D4-064C83A2E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D063D06-DF86-4F11-9A90-938F05EAC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4F6729-F8B3-4A8C-B93C-9E6A44802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73283D7-2BB6-4C60-9937-924AD590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299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C03587B-2AED-4DD9-BC6C-6DFDB5BC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3D6275-FC42-4E4E-A9C6-FDB6E885F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11CAE62-D998-4B71-84EF-69917B45D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39CA9E7-D7F1-45EE-81AA-B1E191781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F94F92D-01A1-473C-94DC-62D2E686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8C66838-C8C9-473D-B1F0-56C0ACA5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56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A913007-179A-4D71-842B-99E778795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18467F7-9265-4F0C-88DC-9B95915E4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3EDA491-AC9E-49D1-AD9D-0E871B653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CC90C9E-7A93-4807-87B9-29BC02E22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E861B0C-7E4D-4EC5-B0A7-9B13700B6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61E78EE-0065-45B2-BE8E-9101E9E3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4DD7798-A3C6-4B79-9F87-784928960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C01F32C-8D7D-41F6-9CE3-F6E0A3E67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777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C15D451-A700-4315-826E-AD95B085E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C9AAEC0-31B5-47F0-905D-D1EB8D39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8E43FC3-1D42-40A2-B1B3-641DD6D9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CF29D6F-C2FE-49F2-9C66-8B6AD773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91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BA4DB1D-A8FD-41ED-8E1B-E841BBB69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8AD6E31-2B81-4841-9FB6-5F07FE9D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891C855-43BE-45B8-9980-BC5252DF9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85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209C235-4208-460D-8E8C-5D68EFDC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B0A102-1D43-4437-B6A2-965F80A5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17B9EA9-1233-43B7-96A7-E534894D2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2D760DA-E127-4F87-9C1C-A912CEDD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06F6C3D-C360-42D7-AA48-90ACFBB5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323100-9786-4A3F-8E5D-3FC12590F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922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3AE831A-334D-4BEF-9707-C7A39C011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EDFD361-DD37-42B6-94BC-9A31755CF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E4EF16D-FCA4-4E20-B325-9DC346E99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9137152-0940-4DC4-9253-1B6BDF9D0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6D7FEC9-D7EC-473C-B6E3-4A2301E2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742904B-F659-42D3-83BE-1A1767F19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89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DF3A8E0-A4D0-4EFB-91EA-261C1F76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9E00A3B-BD1F-40C1-9E31-4206C2453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3235E7D-06FD-4A63-8C04-83C3D8F7F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F42A3C5-CFDA-4F3D-A6F0-5CAA0B2BA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9425C26-3CF6-409F-A09E-3441229C0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622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C94D885-6988-45E7-9472-04D6004E6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582112"/>
            <a:ext cx="8964488" cy="1472176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ANIMALS </a:t>
            </a:r>
            <a:r>
              <a:rPr lang="tr-TR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&amp;</a:t>
            </a:r>
            <a:r>
              <a:rPr lang="tr-TR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 NATURE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5F8868A-E38E-489A-A1DB-476C13140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8144" y="4539800"/>
            <a:ext cx="2810858" cy="629563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omic Sans MS" panose="030F0702030302020204" pitchFamily="66" charset="0"/>
              </a:rPr>
              <a:t>2.10 / 3.10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D8272BE-E5FD-4CD0-884A-6ECB20CB444B}"/>
              </a:ext>
            </a:extLst>
          </p:cNvPr>
          <p:cNvSpPr txBox="1"/>
          <p:nvPr/>
        </p:nvSpPr>
        <p:spPr>
          <a:xfrm>
            <a:off x="467544" y="3561543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Hafıza teknikleri yardımıyla bazı hayvan isimlerini </a:t>
            </a:r>
            <a:r>
              <a:rPr lang="tr-TR" dirty="0" err="1"/>
              <a:t>hikayeleştirerek</a:t>
            </a:r>
            <a:r>
              <a:rPr lang="tr-TR" dirty="0"/>
              <a:t>, öğrencilerin kolay yoldan ezberlemeleri için hazırladım.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9C01CC2-60DD-4003-9484-1452AF52D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14378"/>
            <a:ext cx="1908446" cy="19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34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13DB4C-E76E-4C6F-9F26-B8FC90E8F7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94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F7C84BE-FC46-4277-9F6D-B082F3BE02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98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927B842-341E-4F03-9304-7EACF956D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83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2884919-B33D-45CC-B8EE-0F50DBD75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75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04919C1-46FD-4793-A11F-FEE2FD14A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57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A0B0158-69F5-4835-BD4D-6A755539F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27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FC43EE64-E784-4CA7-B62A-62B3A67DFAE2}"/>
              </a:ext>
            </a:extLst>
          </p:cNvPr>
          <p:cNvSpPr/>
          <p:nvPr/>
        </p:nvSpPr>
        <p:spPr>
          <a:xfrm>
            <a:off x="265696" y="1844824"/>
            <a:ext cx="861261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Bakalım hepsini</a:t>
            </a:r>
          </a:p>
          <a:p>
            <a:pPr algn="ctr"/>
            <a:r>
              <a:rPr lang="tr-TR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hatırlayabilecek misiniz.</a:t>
            </a:r>
            <a:endParaRPr lang="tr-TR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32D98C76-51C6-4EAA-8266-437CC188CEF1}"/>
              </a:ext>
            </a:extLst>
          </p:cNvPr>
          <p:cNvSpPr/>
          <p:nvPr/>
        </p:nvSpPr>
        <p:spPr>
          <a:xfrm>
            <a:off x="2987824" y="4828695"/>
            <a:ext cx="3168352" cy="13681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/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94694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2B4B4EB-C4AC-4187-8D2B-007BBE28B208}"/>
              </a:ext>
            </a:extLst>
          </p:cNvPr>
          <p:cNvSpPr txBox="1"/>
          <p:nvPr/>
        </p:nvSpPr>
        <p:spPr>
          <a:xfrm>
            <a:off x="683568" y="76470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1- </a:t>
            </a:r>
            <a:r>
              <a:rPr lang="tr-TR" sz="4800" dirty="0" err="1">
                <a:latin typeface="Comic Sans MS" panose="030F0702030302020204" pitchFamily="66" charset="0"/>
              </a:rPr>
              <a:t>frog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sp>
        <p:nvSpPr>
          <p:cNvPr id="5" name="Dikdörtgen: Köşeleri Yuvarlatılmış 4">
            <a:hlinkClick r:id="rId2" action="ppaction://hlinksldjump"/>
            <a:extLst>
              <a:ext uri="{FF2B5EF4-FFF2-40B4-BE49-F238E27FC236}">
                <a16:creationId xmlns:a16="http://schemas.microsoft.com/office/drawing/2014/main" id="{CB57D177-850F-4032-8198-8FF60D6482E0}"/>
              </a:ext>
            </a:extLst>
          </p:cNvPr>
          <p:cNvSpPr/>
          <p:nvPr/>
        </p:nvSpPr>
        <p:spPr>
          <a:xfrm>
            <a:off x="971600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inek</a:t>
            </a:r>
          </a:p>
        </p:txBody>
      </p:sp>
      <p:sp>
        <p:nvSpPr>
          <p:cNvPr id="6" name="Dikdörtgen: Köşeleri Yuvarlatılmış 5">
            <a:hlinkClick r:id="rId3" action="ppaction://hlinksldjump"/>
            <a:extLst>
              <a:ext uri="{FF2B5EF4-FFF2-40B4-BE49-F238E27FC236}">
                <a16:creationId xmlns:a16="http://schemas.microsoft.com/office/drawing/2014/main" id="{0F7AD8BB-70C6-435F-B210-CF1B9530232B}"/>
              </a:ext>
            </a:extLst>
          </p:cNvPr>
          <p:cNvSpPr/>
          <p:nvPr/>
        </p:nvSpPr>
        <p:spPr>
          <a:xfrm>
            <a:off x="953946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kurbağa</a:t>
            </a: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0E2C4F05-9545-4F42-A227-1366FA04C437}"/>
              </a:ext>
            </a:extLst>
          </p:cNvPr>
          <p:cNvSpPr/>
          <p:nvPr/>
        </p:nvSpPr>
        <p:spPr>
          <a:xfrm>
            <a:off x="4973641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ördek</a:t>
            </a: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6EECF295-62C8-41A6-9561-8C5112DFA97A}"/>
              </a:ext>
            </a:extLst>
          </p:cNvPr>
          <p:cNvSpPr/>
          <p:nvPr/>
        </p:nvSpPr>
        <p:spPr>
          <a:xfrm>
            <a:off x="4978896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güvercin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53BF958C-97C9-4539-84C3-11C8F927D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2" y="197698"/>
            <a:ext cx="1071062" cy="10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06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2B4B4EB-C4AC-4187-8D2B-007BBE28B208}"/>
              </a:ext>
            </a:extLst>
          </p:cNvPr>
          <p:cNvSpPr txBox="1"/>
          <p:nvPr/>
        </p:nvSpPr>
        <p:spPr>
          <a:xfrm>
            <a:off x="683568" y="76470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2- </a:t>
            </a:r>
            <a:r>
              <a:rPr lang="tr-TR" sz="4800" dirty="0" err="1">
                <a:latin typeface="Comic Sans MS" panose="030F0702030302020204" pitchFamily="66" charset="0"/>
              </a:rPr>
              <a:t>lion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AC501033-24C0-4B11-81ED-3A7E6372E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2" y="197698"/>
            <a:ext cx="1071062" cy="1071062"/>
          </a:xfrm>
          <a:prstGeom prst="rect">
            <a:avLst/>
          </a:prstGeom>
        </p:spPr>
      </p:pic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1DAF14A7-E346-45F8-9AE7-9A988B8E4A07}"/>
              </a:ext>
            </a:extLst>
          </p:cNvPr>
          <p:cNvSpPr/>
          <p:nvPr/>
        </p:nvSpPr>
        <p:spPr>
          <a:xfrm>
            <a:off x="971600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koyun</a:t>
            </a:r>
          </a:p>
        </p:txBody>
      </p:sp>
      <p:sp>
        <p:nvSpPr>
          <p:cNvPr id="11" name="Dikdörtgen: Köşeleri Yuvarlatılmış 10">
            <a:hlinkClick r:id="rId3" action="ppaction://hlinksldjump"/>
            <a:extLst>
              <a:ext uri="{FF2B5EF4-FFF2-40B4-BE49-F238E27FC236}">
                <a16:creationId xmlns:a16="http://schemas.microsoft.com/office/drawing/2014/main" id="{0DCEA2C9-9B46-43FB-8EF2-C8986317D810}"/>
              </a:ext>
            </a:extLst>
          </p:cNvPr>
          <p:cNvSpPr/>
          <p:nvPr/>
        </p:nvSpPr>
        <p:spPr>
          <a:xfrm>
            <a:off x="953946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örümcek</a:t>
            </a:r>
          </a:p>
        </p:txBody>
      </p:sp>
      <p:sp>
        <p:nvSpPr>
          <p:cNvPr id="12" name="Dikdörtgen: Köşeleri Yuvarlatılmış 11">
            <a:hlinkClick r:id="rId4" action="ppaction://hlinksldjump"/>
            <a:extLst>
              <a:ext uri="{FF2B5EF4-FFF2-40B4-BE49-F238E27FC236}">
                <a16:creationId xmlns:a16="http://schemas.microsoft.com/office/drawing/2014/main" id="{5DBBD3E9-10DF-4756-A6F6-4AF77C1D8571}"/>
              </a:ext>
            </a:extLst>
          </p:cNvPr>
          <p:cNvSpPr/>
          <p:nvPr/>
        </p:nvSpPr>
        <p:spPr>
          <a:xfrm>
            <a:off x="4973641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aslan</a:t>
            </a:r>
          </a:p>
        </p:txBody>
      </p:sp>
      <p:sp>
        <p:nvSpPr>
          <p:cNvPr id="13" name="Dikdörtgen: Köşeleri Yuvarlatılmış 12">
            <a:hlinkClick r:id="rId3" action="ppaction://hlinksldjump"/>
            <a:extLst>
              <a:ext uri="{FF2B5EF4-FFF2-40B4-BE49-F238E27FC236}">
                <a16:creationId xmlns:a16="http://schemas.microsoft.com/office/drawing/2014/main" id="{43CAF9E5-D046-4F12-B81D-1D21E85F8D2E}"/>
              </a:ext>
            </a:extLst>
          </p:cNvPr>
          <p:cNvSpPr/>
          <p:nvPr/>
        </p:nvSpPr>
        <p:spPr>
          <a:xfrm>
            <a:off x="4978896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Köpek balığı</a:t>
            </a:r>
          </a:p>
        </p:txBody>
      </p:sp>
    </p:spTree>
    <p:extLst>
      <p:ext uri="{BB962C8B-B14F-4D97-AF65-F5344CB8AC3E}">
        <p14:creationId xmlns:p14="http://schemas.microsoft.com/office/powerpoint/2010/main" val="357508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2B4B4EB-C4AC-4187-8D2B-007BBE28B208}"/>
              </a:ext>
            </a:extLst>
          </p:cNvPr>
          <p:cNvSpPr txBox="1"/>
          <p:nvPr/>
        </p:nvSpPr>
        <p:spPr>
          <a:xfrm>
            <a:off x="683568" y="76470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3- </a:t>
            </a:r>
            <a:r>
              <a:rPr lang="tr-TR" sz="4800" dirty="0" err="1">
                <a:latin typeface="Comic Sans MS" panose="030F0702030302020204" pitchFamily="66" charset="0"/>
              </a:rPr>
              <a:t>ladybird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B0D8BC9-E9CF-4F33-A9B0-5005946BB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2" y="197698"/>
            <a:ext cx="1071062" cy="1071062"/>
          </a:xfrm>
          <a:prstGeom prst="rect">
            <a:avLst/>
          </a:prstGeom>
        </p:spPr>
      </p:pic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DD87A521-2A93-47B2-9733-8352026192F5}"/>
              </a:ext>
            </a:extLst>
          </p:cNvPr>
          <p:cNvSpPr/>
          <p:nvPr/>
        </p:nvSpPr>
        <p:spPr>
          <a:xfrm>
            <a:off x="971600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Uğur böceği</a:t>
            </a:r>
          </a:p>
        </p:txBody>
      </p:sp>
      <p:sp>
        <p:nvSpPr>
          <p:cNvPr id="11" name="Dikdörtgen: Köşeleri Yuvarlatılmış 10">
            <a:hlinkClick r:id="rId4" action="ppaction://hlinksldjump"/>
            <a:extLst>
              <a:ext uri="{FF2B5EF4-FFF2-40B4-BE49-F238E27FC236}">
                <a16:creationId xmlns:a16="http://schemas.microsoft.com/office/drawing/2014/main" id="{A40A4CE8-7AA2-42C2-B86A-07F9A1A794D8}"/>
              </a:ext>
            </a:extLst>
          </p:cNvPr>
          <p:cNvSpPr/>
          <p:nvPr/>
        </p:nvSpPr>
        <p:spPr>
          <a:xfrm>
            <a:off x="953946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güvercin</a:t>
            </a:r>
          </a:p>
        </p:txBody>
      </p:sp>
      <p:sp>
        <p:nvSpPr>
          <p:cNvPr id="12" name="Dikdörtgen: Köşeleri Yuvarlatılmış 11">
            <a:hlinkClick r:id="rId4" action="ppaction://hlinksldjump"/>
            <a:extLst>
              <a:ext uri="{FF2B5EF4-FFF2-40B4-BE49-F238E27FC236}">
                <a16:creationId xmlns:a16="http://schemas.microsoft.com/office/drawing/2014/main" id="{C2EA66DC-959D-4814-A007-C2C995241096}"/>
              </a:ext>
            </a:extLst>
          </p:cNvPr>
          <p:cNvSpPr/>
          <p:nvPr/>
        </p:nvSpPr>
        <p:spPr>
          <a:xfrm>
            <a:off x="4973641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inek</a:t>
            </a:r>
          </a:p>
        </p:txBody>
      </p:sp>
      <p:sp>
        <p:nvSpPr>
          <p:cNvPr id="13" name="Dikdörtgen: Köşeleri Yuvarlatılmış 12">
            <a:hlinkClick r:id="rId4" action="ppaction://hlinksldjump"/>
            <a:extLst>
              <a:ext uri="{FF2B5EF4-FFF2-40B4-BE49-F238E27FC236}">
                <a16:creationId xmlns:a16="http://schemas.microsoft.com/office/drawing/2014/main" id="{9D5C4C7E-5316-4CD7-AB07-74B1C4427AFB}"/>
              </a:ext>
            </a:extLst>
          </p:cNvPr>
          <p:cNvSpPr/>
          <p:nvPr/>
        </p:nvSpPr>
        <p:spPr>
          <a:xfrm>
            <a:off x="4978896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ördek</a:t>
            </a:r>
          </a:p>
        </p:txBody>
      </p:sp>
    </p:spTree>
    <p:extLst>
      <p:ext uri="{BB962C8B-B14F-4D97-AF65-F5344CB8AC3E}">
        <p14:creationId xmlns:p14="http://schemas.microsoft.com/office/powerpoint/2010/main" val="409287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B2138852-7A84-4334-8399-91E1041DE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23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2B4B4EB-C4AC-4187-8D2B-007BBE28B208}"/>
              </a:ext>
            </a:extLst>
          </p:cNvPr>
          <p:cNvSpPr txBox="1"/>
          <p:nvPr/>
        </p:nvSpPr>
        <p:spPr>
          <a:xfrm>
            <a:off x="683568" y="76470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4- </a:t>
            </a:r>
            <a:r>
              <a:rPr lang="tr-TR" sz="4800" dirty="0" err="1">
                <a:latin typeface="Comic Sans MS" panose="030F0702030302020204" pitchFamily="66" charset="0"/>
              </a:rPr>
              <a:t>cow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24E176E-AC36-432F-B53C-9CCDF9B10F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2" y="197698"/>
            <a:ext cx="1071062" cy="1071062"/>
          </a:xfrm>
          <a:prstGeom prst="rect">
            <a:avLst/>
          </a:prstGeom>
        </p:spPr>
      </p:pic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BFFAA8B5-8330-4A9D-AB78-56DAA7D7862E}"/>
              </a:ext>
            </a:extLst>
          </p:cNvPr>
          <p:cNvSpPr/>
          <p:nvPr/>
        </p:nvSpPr>
        <p:spPr>
          <a:xfrm>
            <a:off x="971600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koyun</a:t>
            </a:r>
          </a:p>
        </p:txBody>
      </p:sp>
      <p:sp>
        <p:nvSpPr>
          <p:cNvPr id="11" name="Dikdörtgen: Köşeleri Yuvarlatılmış 10">
            <a:hlinkClick r:id="rId3" action="ppaction://hlinksldjump"/>
            <a:extLst>
              <a:ext uri="{FF2B5EF4-FFF2-40B4-BE49-F238E27FC236}">
                <a16:creationId xmlns:a16="http://schemas.microsoft.com/office/drawing/2014/main" id="{B4A3FAD3-F3CE-421D-84D8-564EFDC10B22}"/>
              </a:ext>
            </a:extLst>
          </p:cNvPr>
          <p:cNvSpPr/>
          <p:nvPr/>
        </p:nvSpPr>
        <p:spPr>
          <a:xfrm>
            <a:off x="953946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tavuk</a:t>
            </a:r>
          </a:p>
        </p:txBody>
      </p:sp>
      <p:sp>
        <p:nvSpPr>
          <p:cNvPr id="12" name="Dikdörtgen: Köşeleri Yuvarlatılmış 11">
            <a:hlinkClick r:id="rId3" action="ppaction://hlinksldjump"/>
            <a:extLst>
              <a:ext uri="{FF2B5EF4-FFF2-40B4-BE49-F238E27FC236}">
                <a16:creationId xmlns:a16="http://schemas.microsoft.com/office/drawing/2014/main" id="{09577A44-2BC3-480F-8113-82C6A889AD6F}"/>
              </a:ext>
            </a:extLst>
          </p:cNvPr>
          <p:cNvSpPr/>
          <p:nvPr/>
        </p:nvSpPr>
        <p:spPr>
          <a:xfrm>
            <a:off x="4973641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eşek</a:t>
            </a:r>
          </a:p>
        </p:txBody>
      </p:sp>
      <p:sp>
        <p:nvSpPr>
          <p:cNvPr id="13" name="Dikdörtgen: Köşeleri Yuvarlatılmış 12">
            <a:hlinkClick r:id="rId4" action="ppaction://hlinksldjump"/>
            <a:extLst>
              <a:ext uri="{FF2B5EF4-FFF2-40B4-BE49-F238E27FC236}">
                <a16:creationId xmlns:a16="http://schemas.microsoft.com/office/drawing/2014/main" id="{253CC1E9-C52B-4372-93B1-8AA1BAF4CCA6}"/>
              </a:ext>
            </a:extLst>
          </p:cNvPr>
          <p:cNvSpPr/>
          <p:nvPr/>
        </p:nvSpPr>
        <p:spPr>
          <a:xfrm>
            <a:off x="4978896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inek</a:t>
            </a:r>
          </a:p>
        </p:txBody>
      </p:sp>
    </p:spTree>
    <p:extLst>
      <p:ext uri="{BB962C8B-B14F-4D97-AF65-F5344CB8AC3E}">
        <p14:creationId xmlns:p14="http://schemas.microsoft.com/office/powerpoint/2010/main" val="351573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2B4B4EB-C4AC-4187-8D2B-007BBE28B208}"/>
              </a:ext>
            </a:extLst>
          </p:cNvPr>
          <p:cNvSpPr txBox="1"/>
          <p:nvPr/>
        </p:nvSpPr>
        <p:spPr>
          <a:xfrm>
            <a:off x="683568" y="76470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5- </a:t>
            </a:r>
            <a:r>
              <a:rPr lang="tr-TR" sz="4800" dirty="0" err="1">
                <a:latin typeface="Comic Sans MS" panose="030F0702030302020204" pitchFamily="66" charset="0"/>
              </a:rPr>
              <a:t>donkey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AE57C709-36B5-4A9D-969C-DEC8D1EFC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2" y="197698"/>
            <a:ext cx="1071062" cy="1071062"/>
          </a:xfrm>
          <a:prstGeom prst="rect">
            <a:avLst/>
          </a:prstGeom>
        </p:spPr>
      </p:pic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8BC240BB-37FE-4C51-A1C2-B0E5B89B1E90}"/>
              </a:ext>
            </a:extLst>
          </p:cNvPr>
          <p:cNvSpPr/>
          <p:nvPr/>
        </p:nvSpPr>
        <p:spPr>
          <a:xfrm>
            <a:off x="971600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fil</a:t>
            </a:r>
          </a:p>
        </p:txBody>
      </p:sp>
      <p:sp>
        <p:nvSpPr>
          <p:cNvPr id="11" name="Dikdörtgen: Köşeleri Yuvarlatılmış 10">
            <a:hlinkClick r:id="rId3" action="ppaction://hlinksldjump"/>
            <a:extLst>
              <a:ext uri="{FF2B5EF4-FFF2-40B4-BE49-F238E27FC236}">
                <a16:creationId xmlns:a16="http://schemas.microsoft.com/office/drawing/2014/main" id="{440FAA78-301E-4830-A0BE-5930D214259A}"/>
              </a:ext>
            </a:extLst>
          </p:cNvPr>
          <p:cNvSpPr/>
          <p:nvPr/>
        </p:nvSpPr>
        <p:spPr>
          <a:xfrm>
            <a:off x="953946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inek</a:t>
            </a:r>
          </a:p>
        </p:txBody>
      </p:sp>
      <p:sp>
        <p:nvSpPr>
          <p:cNvPr id="12" name="Dikdörtgen: Köşeleri Yuvarlatılmış 11">
            <a:hlinkClick r:id="rId4" action="ppaction://hlinksldjump"/>
            <a:extLst>
              <a:ext uri="{FF2B5EF4-FFF2-40B4-BE49-F238E27FC236}">
                <a16:creationId xmlns:a16="http://schemas.microsoft.com/office/drawing/2014/main" id="{75E9CA5E-5DDF-442C-B3DA-E54BC1A1660A}"/>
              </a:ext>
            </a:extLst>
          </p:cNvPr>
          <p:cNvSpPr/>
          <p:nvPr/>
        </p:nvSpPr>
        <p:spPr>
          <a:xfrm>
            <a:off x="4973641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eşek</a:t>
            </a:r>
          </a:p>
        </p:txBody>
      </p:sp>
      <p:sp>
        <p:nvSpPr>
          <p:cNvPr id="13" name="Dikdörtgen: Köşeleri Yuvarlatılmış 12">
            <a:hlinkClick r:id="rId3" action="ppaction://hlinksldjump"/>
            <a:extLst>
              <a:ext uri="{FF2B5EF4-FFF2-40B4-BE49-F238E27FC236}">
                <a16:creationId xmlns:a16="http://schemas.microsoft.com/office/drawing/2014/main" id="{DFD67B60-4F14-4F32-9563-792CB06A1C9B}"/>
              </a:ext>
            </a:extLst>
          </p:cNvPr>
          <p:cNvSpPr/>
          <p:nvPr/>
        </p:nvSpPr>
        <p:spPr>
          <a:xfrm>
            <a:off x="4978896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ayı</a:t>
            </a:r>
          </a:p>
        </p:txBody>
      </p:sp>
    </p:spTree>
    <p:extLst>
      <p:ext uri="{BB962C8B-B14F-4D97-AF65-F5344CB8AC3E}">
        <p14:creationId xmlns:p14="http://schemas.microsoft.com/office/powerpoint/2010/main" val="57901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2B4B4EB-C4AC-4187-8D2B-007BBE28B208}"/>
              </a:ext>
            </a:extLst>
          </p:cNvPr>
          <p:cNvSpPr txBox="1"/>
          <p:nvPr/>
        </p:nvSpPr>
        <p:spPr>
          <a:xfrm>
            <a:off x="683568" y="76470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6- </a:t>
            </a:r>
            <a:r>
              <a:rPr lang="tr-TR" sz="4800" dirty="0" err="1">
                <a:latin typeface="Comic Sans MS" panose="030F0702030302020204" pitchFamily="66" charset="0"/>
              </a:rPr>
              <a:t>shark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AB4FB367-D94C-4267-925D-F5D25E655A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2" y="197698"/>
            <a:ext cx="1071062" cy="1071062"/>
          </a:xfrm>
          <a:prstGeom prst="rect">
            <a:avLst/>
          </a:prstGeom>
        </p:spPr>
      </p:pic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12FE5969-A870-4677-AD06-CAFE6CD3F392}"/>
              </a:ext>
            </a:extLst>
          </p:cNvPr>
          <p:cNvSpPr/>
          <p:nvPr/>
        </p:nvSpPr>
        <p:spPr>
          <a:xfrm>
            <a:off x="971600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güvercin</a:t>
            </a:r>
          </a:p>
        </p:txBody>
      </p:sp>
      <p:sp>
        <p:nvSpPr>
          <p:cNvPr id="11" name="Dikdörtgen: Köşeleri Yuvarlatılmış 10">
            <a:hlinkClick r:id="rId4" action="ppaction://hlinksldjump"/>
            <a:extLst>
              <a:ext uri="{FF2B5EF4-FFF2-40B4-BE49-F238E27FC236}">
                <a16:creationId xmlns:a16="http://schemas.microsoft.com/office/drawing/2014/main" id="{A6C3D752-1863-4B7F-9DC0-C532232C6029}"/>
              </a:ext>
            </a:extLst>
          </p:cNvPr>
          <p:cNvSpPr/>
          <p:nvPr/>
        </p:nvSpPr>
        <p:spPr>
          <a:xfrm>
            <a:off x="953946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Köpek balığı</a:t>
            </a:r>
          </a:p>
        </p:txBody>
      </p:sp>
      <p:sp>
        <p:nvSpPr>
          <p:cNvPr id="12" name="Dikdörtgen: Köşeleri Yuvarlatılmış 11">
            <a:hlinkClick r:id="rId3" action="ppaction://hlinksldjump"/>
            <a:extLst>
              <a:ext uri="{FF2B5EF4-FFF2-40B4-BE49-F238E27FC236}">
                <a16:creationId xmlns:a16="http://schemas.microsoft.com/office/drawing/2014/main" id="{4AA53AAB-0712-4603-ADBA-670E88AA7B6C}"/>
              </a:ext>
            </a:extLst>
          </p:cNvPr>
          <p:cNvSpPr/>
          <p:nvPr/>
        </p:nvSpPr>
        <p:spPr>
          <a:xfrm>
            <a:off x="4973641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ördek</a:t>
            </a:r>
          </a:p>
        </p:txBody>
      </p:sp>
      <p:sp>
        <p:nvSpPr>
          <p:cNvPr id="13" name="Dikdörtgen: Köşeleri Yuvarlatılmış 12">
            <a:hlinkClick r:id="rId3" action="ppaction://hlinksldjump"/>
            <a:extLst>
              <a:ext uri="{FF2B5EF4-FFF2-40B4-BE49-F238E27FC236}">
                <a16:creationId xmlns:a16="http://schemas.microsoft.com/office/drawing/2014/main" id="{8E51153E-557B-4F0E-8892-8F8D8A38D604}"/>
              </a:ext>
            </a:extLst>
          </p:cNvPr>
          <p:cNvSpPr/>
          <p:nvPr/>
        </p:nvSpPr>
        <p:spPr>
          <a:xfrm>
            <a:off x="4978896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fil</a:t>
            </a:r>
          </a:p>
        </p:txBody>
      </p:sp>
    </p:spTree>
    <p:extLst>
      <p:ext uri="{BB962C8B-B14F-4D97-AF65-F5344CB8AC3E}">
        <p14:creationId xmlns:p14="http://schemas.microsoft.com/office/powerpoint/2010/main" val="5163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2B4B4EB-C4AC-4187-8D2B-007BBE28B208}"/>
              </a:ext>
            </a:extLst>
          </p:cNvPr>
          <p:cNvSpPr txBox="1"/>
          <p:nvPr/>
        </p:nvSpPr>
        <p:spPr>
          <a:xfrm>
            <a:off x="683568" y="76470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7- </a:t>
            </a:r>
            <a:r>
              <a:rPr lang="tr-TR" sz="4800" dirty="0" err="1">
                <a:latin typeface="Comic Sans MS" panose="030F0702030302020204" pitchFamily="66" charset="0"/>
              </a:rPr>
              <a:t>sheep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0385D16-380F-4ABB-96E4-17B09EB097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2" y="197698"/>
            <a:ext cx="1071062" cy="1071062"/>
          </a:xfrm>
          <a:prstGeom prst="rect">
            <a:avLst/>
          </a:prstGeom>
        </p:spPr>
      </p:pic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AC1806B0-FE62-4158-88F0-350B9176A27D}"/>
              </a:ext>
            </a:extLst>
          </p:cNvPr>
          <p:cNvSpPr/>
          <p:nvPr/>
        </p:nvSpPr>
        <p:spPr>
          <a:xfrm>
            <a:off x="971600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koyun</a:t>
            </a:r>
          </a:p>
        </p:txBody>
      </p:sp>
      <p:sp>
        <p:nvSpPr>
          <p:cNvPr id="11" name="Dikdörtgen: Köşeleri Yuvarlatılmış 10">
            <a:hlinkClick r:id="rId4" action="ppaction://hlinksldjump"/>
            <a:extLst>
              <a:ext uri="{FF2B5EF4-FFF2-40B4-BE49-F238E27FC236}">
                <a16:creationId xmlns:a16="http://schemas.microsoft.com/office/drawing/2014/main" id="{EC4E3930-85F2-4E52-94A8-F0054364F1D0}"/>
              </a:ext>
            </a:extLst>
          </p:cNvPr>
          <p:cNvSpPr/>
          <p:nvPr/>
        </p:nvSpPr>
        <p:spPr>
          <a:xfrm>
            <a:off x="953946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at</a:t>
            </a:r>
          </a:p>
        </p:txBody>
      </p:sp>
      <p:sp>
        <p:nvSpPr>
          <p:cNvPr id="12" name="Dikdörtgen: Köşeleri Yuvarlatılmış 11">
            <a:hlinkClick r:id="rId4" action="ppaction://hlinksldjump"/>
            <a:extLst>
              <a:ext uri="{FF2B5EF4-FFF2-40B4-BE49-F238E27FC236}">
                <a16:creationId xmlns:a16="http://schemas.microsoft.com/office/drawing/2014/main" id="{3EB941DB-D4A9-4835-8CBD-7F64BCA2688E}"/>
              </a:ext>
            </a:extLst>
          </p:cNvPr>
          <p:cNvSpPr/>
          <p:nvPr/>
        </p:nvSpPr>
        <p:spPr>
          <a:xfrm>
            <a:off x="4973641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kurbağa</a:t>
            </a:r>
          </a:p>
        </p:txBody>
      </p:sp>
      <p:sp>
        <p:nvSpPr>
          <p:cNvPr id="13" name="Dikdörtgen: Köşeleri Yuvarlatılmış 12">
            <a:hlinkClick r:id="rId4" action="ppaction://hlinksldjump"/>
            <a:extLst>
              <a:ext uri="{FF2B5EF4-FFF2-40B4-BE49-F238E27FC236}">
                <a16:creationId xmlns:a16="http://schemas.microsoft.com/office/drawing/2014/main" id="{CA09194A-42FD-4621-A442-2DD25C588276}"/>
              </a:ext>
            </a:extLst>
          </p:cNvPr>
          <p:cNvSpPr/>
          <p:nvPr/>
        </p:nvSpPr>
        <p:spPr>
          <a:xfrm>
            <a:off x="4978896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inek</a:t>
            </a:r>
          </a:p>
        </p:txBody>
      </p:sp>
    </p:spTree>
    <p:extLst>
      <p:ext uri="{BB962C8B-B14F-4D97-AF65-F5344CB8AC3E}">
        <p14:creationId xmlns:p14="http://schemas.microsoft.com/office/powerpoint/2010/main" val="164781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2B4B4EB-C4AC-4187-8D2B-007BBE28B208}"/>
              </a:ext>
            </a:extLst>
          </p:cNvPr>
          <p:cNvSpPr txBox="1"/>
          <p:nvPr/>
        </p:nvSpPr>
        <p:spPr>
          <a:xfrm>
            <a:off x="683568" y="76470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8- </a:t>
            </a:r>
            <a:r>
              <a:rPr lang="tr-TR" sz="4800" dirty="0" err="1">
                <a:latin typeface="Comic Sans MS" panose="030F0702030302020204" pitchFamily="66" charset="0"/>
              </a:rPr>
              <a:t>spider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A8932ED-F2FE-4D72-8796-198C6F3C96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2" y="197698"/>
            <a:ext cx="1071062" cy="1071062"/>
          </a:xfrm>
          <a:prstGeom prst="rect">
            <a:avLst/>
          </a:prstGeom>
        </p:spPr>
      </p:pic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B4605573-ED07-4721-96C9-0D3471FB3763}"/>
              </a:ext>
            </a:extLst>
          </p:cNvPr>
          <p:cNvSpPr/>
          <p:nvPr/>
        </p:nvSpPr>
        <p:spPr>
          <a:xfrm>
            <a:off x="971600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aslan</a:t>
            </a:r>
          </a:p>
        </p:txBody>
      </p:sp>
      <p:sp>
        <p:nvSpPr>
          <p:cNvPr id="11" name="Dikdörtgen: Köşeleri Yuvarlatılmış 10">
            <a:hlinkClick r:id="rId3" action="ppaction://hlinksldjump"/>
            <a:extLst>
              <a:ext uri="{FF2B5EF4-FFF2-40B4-BE49-F238E27FC236}">
                <a16:creationId xmlns:a16="http://schemas.microsoft.com/office/drawing/2014/main" id="{B4A73DFB-7C7A-4E65-AABC-EC4829A81C86}"/>
              </a:ext>
            </a:extLst>
          </p:cNvPr>
          <p:cNvSpPr/>
          <p:nvPr/>
        </p:nvSpPr>
        <p:spPr>
          <a:xfrm>
            <a:off x="953946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Uğur böceği</a:t>
            </a:r>
          </a:p>
        </p:txBody>
      </p:sp>
      <p:sp>
        <p:nvSpPr>
          <p:cNvPr id="12" name="Dikdörtgen: Köşeleri Yuvarlatılmış 11">
            <a:hlinkClick r:id="rId4" action="ppaction://hlinksldjump"/>
            <a:extLst>
              <a:ext uri="{FF2B5EF4-FFF2-40B4-BE49-F238E27FC236}">
                <a16:creationId xmlns:a16="http://schemas.microsoft.com/office/drawing/2014/main" id="{31B8E3C1-F5B9-4508-A160-708C1DD4C2D5}"/>
              </a:ext>
            </a:extLst>
          </p:cNvPr>
          <p:cNvSpPr/>
          <p:nvPr/>
        </p:nvSpPr>
        <p:spPr>
          <a:xfrm>
            <a:off x="4973641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örümcek</a:t>
            </a:r>
          </a:p>
        </p:txBody>
      </p:sp>
      <p:sp>
        <p:nvSpPr>
          <p:cNvPr id="13" name="Dikdörtgen: Köşeleri Yuvarlatılmış 12">
            <a:hlinkClick r:id="rId3" action="ppaction://hlinksldjump"/>
            <a:extLst>
              <a:ext uri="{FF2B5EF4-FFF2-40B4-BE49-F238E27FC236}">
                <a16:creationId xmlns:a16="http://schemas.microsoft.com/office/drawing/2014/main" id="{6D9B8058-182C-4007-A947-764A81679338}"/>
              </a:ext>
            </a:extLst>
          </p:cNvPr>
          <p:cNvSpPr/>
          <p:nvPr/>
        </p:nvSpPr>
        <p:spPr>
          <a:xfrm>
            <a:off x="4978896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ayı</a:t>
            </a:r>
          </a:p>
        </p:txBody>
      </p:sp>
    </p:spTree>
    <p:extLst>
      <p:ext uri="{BB962C8B-B14F-4D97-AF65-F5344CB8AC3E}">
        <p14:creationId xmlns:p14="http://schemas.microsoft.com/office/powerpoint/2010/main" val="409983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2B4B4EB-C4AC-4187-8D2B-007BBE28B208}"/>
              </a:ext>
            </a:extLst>
          </p:cNvPr>
          <p:cNvSpPr txBox="1"/>
          <p:nvPr/>
        </p:nvSpPr>
        <p:spPr>
          <a:xfrm>
            <a:off x="683568" y="76470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9- </a:t>
            </a:r>
            <a:r>
              <a:rPr lang="tr-TR" sz="4800" dirty="0" err="1">
                <a:latin typeface="Comic Sans MS" panose="030F0702030302020204" pitchFamily="66" charset="0"/>
              </a:rPr>
              <a:t>elephant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C337BFF8-A081-4A5C-AD49-A645AD0033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2" y="197698"/>
            <a:ext cx="1071062" cy="1071062"/>
          </a:xfrm>
          <a:prstGeom prst="rect">
            <a:avLst/>
          </a:prstGeom>
        </p:spPr>
      </p:pic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28BB7AC4-D8C9-457D-B7D5-7647823D5A5B}"/>
              </a:ext>
            </a:extLst>
          </p:cNvPr>
          <p:cNvSpPr/>
          <p:nvPr/>
        </p:nvSpPr>
        <p:spPr>
          <a:xfrm>
            <a:off x="971600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ayı</a:t>
            </a:r>
          </a:p>
        </p:txBody>
      </p:sp>
      <p:sp>
        <p:nvSpPr>
          <p:cNvPr id="11" name="Dikdörtgen: Köşeleri Yuvarlatılmış 10">
            <a:hlinkClick r:id="rId4" action="ppaction://hlinksldjump"/>
            <a:extLst>
              <a:ext uri="{FF2B5EF4-FFF2-40B4-BE49-F238E27FC236}">
                <a16:creationId xmlns:a16="http://schemas.microsoft.com/office/drawing/2014/main" id="{59A73B15-CBAE-4A49-8D69-F457B1833920}"/>
              </a:ext>
            </a:extLst>
          </p:cNvPr>
          <p:cNvSpPr/>
          <p:nvPr/>
        </p:nvSpPr>
        <p:spPr>
          <a:xfrm>
            <a:off x="953946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fil</a:t>
            </a:r>
          </a:p>
        </p:txBody>
      </p:sp>
      <p:sp>
        <p:nvSpPr>
          <p:cNvPr id="12" name="Dikdörtgen: Köşeleri Yuvarlatılmış 11">
            <a:hlinkClick r:id="rId3" action="ppaction://hlinksldjump"/>
            <a:extLst>
              <a:ext uri="{FF2B5EF4-FFF2-40B4-BE49-F238E27FC236}">
                <a16:creationId xmlns:a16="http://schemas.microsoft.com/office/drawing/2014/main" id="{728E0C17-C6E6-4AED-9574-2B4A6943526D}"/>
              </a:ext>
            </a:extLst>
          </p:cNvPr>
          <p:cNvSpPr/>
          <p:nvPr/>
        </p:nvSpPr>
        <p:spPr>
          <a:xfrm>
            <a:off x="4973641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güvercin</a:t>
            </a:r>
          </a:p>
        </p:txBody>
      </p:sp>
      <p:sp>
        <p:nvSpPr>
          <p:cNvPr id="13" name="Dikdörtgen: Köşeleri Yuvarlatılmış 12">
            <a:hlinkClick r:id="rId3" action="ppaction://hlinksldjump"/>
            <a:extLst>
              <a:ext uri="{FF2B5EF4-FFF2-40B4-BE49-F238E27FC236}">
                <a16:creationId xmlns:a16="http://schemas.microsoft.com/office/drawing/2014/main" id="{08B2A6AB-3D3B-4716-808C-45F0BFF27F26}"/>
              </a:ext>
            </a:extLst>
          </p:cNvPr>
          <p:cNvSpPr/>
          <p:nvPr/>
        </p:nvSpPr>
        <p:spPr>
          <a:xfrm>
            <a:off x="4978896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tavuk</a:t>
            </a:r>
          </a:p>
        </p:txBody>
      </p:sp>
    </p:spTree>
    <p:extLst>
      <p:ext uri="{BB962C8B-B14F-4D97-AF65-F5344CB8AC3E}">
        <p14:creationId xmlns:p14="http://schemas.microsoft.com/office/powerpoint/2010/main" val="288108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2B4B4EB-C4AC-4187-8D2B-007BBE28B208}"/>
              </a:ext>
            </a:extLst>
          </p:cNvPr>
          <p:cNvSpPr txBox="1"/>
          <p:nvPr/>
        </p:nvSpPr>
        <p:spPr>
          <a:xfrm>
            <a:off x="683568" y="76470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10- </a:t>
            </a:r>
            <a:r>
              <a:rPr lang="tr-TR" sz="4800" dirty="0" err="1">
                <a:latin typeface="Comic Sans MS" panose="030F0702030302020204" pitchFamily="66" charset="0"/>
              </a:rPr>
              <a:t>pigeon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86283B1F-4CB5-424B-AA6D-33D76A13C3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2" y="197698"/>
            <a:ext cx="1071062" cy="1071062"/>
          </a:xfrm>
          <a:prstGeom prst="rect">
            <a:avLst/>
          </a:prstGeom>
        </p:spPr>
      </p:pic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A396EFE5-9971-48B3-8728-48A1F10C2F25}"/>
              </a:ext>
            </a:extLst>
          </p:cNvPr>
          <p:cNvSpPr/>
          <p:nvPr/>
        </p:nvSpPr>
        <p:spPr>
          <a:xfrm>
            <a:off x="971600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güvercin</a:t>
            </a:r>
          </a:p>
        </p:txBody>
      </p:sp>
      <p:sp>
        <p:nvSpPr>
          <p:cNvPr id="11" name="Dikdörtgen: Köşeleri Yuvarlatılmış 10">
            <a:hlinkClick r:id="rId4" action="ppaction://hlinksldjump"/>
            <a:extLst>
              <a:ext uri="{FF2B5EF4-FFF2-40B4-BE49-F238E27FC236}">
                <a16:creationId xmlns:a16="http://schemas.microsoft.com/office/drawing/2014/main" id="{BC3F80D6-5304-44D6-8940-63A14E9B4C31}"/>
              </a:ext>
            </a:extLst>
          </p:cNvPr>
          <p:cNvSpPr/>
          <p:nvPr/>
        </p:nvSpPr>
        <p:spPr>
          <a:xfrm>
            <a:off x="953946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ayı</a:t>
            </a:r>
          </a:p>
        </p:txBody>
      </p:sp>
      <p:sp>
        <p:nvSpPr>
          <p:cNvPr id="12" name="Dikdörtgen: Köşeleri Yuvarlatılmış 11">
            <a:hlinkClick r:id="rId4" action="ppaction://hlinksldjump"/>
            <a:extLst>
              <a:ext uri="{FF2B5EF4-FFF2-40B4-BE49-F238E27FC236}">
                <a16:creationId xmlns:a16="http://schemas.microsoft.com/office/drawing/2014/main" id="{4AFCB0F9-606D-4C7E-9535-CE27F1AE6959}"/>
              </a:ext>
            </a:extLst>
          </p:cNvPr>
          <p:cNvSpPr/>
          <p:nvPr/>
        </p:nvSpPr>
        <p:spPr>
          <a:xfrm>
            <a:off x="4973641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at</a:t>
            </a:r>
          </a:p>
        </p:txBody>
      </p:sp>
      <p:sp>
        <p:nvSpPr>
          <p:cNvPr id="13" name="Dikdörtgen: Köşeleri Yuvarlatılmış 12">
            <a:hlinkClick r:id="rId4" action="ppaction://hlinksldjump"/>
            <a:extLst>
              <a:ext uri="{FF2B5EF4-FFF2-40B4-BE49-F238E27FC236}">
                <a16:creationId xmlns:a16="http://schemas.microsoft.com/office/drawing/2014/main" id="{4EB772FF-1F9B-4F17-981F-6079806DD19B}"/>
              </a:ext>
            </a:extLst>
          </p:cNvPr>
          <p:cNvSpPr/>
          <p:nvPr/>
        </p:nvSpPr>
        <p:spPr>
          <a:xfrm>
            <a:off x="4978896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fil</a:t>
            </a:r>
          </a:p>
        </p:txBody>
      </p:sp>
    </p:spTree>
    <p:extLst>
      <p:ext uri="{BB962C8B-B14F-4D97-AF65-F5344CB8AC3E}">
        <p14:creationId xmlns:p14="http://schemas.microsoft.com/office/powerpoint/2010/main" val="27863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2B4B4EB-C4AC-4187-8D2B-007BBE28B208}"/>
              </a:ext>
            </a:extLst>
          </p:cNvPr>
          <p:cNvSpPr txBox="1"/>
          <p:nvPr/>
        </p:nvSpPr>
        <p:spPr>
          <a:xfrm>
            <a:off x="683568" y="76470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11- </a:t>
            </a:r>
            <a:r>
              <a:rPr lang="tr-TR" sz="4800" dirty="0" err="1">
                <a:latin typeface="Comic Sans MS" panose="030F0702030302020204" pitchFamily="66" charset="0"/>
              </a:rPr>
              <a:t>duck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38F35AB-3C15-465A-91D7-54AD84F344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2" y="197698"/>
            <a:ext cx="1071062" cy="1071062"/>
          </a:xfrm>
          <a:prstGeom prst="rect">
            <a:avLst/>
          </a:prstGeom>
        </p:spPr>
      </p:pic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4935AE19-FA8A-4B9B-A761-20AE4BC11708}"/>
              </a:ext>
            </a:extLst>
          </p:cNvPr>
          <p:cNvSpPr/>
          <p:nvPr/>
        </p:nvSpPr>
        <p:spPr>
          <a:xfrm>
            <a:off x="971600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tavuk</a:t>
            </a:r>
          </a:p>
        </p:txBody>
      </p:sp>
      <p:sp>
        <p:nvSpPr>
          <p:cNvPr id="11" name="Dikdörtgen: Köşeleri Yuvarlatılmış 10">
            <a:hlinkClick r:id="rId3" action="ppaction://hlinksldjump"/>
            <a:extLst>
              <a:ext uri="{FF2B5EF4-FFF2-40B4-BE49-F238E27FC236}">
                <a16:creationId xmlns:a16="http://schemas.microsoft.com/office/drawing/2014/main" id="{AFAB7F6C-CF67-4788-A2CA-4078B2914E86}"/>
              </a:ext>
            </a:extLst>
          </p:cNvPr>
          <p:cNvSpPr/>
          <p:nvPr/>
        </p:nvSpPr>
        <p:spPr>
          <a:xfrm>
            <a:off x="953946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kurbağa</a:t>
            </a:r>
          </a:p>
        </p:txBody>
      </p:sp>
      <p:sp>
        <p:nvSpPr>
          <p:cNvPr id="12" name="Dikdörtgen: Köşeleri Yuvarlatılmış 11">
            <a:hlinkClick r:id="rId3" action="ppaction://hlinksldjump"/>
            <a:extLst>
              <a:ext uri="{FF2B5EF4-FFF2-40B4-BE49-F238E27FC236}">
                <a16:creationId xmlns:a16="http://schemas.microsoft.com/office/drawing/2014/main" id="{FAB9253E-6DEA-4703-BD8E-D8D8122E3AF1}"/>
              </a:ext>
            </a:extLst>
          </p:cNvPr>
          <p:cNvSpPr/>
          <p:nvPr/>
        </p:nvSpPr>
        <p:spPr>
          <a:xfrm>
            <a:off x="4973641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Uğur böceği</a:t>
            </a:r>
          </a:p>
        </p:txBody>
      </p:sp>
      <p:sp>
        <p:nvSpPr>
          <p:cNvPr id="13" name="Dikdörtgen: Köşeleri Yuvarlatılmış 12">
            <a:hlinkClick r:id="rId4" action="ppaction://hlinksldjump"/>
            <a:extLst>
              <a:ext uri="{FF2B5EF4-FFF2-40B4-BE49-F238E27FC236}">
                <a16:creationId xmlns:a16="http://schemas.microsoft.com/office/drawing/2014/main" id="{C1FEB037-5F4D-4FFD-A1E6-100C9A661B52}"/>
              </a:ext>
            </a:extLst>
          </p:cNvPr>
          <p:cNvSpPr/>
          <p:nvPr/>
        </p:nvSpPr>
        <p:spPr>
          <a:xfrm>
            <a:off x="4978896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ördek</a:t>
            </a:r>
          </a:p>
        </p:txBody>
      </p:sp>
    </p:spTree>
    <p:extLst>
      <p:ext uri="{BB962C8B-B14F-4D97-AF65-F5344CB8AC3E}">
        <p14:creationId xmlns:p14="http://schemas.microsoft.com/office/powerpoint/2010/main" val="346176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2B4B4EB-C4AC-4187-8D2B-007BBE28B208}"/>
              </a:ext>
            </a:extLst>
          </p:cNvPr>
          <p:cNvSpPr txBox="1"/>
          <p:nvPr/>
        </p:nvSpPr>
        <p:spPr>
          <a:xfrm>
            <a:off x="683568" y="76470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12- </a:t>
            </a:r>
            <a:r>
              <a:rPr lang="tr-TR" sz="4800" dirty="0" err="1">
                <a:latin typeface="Comic Sans MS" panose="030F0702030302020204" pitchFamily="66" charset="0"/>
              </a:rPr>
              <a:t>chicken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137DF0A-77C6-4A59-8D61-63524B56C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2" y="197698"/>
            <a:ext cx="1071062" cy="1071062"/>
          </a:xfrm>
          <a:prstGeom prst="rect">
            <a:avLst/>
          </a:prstGeom>
        </p:spPr>
      </p:pic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BF7D0F94-07A1-4C39-A20E-1D33E5A6EE87}"/>
              </a:ext>
            </a:extLst>
          </p:cNvPr>
          <p:cNvSpPr/>
          <p:nvPr/>
        </p:nvSpPr>
        <p:spPr>
          <a:xfrm>
            <a:off x="971600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inek</a:t>
            </a:r>
          </a:p>
        </p:txBody>
      </p:sp>
      <p:sp>
        <p:nvSpPr>
          <p:cNvPr id="11" name="Dikdörtgen: Köşeleri Yuvarlatılmış 10">
            <a:hlinkClick r:id="rId3" action="ppaction://hlinksldjump"/>
            <a:extLst>
              <a:ext uri="{FF2B5EF4-FFF2-40B4-BE49-F238E27FC236}">
                <a16:creationId xmlns:a16="http://schemas.microsoft.com/office/drawing/2014/main" id="{6DAD1E7C-C891-4359-B376-C0F00B7FFB38}"/>
              </a:ext>
            </a:extLst>
          </p:cNvPr>
          <p:cNvSpPr/>
          <p:nvPr/>
        </p:nvSpPr>
        <p:spPr>
          <a:xfrm>
            <a:off x="953946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örümcek</a:t>
            </a:r>
          </a:p>
        </p:txBody>
      </p:sp>
      <p:sp>
        <p:nvSpPr>
          <p:cNvPr id="12" name="Dikdörtgen: Köşeleri Yuvarlatılmış 11">
            <a:hlinkClick r:id="rId4" action="ppaction://hlinksldjump"/>
            <a:extLst>
              <a:ext uri="{FF2B5EF4-FFF2-40B4-BE49-F238E27FC236}">
                <a16:creationId xmlns:a16="http://schemas.microsoft.com/office/drawing/2014/main" id="{0FFDAED6-23C1-431B-8372-BFFA7B7FC670}"/>
              </a:ext>
            </a:extLst>
          </p:cNvPr>
          <p:cNvSpPr/>
          <p:nvPr/>
        </p:nvSpPr>
        <p:spPr>
          <a:xfrm>
            <a:off x="4973641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tavuk</a:t>
            </a:r>
          </a:p>
        </p:txBody>
      </p:sp>
      <p:sp>
        <p:nvSpPr>
          <p:cNvPr id="13" name="Dikdörtgen: Köşeleri Yuvarlatılmış 12">
            <a:hlinkClick r:id="rId3" action="ppaction://hlinksldjump"/>
            <a:extLst>
              <a:ext uri="{FF2B5EF4-FFF2-40B4-BE49-F238E27FC236}">
                <a16:creationId xmlns:a16="http://schemas.microsoft.com/office/drawing/2014/main" id="{1346E8C8-8860-413A-836C-BA3180AF6D54}"/>
              </a:ext>
            </a:extLst>
          </p:cNvPr>
          <p:cNvSpPr/>
          <p:nvPr/>
        </p:nvSpPr>
        <p:spPr>
          <a:xfrm>
            <a:off x="4978896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at</a:t>
            </a:r>
          </a:p>
        </p:txBody>
      </p:sp>
    </p:spTree>
    <p:extLst>
      <p:ext uri="{BB962C8B-B14F-4D97-AF65-F5344CB8AC3E}">
        <p14:creationId xmlns:p14="http://schemas.microsoft.com/office/powerpoint/2010/main" val="316324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2B4B4EB-C4AC-4187-8D2B-007BBE28B208}"/>
              </a:ext>
            </a:extLst>
          </p:cNvPr>
          <p:cNvSpPr txBox="1"/>
          <p:nvPr/>
        </p:nvSpPr>
        <p:spPr>
          <a:xfrm>
            <a:off x="683568" y="76470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13- </a:t>
            </a:r>
            <a:r>
              <a:rPr lang="tr-TR" sz="4800" dirty="0" err="1">
                <a:latin typeface="Comic Sans MS" panose="030F0702030302020204" pitchFamily="66" charset="0"/>
              </a:rPr>
              <a:t>bear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8352609C-FC43-44C9-B29B-5A9DF6C6C8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2" y="197698"/>
            <a:ext cx="1071062" cy="1071062"/>
          </a:xfrm>
          <a:prstGeom prst="rect">
            <a:avLst/>
          </a:prstGeom>
        </p:spPr>
      </p:pic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84840537-0201-401C-989A-B8166666CCDF}"/>
              </a:ext>
            </a:extLst>
          </p:cNvPr>
          <p:cNvSpPr/>
          <p:nvPr/>
        </p:nvSpPr>
        <p:spPr>
          <a:xfrm>
            <a:off x="971600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aslan</a:t>
            </a:r>
          </a:p>
        </p:txBody>
      </p:sp>
      <p:sp>
        <p:nvSpPr>
          <p:cNvPr id="11" name="Dikdörtgen: Köşeleri Yuvarlatılmış 10">
            <a:hlinkClick r:id="rId4" action="ppaction://hlinksldjump"/>
            <a:extLst>
              <a:ext uri="{FF2B5EF4-FFF2-40B4-BE49-F238E27FC236}">
                <a16:creationId xmlns:a16="http://schemas.microsoft.com/office/drawing/2014/main" id="{42DFD239-DB8E-4AB9-AFE3-C787A1DA8F4E}"/>
              </a:ext>
            </a:extLst>
          </p:cNvPr>
          <p:cNvSpPr/>
          <p:nvPr/>
        </p:nvSpPr>
        <p:spPr>
          <a:xfrm>
            <a:off x="953946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ayı</a:t>
            </a:r>
          </a:p>
        </p:txBody>
      </p:sp>
      <p:sp>
        <p:nvSpPr>
          <p:cNvPr id="12" name="Dikdörtgen: Köşeleri Yuvarlatılmış 11">
            <a:hlinkClick r:id="rId3" action="ppaction://hlinksldjump"/>
            <a:extLst>
              <a:ext uri="{FF2B5EF4-FFF2-40B4-BE49-F238E27FC236}">
                <a16:creationId xmlns:a16="http://schemas.microsoft.com/office/drawing/2014/main" id="{12AFA9D6-8AC9-4150-AA38-3E0F64B1745E}"/>
              </a:ext>
            </a:extLst>
          </p:cNvPr>
          <p:cNvSpPr/>
          <p:nvPr/>
        </p:nvSpPr>
        <p:spPr>
          <a:xfrm>
            <a:off x="4973641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güvercin</a:t>
            </a:r>
          </a:p>
        </p:txBody>
      </p:sp>
      <p:sp>
        <p:nvSpPr>
          <p:cNvPr id="13" name="Dikdörtgen: Köşeleri Yuvarlatılmış 12">
            <a:hlinkClick r:id="rId3" action="ppaction://hlinksldjump"/>
            <a:extLst>
              <a:ext uri="{FF2B5EF4-FFF2-40B4-BE49-F238E27FC236}">
                <a16:creationId xmlns:a16="http://schemas.microsoft.com/office/drawing/2014/main" id="{08379BEF-9BEE-4F07-AB48-E96BE532B23E}"/>
              </a:ext>
            </a:extLst>
          </p:cNvPr>
          <p:cNvSpPr/>
          <p:nvPr/>
        </p:nvSpPr>
        <p:spPr>
          <a:xfrm>
            <a:off x="4978896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at</a:t>
            </a:r>
          </a:p>
        </p:txBody>
      </p:sp>
    </p:spTree>
    <p:extLst>
      <p:ext uri="{BB962C8B-B14F-4D97-AF65-F5344CB8AC3E}">
        <p14:creationId xmlns:p14="http://schemas.microsoft.com/office/powerpoint/2010/main" val="284564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E08F1AC-D02F-41B8-8C5E-BCD59F79D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79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2B4B4EB-C4AC-4187-8D2B-007BBE28B208}"/>
              </a:ext>
            </a:extLst>
          </p:cNvPr>
          <p:cNvSpPr txBox="1"/>
          <p:nvPr/>
        </p:nvSpPr>
        <p:spPr>
          <a:xfrm>
            <a:off x="683568" y="76470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14- </a:t>
            </a:r>
            <a:r>
              <a:rPr lang="tr-TR" sz="4800" dirty="0" err="1">
                <a:latin typeface="Comic Sans MS" panose="030F0702030302020204" pitchFamily="66" charset="0"/>
              </a:rPr>
              <a:t>horse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F3F56CF-D394-4A6A-B309-A1E81971F9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2" y="197698"/>
            <a:ext cx="1071062" cy="1071062"/>
          </a:xfrm>
          <a:prstGeom prst="rect">
            <a:avLst/>
          </a:prstGeom>
        </p:spPr>
      </p:pic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7C75B7D1-90DE-4815-A741-CD39B2AD5A22}"/>
              </a:ext>
            </a:extLst>
          </p:cNvPr>
          <p:cNvSpPr/>
          <p:nvPr/>
        </p:nvSpPr>
        <p:spPr>
          <a:xfrm>
            <a:off x="971600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eşek</a:t>
            </a:r>
          </a:p>
        </p:txBody>
      </p:sp>
      <p:sp>
        <p:nvSpPr>
          <p:cNvPr id="11" name="Dikdörtgen: Köşeleri Yuvarlatılmış 10">
            <a:hlinkClick r:id="rId3" action="ppaction://hlinksldjump"/>
            <a:extLst>
              <a:ext uri="{FF2B5EF4-FFF2-40B4-BE49-F238E27FC236}">
                <a16:creationId xmlns:a16="http://schemas.microsoft.com/office/drawing/2014/main" id="{B89532D7-62B7-416E-B2FE-F7F112CDE864}"/>
              </a:ext>
            </a:extLst>
          </p:cNvPr>
          <p:cNvSpPr/>
          <p:nvPr/>
        </p:nvSpPr>
        <p:spPr>
          <a:xfrm>
            <a:off x="953946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inek</a:t>
            </a:r>
          </a:p>
        </p:txBody>
      </p:sp>
      <p:sp>
        <p:nvSpPr>
          <p:cNvPr id="12" name="Dikdörtgen: Köşeleri Yuvarlatılmış 11">
            <a:hlinkClick r:id="rId4" action="ppaction://hlinksldjump"/>
            <a:extLst>
              <a:ext uri="{FF2B5EF4-FFF2-40B4-BE49-F238E27FC236}">
                <a16:creationId xmlns:a16="http://schemas.microsoft.com/office/drawing/2014/main" id="{AA93D488-B953-4322-8F84-C5788D8F6908}"/>
              </a:ext>
            </a:extLst>
          </p:cNvPr>
          <p:cNvSpPr/>
          <p:nvPr/>
        </p:nvSpPr>
        <p:spPr>
          <a:xfrm>
            <a:off x="4973641" y="4938263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at</a:t>
            </a:r>
          </a:p>
        </p:txBody>
      </p:sp>
      <p:sp>
        <p:nvSpPr>
          <p:cNvPr id="13" name="Dikdörtgen: Köşeleri Yuvarlatılmış 12">
            <a:hlinkClick r:id="rId3" action="ppaction://hlinksldjump"/>
            <a:extLst>
              <a:ext uri="{FF2B5EF4-FFF2-40B4-BE49-F238E27FC236}">
                <a16:creationId xmlns:a16="http://schemas.microsoft.com/office/drawing/2014/main" id="{2326ACF2-297A-4ADC-9851-C23850DE1200}"/>
              </a:ext>
            </a:extLst>
          </p:cNvPr>
          <p:cNvSpPr/>
          <p:nvPr/>
        </p:nvSpPr>
        <p:spPr>
          <a:xfrm>
            <a:off x="4978896" y="2924944"/>
            <a:ext cx="2736304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koyun</a:t>
            </a:r>
          </a:p>
        </p:txBody>
      </p:sp>
    </p:spTree>
    <p:extLst>
      <p:ext uri="{BB962C8B-B14F-4D97-AF65-F5344CB8AC3E}">
        <p14:creationId xmlns:p14="http://schemas.microsoft.com/office/powerpoint/2010/main" val="324891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DC91618C-F2BF-4166-A389-E008BD1FAD9D}"/>
              </a:ext>
            </a:extLst>
          </p:cNvPr>
          <p:cNvSpPr/>
          <p:nvPr/>
        </p:nvSpPr>
        <p:spPr>
          <a:xfrm>
            <a:off x="1933298" y="2967335"/>
            <a:ext cx="52774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Good</a:t>
            </a:r>
            <a:r>
              <a:rPr lang="tr-TR" sz="9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tr-TR" sz="96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Job</a:t>
            </a:r>
            <a:r>
              <a:rPr lang="tr-TR" sz="9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9927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B83CD1-9CCC-4BC0-85BF-3054CEDFC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9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508DC5B-C689-4E36-A029-86E52942CB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8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4C00585-D973-4380-BB61-FADD2A49A6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1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85207B1-634E-41F6-805C-3C221CE40F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279437E-9EA6-4640-97A7-3B9CF2EBC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3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B8D9922-1EE7-4D77-B6A8-3426A87295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1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119</Words>
  <Application>Microsoft Office PowerPoint</Application>
  <PresentationFormat>Ekran Gösterisi (4:3)</PresentationFormat>
  <Paragraphs>77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Office Teması</vt:lpstr>
      <vt:lpstr>ANIMALS &amp; NATURE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 &amp; NATURE</dc:title>
  <dc:creator>samsung</dc:creator>
  <cp:lastModifiedBy>nilgün kutluata</cp:lastModifiedBy>
  <cp:revision>9</cp:revision>
  <dcterms:created xsi:type="dcterms:W3CDTF">2019-04-25T18:04:48Z</dcterms:created>
  <dcterms:modified xsi:type="dcterms:W3CDTF">2019-05-15T09:10:55Z</dcterms:modified>
</cp:coreProperties>
</file>