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58" r:id="rId5"/>
    <p:sldId id="266" r:id="rId6"/>
    <p:sldId id="259" r:id="rId7"/>
    <p:sldId id="267" r:id="rId8"/>
    <p:sldId id="260" r:id="rId9"/>
    <p:sldId id="268" r:id="rId10"/>
    <p:sldId id="261" r:id="rId11"/>
    <p:sldId id="269" r:id="rId12"/>
    <p:sldId id="264" r:id="rId13"/>
    <p:sldId id="270" r:id="rId14"/>
    <p:sldId id="262" r:id="rId15"/>
    <p:sldId id="271" r:id="rId16"/>
    <p:sldId id="263" r:id="rId17"/>
    <p:sldId id="273" r:id="rId18"/>
    <p:sldId id="274" r:id="rId19"/>
    <p:sldId id="272" r:id="rId20"/>
    <p:sldId id="275" r:id="rId21"/>
    <p:sldId id="276" r:id="rId22"/>
    <p:sldId id="277" r:id="rId23"/>
    <p:sldId id="278" r:id="rId24"/>
    <p:sldId id="279" r:id="rId25"/>
    <p:sldId id="284" r:id="rId26"/>
    <p:sldId id="285" r:id="rId27"/>
    <p:sldId id="280" r:id="rId28"/>
    <p:sldId id="281" r:id="rId29"/>
    <p:sldId id="282" r:id="rId30"/>
    <p:sldId id="283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A4D5"/>
    <a:srgbClr val="FFCC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roup 450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452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3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4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5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6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7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8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9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0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1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2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3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4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5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6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7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" name="Group 6"/>
          <p:cNvGrpSpPr/>
          <p:nvPr/>
        </p:nvGrpSpPr>
        <p:grpSpPr>
          <a:xfrm>
            <a:off x="1283114" y="1168329"/>
            <a:ext cx="6586124" cy="4537816"/>
            <a:chOff x="1283114" y="1168329"/>
            <a:chExt cx="6586124" cy="4537816"/>
          </a:xfrm>
        </p:grpSpPr>
        <p:sp>
          <p:nvSpPr>
            <p:cNvPr id="39" name="Rectangle 38"/>
            <p:cNvSpPr/>
            <p:nvPr/>
          </p:nvSpPr>
          <p:spPr>
            <a:xfrm>
              <a:off x="1283114" y="1168329"/>
              <a:ext cx="6586124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283114" y="1973001"/>
              <a:ext cx="6586124" cy="338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1" name="Isosceles Triangle 39"/>
            <p:cNvSpPr/>
            <p:nvPr/>
          </p:nvSpPr>
          <p:spPr>
            <a:xfrm rot="10800000">
              <a:off x="4362524" y="5355082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9091" y="2055278"/>
            <a:ext cx="6428445" cy="1810636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4800" spc="-113">
                <a:solidFill>
                  <a:srgbClr val="FFFE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9091" y="3941492"/>
            <a:ext cx="6428445" cy="1334120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D9F75050-0E15-4C5B-92B0-66D068882F1F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>
            <a:lvl1pPr algn="ctr"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235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86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2" name="Group 3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2" name="Rectangle 41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43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786" y="2349926"/>
            <a:ext cx="3113815" cy="247277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15686" y="794719"/>
            <a:ext cx="4095643" cy="525709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4704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 flipH="1">
            <a:off x="0" y="0"/>
            <a:ext cx="9421759" cy="6858001"/>
            <a:chOff x="1243013" y="0"/>
            <a:chExt cx="9402763" cy="6858001"/>
          </a:xfrm>
        </p:grpSpPr>
        <p:sp>
          <p:nvSpPr>
            <p:cNvPr id="52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4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5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85" name="Group 84"/>
          <p:cNvGrpSpPr/>
          <p:nvPr/>
        </p:nvGrpSpPr>
        <p:grpSpPr>
          <a:xfrm>
            <a:off x="5228134" y="1699589"/>
            <a:ext cx="3286552" cy="3470421"/>
            <a:chOff x="640080" y="1699589"/>
            <a:chExt cx="3286552" cy="3470421"/>
          </a:xfrm>
        </p:grpSpPr>
        <p:sp>
          <p:nvSpPr>
            <p:cNvPr id="86" name="Rectangle 85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87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13609" y="2349924"/>
            <a:ext cx="3112047" cy="2464951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3258" y="802808"/>
            <a:ext cx="4118291" cy="5254802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D9F75050-0E15-4C5B-92B0-66D068882F1F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5271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66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2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0" name="Group 19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21" name="Rectangle 20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8" cy="246495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87" y="803186"/>
            <a:ext cx="4091410" cy="5248622"/>
          </a:xfrm>
        </p:spPr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5226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4" name="Group 773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775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6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7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8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9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0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1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2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3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4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5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6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7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8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9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0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" name="Group 6"/>
          <p:cNvGrpSpPr/>
          <p:nvPr/>
        </p:nvGrpSpPr>
        <p:grpSpPr>
          <a:xfrm>
            <a:off x="2403476" y="1158902"/>
            <a:ext cx="4317684" cy="4537816"/>
            <a:chOff x="2403476" y="1158902"/>
            <a:chExt cx="4317684" cy="4537816"/>
          </a:xfrm>
        </p:grpSpPr>
        <p:sp>
          <p:nvSpPr>
            <p:cNvPr id="28" name="Rectangle 27"/>
            <p:cNvSpPr/>
            <p:nvPr/>
          </p:nvSpPr>
          <p:spPr>
            <a:xfrm>
              <a:off x="2403476" y="1158902"/>
              <a:ext cx="4317684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2403476" y="1963574"/>
              <a:ext cx="4317684" cy="338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73" name="Isosceles Triangle 28"/>
            <p:cNvSpPr/>
            <p:nvPr/>
          </p:nvSpPr>
          <p:spPr>
            <a:xfrm rot="10800000">
              <a:off x="4358702" y="5345655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148" y="2028827"/>
            <a:ext cx="4162952" cy="1732474"/>
          </a:xfrm>
        </p:spPr>
        <p:txBody>
          <a:bodyPr bIns="0" anchor="b">
            <a:normAutofit/>
          </a:bodyPr>
          <a:lstStyle>
            <a:lvl1pPr algn="ctr">
              <a:defRPr sz="3600">
                <a:solidFill>
                  <a:srgbClr val="FFFE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9148" y="3843338"/>
            <a:ext cx="4162952" cy="1426097"/>
          </a:xfrm>
        </p:spPr>
        <p:txBody>
          <a:bodyPr tIns="0">
            <a:normAutofit/>
          </a:bodyPr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D9F75050-0E15-4C5B-92B0-66D068882F1F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>
            <a:lvl1pPr algn="ctr"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9960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42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2" name="Group 6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63" name="Rectangle 62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Rectangle 64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52" y="2355068"/>
            <a:ext cx="3122163" cy="2459808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3014" y="804029"/>
            <a:ext cx="4091674" cy="245934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0283" y="3585104"/>
            <a:ext cx="4094404" cy="2470646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D9F75050-0E15-4C5B-92B0-66D068882F1F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6633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39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60" name="Rectangle 59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52" y="2355848"/>
            <a:ext cx="3122163" cy="2459028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612" y="802200"/>
            <a:ext cx="3805123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6636" y="1487999"/>
            <a:ext cx="3804674" cy="177537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5010" y="3585518"/>
            <a:ext cx="3819675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5010" y="4270332"/>
            <a:ext cx="3819675" cy="1785416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D9F75050-0E15-4C5B-92B0-66D068882F1F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294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77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0" name="Group 39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1" name="Rectangle 40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42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7" cy="246495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6911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D9F75050-0E15-4C5B-92B0-66D068882F1F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9651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88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2" name="Group 4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3" name="Rectangle 42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44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7" cy="1225399"/>
          </a:xfrm>
        </p:spPr>
        <p:txBody>
          <a:bodyPr bIns="0" anchor="b">
            <a:noAutofit/>
          </a:bodyPr>
          <a:lstStyle>
            <a:lvl1pPr algn="ctr">
              <a:defRPr sz="2800">
                <a:solidFill>
                  <a:srgbClr val="FFFE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86" y="801390"/>
            <a:ext cx="4095643" cy="5249495"/>
          </a:xfrm>
        </p:spPr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554" y="3575324"/>
            <a:ext cx="3112047" cy="123955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6026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roup 428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430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1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2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3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4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5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6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7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8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9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0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1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2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3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4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5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644463" y="1698332"/>
            <a:ext cx="4357752" cy="3470420"/>
            <a:chOff x="644463" y="1698332"/>
            <a:chExt cx="4357752" cy="3470420"/>
          </a:xfrm>
        </p:grpSpPr>
        <p:sp>
          <p:nvSpPr>
            <p:cNvPr id="77" name="Rectangle 76"/>
            <p:cNvSpPr/>
            <p:nvPr/>
          </p:nvSpPr>
          <p:spPr>
            <a:xfrm>
              <a:off x="644463" y="1698332"/>
              <a:ext cx="4357752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644463" y="2274404"/>
              <a:ext cx="43577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7" name="Isosceles Triangle 9"/>
            <p:cNvSpPr/>
            <p:nvPr/>
          </p:nvSpPr>
          <p:spPr>
            <a:xfrm rot="10800000">
              <a:off x="2665346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4676" y="0"/>
            <a:ext cx="3489324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585" y="2336402"/>
            <a:ext cx="4197666" cy="1265539"/>
          </a:xfrm>
        </p:spPr>
        <p:txBody>
          <a:bodyPr bIns="0" anchor="b">
            <a:normAutofit/>
          </a:bodyPr>
          <a:lstStyle>
            <a:lvl1pPr>
              <a:defRPr sz="3200">
                <a:solidFill>
                  <a:srgbClr val="FFFE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2314" y="3601941"/>
            <a:ext cx="4199254" cy="121453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D9F75050-0E15-4C5B-92B0-66D068882F1F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4358641" cy="320040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15463" y="320040"/>
            <a:ext cx="685800" cy="320040"/>
          </a:xfrm>
        </p:spPr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6614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5554" y="2349925"/>
            <a:ext cx="3112047" cy="2464952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5687" y="794719"/>
            <a:ext cx="4079089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320040"/>
            <a:ext cx="27432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0" y="6227064"/>
            <a:ext cx="7854696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8976" y="320040"/>
            <a:ext cx="6858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3728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lnSpc>
          <a:spcPct val="85000"/>
        </a:lnSpc>
        <a:spcBef>
          <a:spcPct val="0"/>
        </a:spcBef>
        <a:buNone/>
        <a:defRPr sz="3200" b="0" i="0" kern="1200" cap="none" spc="-113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3" Type="http://schemas.openxmlformats.org/officeDocument/2006/relationships/image" Target="../media/image3.png"/><Relationship Id="rId7" Type="http://schemas.openxmlformats.org/officeDocument/2006/relationships/slide" Target="slide11.xml"/><Relationship Id="rId12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0" Type="http://schemas.openxmlformats.org/officeDocument/2006/relationships/slide" Target="slide12.xml"/><Relationship Id="rId4" Type="http://schemas.openxmlformats.org/officeDocument/2006/relationships/image" Target="../media/image7.png"/><Relationship Id="rId9" Type="http://schemas.openxmlformats.org/officeDocument/2006/relationships/image" Target="../media/image23.png"/><Relationship Id="rId1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image" Target="../media/image7.png"/><Relationship Id="rId9" Type="http://schemas.openxmlformats.org/officeDocument/2006/relationships/slide" Target="slide12.xml"/><Relationship Id="rId1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27.png"/><Relationship Id="rId3" Type="http://schemas.openxmlformats.org/officeDocument/2006/relationships/image" Target="../media/image3.png"/><Relationship Id="rId7" Type="http://schemas.openxmlformats.org/officeDocument/2006/relationships/slide" Target="slide13.xml"/><Relationship Id="rId12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slide" Target="slide14.xml"/><Relationship Id="rId5" Type="http://schemas.openxmlformats.org/officeDocument/2006/relationships/image" Target="../media/image29.png"/><Relationship Id="rId10" Type="http://schemas.openxmlformats.org/officeDocument/2006/relationships/image" Target="../media/image32.png"/><Relationship Id="rId4" Type="http://schemas.openxmlformats.org/officeDocument/2006/relationships/image" Target="../media/image7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27.png"/><Relationship Id="rId3" Type="http://schemas.openxmlformats.org/officeDocument/2006/relationships/image" Target="../media/image3.png"/><Relationship Id="rId7" Type="http://schemas.openxmlformats.org/officeDocument/2006/relationships/image" Target="../media/image30.png"/><Relationship Id="rId12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33.png"/><Relationship Id="rId5" Type="http://schemas.openxmlformats.org/officeDocument/2006/relationships/image" Target="../media/image29.png"/><Relationship Id="rId10" Type="http://schemas.openxmlformats.org/officeDocument/2006/relationships/slide" Target="slide14.xml"/><Relationship Id="rId4" Type="http://schemas.openxmlformats.org/officeDocument/2006/relationships/image" Target="../media/image7.pn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8.png"/><Relationship Id="rId3" Type="http://schemas.openxmlformats.org/officeDocument/2006/relationships/image" Target="../media/image3.png"/><Relationship Id="rId7" Type="http://schemas.openxmlformats.org/officeDocument/2006/relationships/slide" Target="slide16.xml"/><Relationship Id="rId12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36.png"/><Relationship Id="rId5" Type="http://schemas.openxmlformats.org/officeDocument/2006/relationships/image" Target="../media/image29.png"/><Relationship Id="rId10" Type="http://schemas.openxmlformats.org/officeDocument/2006/relationships/image" Target="../media/image35.png"/><Relationship Id="rId4" Type="http://schemas.openxmlformats.org/officeDocument/2006/relationships/image" Target="../media/image7.png"/><Relationship Id="rId9" Type="http://schemas.openxmlformats.org/officeDocument/2006/relationships/slide" Target="slide15.xml"/><Relationship Id="rId1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28.png"/><Relationship Id="rId3" Type="http://schemas.openxmlformats.org/officeDocument/2006/relationships/image" Target="../media/image3.png"/><Relationship Id="rId7" Type="http://schemas.openxmlformats.org/officeDocument/2006/relationships/slide" Target="slide16.xml"/><Relationship Id="rId12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37.png"/><Relationship Id="rId5" Type="http://schemas.openxmlformats.org/officeDocument/2006/relationships/image" Target="../media/image29.png"/><Relationship Id="rId10" Type="http://schemas.openxmlformats.org/officeDocument/2006/relationships/image" Target="../media/image36.png"/><Relationship Id="rId4" Type="http://schemas.openxmlformats.org/officeDocument/2006/relationships/image" Target="../media/image7.png"/><Relationship Id="rId9" Type="http://schemas.openxmlformats.org/officeDocument/2006/relationships/image" Target="../media/image35.png"/><Relationship Id="rId1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8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4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6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slide" Target="slide20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6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4.png"/><Relationship Id="rId4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6.png"/><Relationship Id="rId7" Type="http://schemas.openxmlformats.org/officeDocument/2006/relationships/image" Target="../media/image45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slide" Target="slide27.xml"/><Relationship Id="rId4" Type="http://schemas.openxmlformats.org/officeDocument/2006/relationships/image" Target="../media/image51.png"/><Relationship Id="rId9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slide" Target="slide27.xml"/><Relationship Id="rId9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9.png"/><Relationship Id="rId7" Type="http://schemas.openxmlformats.org/officeDocument/2006/relationships/image" Target="../media/image61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6.png"/><Relationship Id="rId4" Type="http://schemas.openxmlformats.org/officeDocument/2006/relationships/slide" Target="slide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31.xml"/><Relationship Id="rId7" Type="http://schemas.openxmlformats.org/officeDocument/2006/relationships/image" Target="../media/image55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63.png"/><Relationship Id="rId4" Type="http://schemas.openxmlformats.org/officeDocument/2006/relationships/slide" Target="slide3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5.png"/><Relationship Id="rId4" Type="http://schemas.openxmlformats.org/officeDocument/2006/relationships/image" Target="../media/image6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.png"/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slide" Target="slide3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7" Type="http://schemas.openxmlformats.org/officeDocument/2006/relationships/image" Target="../media/image6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6.png"/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slide" Target="slide37.xml"/><Relationship Id="rId4" Type="http://schemas.openxmlformats.org/officeDocument/2006/relationships/image" Target="../media/image6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6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65.png"/><Relationship Id="rId4" Type="http://schemas.openxmlformats.org/officeDocument/2006/relationships/slide" Target="slide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6.png"/><Relationship Id="rId5" Type="http://schemas.openxmlformats.org/officeDocument/2006/relationships/slide" Target="slide5.xml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6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image" Target="../media/image13.png"/><Relationship Id="rId10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slide" Target="slide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12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7.png"/><Relationship Id="rId9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12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3.png"/><Relationship Id="rId10" Type="http://schemas.openxmlformats.org/officeDocument/2006/relationships/image" Target="../media/image19.png"/><Relationship Id="rId4" Type="http://schemas.openxmlformats.org/officeDocument/2006/relationships/image" Target="../media/image7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AE7D9CB-C92A-4883-B1D0-EBE004E20D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7200" dirty="0">
                <a:solidFill>
                  <a:srgbClr val="002060"/>
                </a:solidFill>
                <a:latin typeface="Comic Sans MS" panose="030F0702030302020204" pitchFamily="66" charset="0"/>
              </a:rPr>
              <a:t>MY FRIENDS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529DCB2-909E-44AF-A7A9-914A01DC6E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solidFill>
                  <a:srgbClr val="7030A0"/>
                </a:solidFill>
                <a:latin typeface="Comic Sans MS" panose="030F0702030302020204" pitchFamily="66" charset="0"/>
              </a:rPr>
              <a:t>Grade – 4</a:t>
            </a:r>
          </a:p>
          <a:p>
            <a:r>
              <a:rPr lang="tr-TR" sz="28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Unit</a:t>
            </a:r>
            <a:r>
              <a:rPr lang="tr-TR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 - 9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AF9E610E-FBE3-4BD5-A93D-3EF485BBC284}"/>
              </a:ext>
            </a:extLst>
          </p:cNvPr>
          <p:cNvSpPr txBox="1"/>
          <p:nvPr/>
        </p:nvSpPr>
        <p:spPr>
          <a:xfrm>
            <a:off x="1359091" y="1340768"/>
            <a:ext cx="6428445" cy="504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84E0ADE5-027E-4FEC-9BC0-BDA5ACBA9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-675456"/>
            <a:ext cx="3744416" cy="3744416"/>
          </a:xfrm>
          <a:prstGeom prst="rect">
            <a:avLst/>
          </a:prstGeom>
        </p:spPr>
      </p:pic>
      <p:sp>
        <p:nvSpPr>
          <p:cNvPr id="7" name="Dikdörtgen: Köşeleri Yuvarlatılmış 6">
            <a:hlinkClick r:id="rId3" action="ppaction://hlinksldjump"/>
            <a:extLst>
              <a:ext uri="{FF2B5EF4-FFF2-40B4-BE49-F238E27FC236}">
                <a16:creationId xmlns:a16="http://schemas.microsoft.com/office/drawing/2014/main" id="{879A6746-286A-4F5A-89D4-D9F2A7E8B25A}"/>
              </a:ext>
            </a:extLst>
          </p:cNvPr>
          <p:cNvSpPr/>
          <p:nvPr/>
        </p:nvSpPr>
        <p:spPr>
          <a:xfrm>
            <a:off x="3419872" y="5877272"/>
            <a:ext cx="223224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394802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7E7E147D-B7F0-4469-8281-A1C197EAB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75" y="1988840"/>
            <a:ext cx="3949761" cy="3949761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84159B7-B7A4-4A57-8278-17B8242E7087}"/>
              </a:ext>
            </a:extLst>
          </p:cNvPr>
          <p:cNvSpPr txBox="1"/>
          <p:nvPr/>
        </p:nvSpPr>
        <p:spPr>
          <a:xfrm>
            <a:off x="611560" y="3041665"/>
            <a:ext cx="3312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err="1">
                <a:latin typeface="Comic Sans MS" panose="030F0702030302020204" pitchFamily="66" charset="0"/>
              </a:rPr>
              <a:t>She</a:t>
            </a:r>
            <a:r>
              <a:rPr lang="tr-TR" sz="2800" dirty="0">
                <a:latin typeface="Comic Sans MS" panose="030F0702030302020204" pitchFamily="66" charset="0"/>
              </a:rPr>
              <a:t> has </a:t>
            </a:r>
            <a:r>
              <a:rPr lang="tr-TR" sz="2800" dirty="0" err="1">
                <a:latin typeface="Comic Sans MS" panose="030F0702030302020204" pitchFamily="66" charset="0"/>
              </a:rPr>
              <a:t>fair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hair</a:t>
            </a:r>
            <a:r>
              <a:rPr lang="tr-TR" sz="2800" dirty="0">
                <a:latin typeface="Comic Sans MS" panose="030F0702030302020204" pitchFamily="66" charset="0"/>
              </a:rPr>
              <a:t>.</a:t>
            </a:r>
          </a:p>
          <a:p>
            <a:endParaRPr lang="tr-TR" sz="2800" dirty="0">
              <a:latin typeface="Comic Sans MS" panose="030F0702030302020204" pitchFamily="66" charset="0"/>
            </a:endParaRP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8835FB15-09C5-4444-9344-B997470744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576" y="4729466"/>
            <a:ext cx="2232248" cy="2128534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6E75230A-B230-47AB-A24B-72E9290CE8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304" y="1916832"/>
            <a:ext cx="4051144" cy="4051144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6CB6A732-E007-4DF4-A8C5-140EEAB6C4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471" y="1988840"/>
            <a:ext cx="3962969" cy="3962969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1F13E2F3-F427-4AF3-B3C4-3657F18485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8840"/>
            <a:ext cx="3997832" cy="3997832"/>
          </a:xfrm>
          <a:prstGeom prst="rect">
            <a:avLst/>
          </a:prstGeom>
        </p:spPr>
      </p:pic>
      <p:pic>
        <p:nvPicPr>
          <p:cNvPr id="7" name="Resim 6">
            <a:hlinkClick r:id="rId7" action="ppaction://hlinksldjump"/>
            <a:extLst>
              <a:ext uri="{FF2B5EF4-FFF2-40B4-BE49-F238E27FC236}">
                <a16:creationId xmlns:a16="http://schemas.microsoft.com/office/drawing/2014/main" id="{19D1E056-A62B-467D-B68D-A682054325C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44704"/>
            <a:ext cx="1938375" cy="1938375"/>
          </a:xfrm>
          <a:prstGeom prst="rect">
            <a:avLst/>
          </a:prstGeom>
        </p:spPr>
      </p:pic>
      <p:pic>
        <p:nvPicPr>
          <p:cNvPr id="14" name="Resim 13">
            <a:hlinkClick r:id="rId7" action="ppaction://hlinksldjump"/>
            <a:extLst>
              <a:ext uri="{FF2B5EF4-FFF2-40B4-BE49-F238E27FC236}">
                <a16:creationId xmlns:a16="http://schemas.microsoft.com/office/drawing/2014/main" id="{B701500F-3959-462D-94A6-D4DE414533E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60219"/>
            <a:ext cx="2144645" cy="2144645"/>
          </a:xfrm>
          <a:prstGeom prst="rect">
            <a:avLst/>
          </a:prstGeom>
        </p:spPr>
      </p:pic>
      <p:pic>
        <p:nvPicPr>
          <p:cNvPr id="16" name="Resim 15">
            <a:hlinkClick r:id="rId10" action="ppaction://hlinksldjump"/>
            <a:extLst>
              <a:ext uri="{FF2B5EF4-FFF2-40B4-BE49-F238E27FC236}">
                <a16:creationId xmlns:a16="http://schemas.microsoft.com/office/drawing/2014/main" id="{2049F28E-3AB2-448C-895F-0F7BC100432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4624"/>
            <a:ext cx="2268266" cy="2268266"/>
          </a:xfrm>
          <a:prstGeom prst="rect">
            <a:avLst/>
          </a:prstGeom>
        </p:spPr>
      </p:pic>
      <p:pic>
        <p:nvPicPr>
          <p:cNvPr id="18" name="Resim 17">
            <a:hlinkClick r:id="rId7" action="ppaction://hlinksldjump"/>
            <a:extLst>
              <a:ext uri="{FF2B5EF4-FFF2-40B4-BE49-F238E27FC236}">
                <a16:creationId xmlns:a16="http://schemas.microsoft.com/office/drawing/2014/main" id="{092F2D7C-AF17-4C19-9E1E-9CCC8266904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69865"/>
            <a:ext cx="2232249" cy="2232249"/>
          </a:xfrm>
          <a:prstGeom prst="rect">
            <a:avLst/>
          </a:prstGeom>
        </p:spPr>
      </p:pic>
      <p:pic>
        <p:nvPicPr>
          <p:cNvPr id="20" name="Resim 19">
            <a:hlinkClick r:id="rId7" action="ppaction://hlinksldjump"/>
            <a:extLst>
              <a:ext uri="{FF2B5EF4-FFF2-40B4-BE49-F238E27FC236}">
                <a16:creationId xmlns:a16="http://schemas.microsoft.com/office/drawing/2014/main" id="{0390CAB1-13A4-4677-A05F-672636BA85D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958" y="-318867"/>
            <a:ext cx="2631757" cy="2631757"/>
          </a:xfrm>
          <a:prstGeom prst="rect">
            <a:avLst/>
          </a:prstGeom>
        </p:spPr>
      </p:pic>
      <p:pic>
        <p:nvPicPr>
          <p:cNvPr id="23" name="Resim 22">
            <a:extLst>
              <a:ext uri="{FF2B5EF4-FFF2-40B4-BE49-F238E27FC236}">
                <a16:creationId xmlns:a16="http://schemas.microsoft.com/office/drawing/2014/main" id="{8FDE3427-5F4A-4CA5-B57C-A86D890C3DB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504056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5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7E7E147D-B7F0-4469-8281-A1C197EAB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75" y="1988840"/>
            <a:ext cx="3949761" cy="3949761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84159B7-B7A4-4A57-8278-17B8242E7087}"/>
              </a:ext>
            </a:extLst>
          </p:cNvPr>
          <p:cNvSpPr txBox="1"/>
          <p:nvPr/>
        </p:nvSpPr>
        <p:spPr>
          <a:xfrm>
            <a:off x="611560" y="3041665"/>
            <a:ext cx="3312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err="1">
                <a:latin typeface="Comic Sans MS" panose="030F0702030302020204" pitchFamily="66" charset="0"/>
              </a:rPr>
              <a:t>She</a:t>
            </a:r>
            <a:r>
              <a:rPr lang="tr-TR" sz="2800" dirty="0">
                <a:latin typeface="Comic Sans MS" panose="030F0702030302020204" pitchFamily="66" charset="0"/>
              </a:rPr>
              <a:t> has </a:t>
            </a:r>
            <a:r>
              <a:rPr lang="tr-TR" sz="2800" dirty="0" err="1">
                <a:latin typeface="Comic Sans MS" panose="030F0702030302020204" pitchFamily="66" charset="0"/>
              </a:rPr>
              <a:t>fair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hair</a:t>
            </a:r>
            <a:r>
              <a:rPr lang="tr-TR" sz="2800" dirty="0">
                <a:latin typeface="Comic Sans MS" panose="030F0702030302020204" pitchFamily="66" charset="0"/>
              </a:rPr>
              <a:t>.</a:t>
            </a:r>
          </a:p>
          <a:p>
            <a:endParaRPr lang="tr-TR" sz="2800" dirty="0">
              <a:latin typeface="Comic Sans MS" panose="030F0702030302020204" pitchFamily="66" charset="0"/>
            </a:endParaRP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8835FB15-09C5-4444-9344-B997470744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576" y="4729466"/>
            <a:ext cx="2232248" cy="2128534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6E75230A-B230-47AB-A24B-72E9290CE8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304" y="1916832"/>
            <a:ext cx="4051144" cy="4051144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6CB6A732-E007-4DF4-A8C5-140EEAB6C4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471" y="1988840"/>
            <a:ext cx="3962969" cy="3962969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1F13E2F3-F427-4AF3-B3C4-3657F18485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8840"/>
            <a:ext cx="3997832" cy="3997832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19D1E056-A62B-467D-B68D-A682054325C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44704"/>
            <a:ext cx="1938375" cy="1938375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B701500F-3959-462D-94A6-D4DE414533E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60219"/>
            <a:ext cx="2144645" cy="2144645"/>
          </a:xfrm>
          <a:prstGeom prst="rect">
            <a:avLst/>
          </a:prstGeom>
        </p:spPr>
      </p:pic>
      <p:pic>
        <p:nvPicPr>
          <p:cNvPr id="16" name="Resim 15">
            <a:hlinkClick r:id="rId9" action="ppaction://hlinksldjump"/>
            <a:extLst>
              <a:ext uri="{FF2B5EF4-FFF2-40B4-BE49-F238E27FC236}">
                <a16:creationId xmlns:a16="http://schemas.microsoft.com/office/drawing/2014/main" id="{2049F28E-3AB2-448C-895F-0F7BC100432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4624"/>
            <a:ext cx="2268266" cy="2268266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092F2D7C-AF17-4C19-9E1E-9CCC8266904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69865"/>
            <a:ext cx="2232249" cy="2232249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id="{0390CAB1-13A4-4677-A05F-672636BA85D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958" y="-318867"/>
            <a:ext cx="2631757" cy="2631757"/>
          </a:xfrm>
          <a:prstGeom prst="rect">
            <a:avLst/>
          </a:prstGeom>
        </p:spPr>
      </p:pic>
      <p:sp>
        <p:nvSpPr>
          <p:cNvPr id="13" name="Dikdörtgen 12">
            <a:extLst>
              <a:ext uri="{FF2B5EF4-FFF2-40B4-BE49-F238E27FC236}">
                <a16:creationId xmlns:a16="http://schemas.microsoft.com/office/drawing/2014/main" id="{0E790E08-3405-4875-98A5-18DA3AE1FE0B}"/>
              </a:ext>
            </a:extLst>
          </p:cNvPr>
          <p:cNvSpPr/>
          <p:nvPr/>
        </p:nvSpPr>
        <p:spPr>
          <a:xfrm>
            <a:off x="-91893" y="1412776"/>
            <a:ext cx="127951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dark</a:t>
            </a:r>
            <a:r>
              <a:rPr lang="tr-T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hair</a:t>
            </a:r>
            <a:endParaRPr lang="tr-T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F19E7340-5F17-4978-B044-75B7F8BE051B}"/>
              </a:ext>
            </a:extLst>
          </p:cNvPr>
          <p:cNvSpPr/>
          <p:nvPr/>
        </p:nvSpPr>
        <p:spPr>
          <a:xfrm>
            <a:off x="1836547" y="1412776"/>
            <a:ext cx="115127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red</a:t>
            </a:r>
            <a:r>
              <a:rPr lang="tr-T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hair</a:t>
            </a:r>
            <a:endParaRPr lang="tr-T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4675D986-EAB9-46E2-8233-05356AD13FB4}"/>
              </a:ext>
            </a:extLst>
          </p:cNvPr>
          <p:cNvSpPr/>
          <p:nvPr/>
        </p:nvSpPr>
        <p:spPr>
          <a:xfrm>
            <a:off x="3523061" y="1412776"/>
            <a:ext cx="119295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fair</a:t>
            </a:r>
            <a:r>
              <a:rPr lang="tr-T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hair</a:t>
            </a:r>
            <a:endParaRPr lang="tr-T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8BFE55D2-1037-4E52-A981-FAA89F2061BB}"/>
              </a:ext>
            </a:extLst>
          </p:cNvPr>
          <p:cNvSpPr/>
          <p:nvPr/>
        </p:nvSpPr>
        <p:spPr>
          <a:xfrm>
            <a:off x="5140264" y="1412776"/>
            <a:ext cx="151996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blonde</a:t>
            </a:r>
            <a:r>
              <a:rPr lang="tr-T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hair</a:t>
            </a:r>
            <a:endParaRPr lang="tr-T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1" name="Dikdörtgen 20">
            <a:extLst>
              <a:ext uri="{FF2B5EF4-FFF2-40B4-BE49-F238E27FC236}">
                <a16:creationId xmlns:a16="http://schemas.microsoft.com/office/drawing/2014/main" id="{6F783B4F-888D-4D91-8B22-8A55F1A43766}"/>
              </a:ext>
            </a:extLst>
          </p:cNvPr>
          <p:cNvSpPr/>
          <p:nvPr/>
        </p:nvSpPr>
        <p:spPr>
          <a:xfrm>
            <a:off x="7020272" y="1412776"/>
            <a:ext cx="145584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brown</a:t>
            </a:r>
            <a:r>
              <a:rPr lang="tr-T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hair</a:t>
            </a:r>
            <a:endParaRPr lang="tr-T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2" name="Resim 21">
            <a:extLst>
              <a:ext uri="{FF2B5EF4-FFF2-40B4-BE49-F238E27FC236}">
                <a16:creationId xmlns:a16="http://schemas.microsoft.com/office/drawing/2014/main" id="{B0AA9B18-3759-4C5E-9A0D-F0BFFD0C3CE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49729">
            <a:off x="3288167" y="100175"/>
            <a:ext cx="787627" cy="787627"/>
          </a:xfrm>
          <a:prstGeom prst="rect">
            <a:avLst/>
          </a:prstGeom>
        </p:spPr>
      </p:pic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7DF3367E-7AC9-4A77-A01A-B6030F975091}"/>
              </a:ext>
            </a:extLst>
          </p:cNvPr>
          <p:cNvSpPr/>
          <p:nvPr/>
        </p:nvSpPr>
        <p:spPr>
          <a:xfrm>
            <a:off x="3486039" y="69865"/>
            <a:ext cx="1654225" cy="1823806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Dikdörtgen 22">
            <a:extLst>
              <a:ext uri="{FF2B5EF4-FFF2-40B4-BE49-F238E27FC236}">
                <a16:creationId xmlns:a16="http://schemas.microsoft.com/office/drawing/2014/main" id="{EA8CEC7A-11B2-4878-8FFD-8F0259048DE2}"/>
              </a:ext>
            </a:extLst>
          </p:cNvPr>
          <p:cNvSpPr/>
          <p:nvPr/>
        </p:nvSpPr>
        <p:spPr>
          <a:xfrm>
            <a:off x="1619672" y="129406"/>
            <a:ext cx="18609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X</a:t>
            </a:r>
          </a:p>
        </p:txBody>
      </p:sp>
      <p:sp>
        <p:nvSpPr>
          <p:cNvPr id="24" name="Dikdörtgen 23">
            <a:extLst>
              <a:ext uri="{FF2B5EF4-FFF2-40B4-BE49-F238E27FC236}">
                <a16:creationId xmlns:a16="http://schemas.microsoft.com/office/drawing/2014/main" id="{A78B013E-C18D-47F3-A297-1F651B5EB1F6}"/>
              </a:ext>
            </a:extLst>
          </p:cNvPr>
          <p:cNvSpPr/>
          <p:nvPr/>
        </p:nvSpPr>
        <p:spPr>
          <a:xfrm>
            <a:off x="7236296" y="129406"/>
            <a:ext cx="18609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X</a:t>
            </a:r>
          </a:p>
        </p:txBody>
      </p:sp>
      <p:sp>
        <p:nvSpPr>
          <p:cNvPr id="25" name="Dikdörtgen 24">
            <a:extLst>
              <a:ext uri="{FF2B5EF4-FFF2-40B4-BE49-F238E27FC236}">
                <a16:creationId xmlns:a16="http://schemas.microsoft.com/office/drawing/2014/main" id="{BD949553-D3B9-4739-8CCE-08141EAA476F}"/>
              </a:ext>
            </a:extLst>
          </p:cNvPr>
          <p:cNvSpPr/>
          <p:nvPr/>
        </p:nvSpPr>
        <p:spPr>
          <a:xfrm>
            <a:off x="5375314" y="116632"/>
            <a:ext cx="18609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X</a:t>
            </a:r>
          </a:p>
        </p:txBody>
      </p:sp>
      <p:sp>
        <p:nvSpPr>
          <p:cNvPr id="26" name="Dikdörtgen 25">
            <a:extLst>
              <a:ext uri="{FF2B5EF4-FFF2-40B4-BE49-F238E27FC236}">
                <a16:creationId xmlns:a16="http://schemas.microsoft.com/office/drawing/2014/main" id="{5AB9FD91-0B2D-471C-A521-08AE2FFFA868}"/>
              </a:ext>
            </a:extLst>
          </p:cNvPr>
          <p:cNvSpPr/>
          <p:nvPr/>
        </p:nvSpPr>
        <p:spPr>
          <a:xfrm>
            <a:off x="-169302" y="116632"/>
            <a:ext cx="18609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X</a:t>
            </a:r>
          </a:p>
        </p:txBody>
      </p:sp>
      <p:pic>
        <p:nvPicPr>
          <p:cNvPr id="28" name="Resim 27">
            <a:extLst>
              <a:ext uri="{FF2B5EF4-FFF2-40B4-BE49-F238E27FC236}">
                <a16:creationId xmlns:a16="http://schemas.microsoft.com/office/drawing/2014/main" id="{50B81957-5658-4D37-B6E8-D46CB813F19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504056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869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7E7E147D-B7F0-4469-8281-A1C197EAB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75" y="1988840"/>
            <a:ext cx="3949761" cy="3949761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84159B7-B7A4-4A57-8278-17B8242E7087}"/>
              </a:ext>
            </a:extLst>
          </p:cNvPr>
          <p:cNvSpPr txBox="1"/>
          <p:nvPr/>
        </p:nvSpPr>
        <p:spPr>
          <a:xfrm>
            <a:off x="611560" y="3041665"/>
            <a:ext cx="33123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>
                <a:latin typeface="Comic Sans MS" panose="030F0702030302020204" pitchFamily="66" charset="0"/>
              </a:rPr>
              <a:t>She</a:t>
            </a:r>
            <a:r>
              <a:rPr lang="tr-TR" sz="2400" dirty="0">
                <a:latin typeface="Comic Sans MS" panose="030F0702030302020204" pitchFamily="66" charset="0"/>
              </a:rPr>
              <a:t> has a </a:t>
            </a:r>
            <a:r>
              <a:rPr lang="tr-TR" sz="2400" dirty="0" err="1">
                <a:latin typeface="Comic Sans MS" panose="030F0702030302020204" pitchFamily="66" charset="0"/>
              </a:rPr>
              <a:t>hair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  <a:r>
              <a:rPr lang="tr-TR" sz="2400" dirty="0" err="1">
                <a:latin typeface="Comic Sans MS" panose="030F0702030302020204" pitchFamily="66" charset="0"/>
              </a:rPr>
              <a:t>band</a:t>
            </a:r>
            <a:endParaRPr lang="tr-TR" sz="2400" dirty="0">
              <a:latin typeface="Comic Sans MS" panose="030F0702030302020204" pitchFamily="66" charset="0"/>
            </a:endParaRPr>
          </a:p>
          <a:p>
            <a:endParaRPr lang="tr-TR" sz="2800" dirty="0">
              <a:latin typeface="Comic Sans MS" panose="030F0702030302020204" pitchFamily="66" charset="0"/>
            </a:endParaRP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8835FB15-09C5-4444-9344-B997470744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576" y="4729466"/>
            <a:ext cx="2232248" cy="2128534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6E75230A-B230-47AB-A24B-72E9290CE8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304" y="1916832"/>
            <a:ext cx="4051144" cy="4051144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271307BC-4137-4533-84A0-F9B4EC0E5D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305" y="1931520"/>
            <a:ext cx="4051143" cy="4051143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1F13E2F3-F427-4AF3-B3C4-3657F18485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51448"/>
            <a:ext cx="3997832" cy="3997832"/>
          </a:xfrm>
          <a:prstGeom prst="rect">
            <a:avLst/>
          </a:prstGeom>
        </p:spPr>
      </p:pic>
      <p:pic>
        <p:nvPicPr>
          <p:cNvPr id="4" name="Resim 3">
            <a:hlinkClick r:id="rId7" action="ppaction://hlinksldjump"/>
            <a:extLst>
              <a:ext uri="{FF2B5EF4-FFF2-40B4-BE49-F238E27FC236}">
                <a16:creationId xmlns:a16="http://schemas.microsoft.com/office/drawing/2014/main" id="{353E94E0-35CD-49D5-88BD-9CA4A30A7EF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36" y="-13497"/>
            <a:ext cx="1464436" cy="1464436"/>
          </a:xfrm>
          <a:prstGeom prst="rect">
            <a:avLst/>
          </a:prstGeom>
        </p:spPr>
      </p:pic>
      <p:pic>
        <p:nvPicPr>
          <p:cNvPr id="7" name="Resim 6">
            <a:hlinkClick r:id="rId7" action="ppaction://hlinksldjump"/>
            <a:extLst>
              <a:ext uri="{FF2B5EF4-FFF2-40B4-BE49-F238E27FC236}">
                <a16:creationId xmlns:a16="http://schemas.microsoft.com/office/drawing/2014/main" id="{5B15D369-6EB4-42A0-A78A-588E2F9C8B4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364" y="-159766"/>
            <a:ext cx="1730254" cy="1730254"/>
          </a:xfrm>
          <a:prstGeom prst="rect">
            <a:avLst/>
          </a:prstGeom>
        </p:spPr>
      </p:pic>
      <p:pic>
        <p:nvPicPr>
          <p:cNvPr id="14" name="Resim 13">
            <a:hlinkClick r:id="rId7" action="ppaction://hlinksldjump"/>
            <a:extLst>
              <a:ext uri="{FF2B5EF4-FFF2-40B4-BE49-F238E27FC236}">
                <a16:creationId xmlns:a16="http://schemas.microsoft.com/office/drawing/2014/main" id="{9CF004E6-2070-4311-8CE1-CBA054CF2EE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594" y="81096"/>
            <a:ext cx="1489391" cy="1489391"/>
          </a:xfrm>
          <a:prstGeom prst="rect">
            <a:avLst/>
          </a:prstGeom>
        </p:spPr>
      </p:pic>
      <p:pic>
        <p:nvPicPr>
          <p:cNvPr id="17" name="Resim 16">
            <a:hlinkClick r:id="rId11" action="ppaction://hlinksldjump"/>
            <a:extLst>
              <a:ext uri="{FF2B5EF4-FFF2-40B4-BE49-F238E27FC236}">
                <a16:creationId xmlns:a16="http://schemas.microsoft.com/office/drawing/2014/main" id="{A2B9119F-3B37-4986-8FE7-C9795DFDC84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016" y="180187"/>
            <a:ext cx="1270752" cy="1270752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A09ED9E6-2997-46A6-AE4A-281792DF954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504056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6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7E7E147D-B7F0-4469-8281-A1C197EAB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75" y="1988840"/>
            <a:ext cx="3949761" cy="3949761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84159B7-B7A4-4A57-8278-17B8242E7087}"/>
              </a:ext>
            </a:extLst>
          </p:cNvPr>
          <p:cNvSpPr txBox="1"/>
          <p:nvPr/>
        </p:nvSpPr>
        <p:spPr>
          <a:xfrm>
            <a:off x="611560" y="3041665"/>
            <a:ext cx="33123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>
                <a:latin typeface="Comic Sans MS" panose="030F0702030302020204" pitchFamily="66" charset="0"/>
              </a:rPr>
              <a:t>She</a:t>
            </a:r>
            <a:r>
              <a:rPr lang="tr-TR" sz="2400" dirty="0">
                <a:latin typeface="Comic Sans MS" panose="030F0702030302020204" pitchFamily="66" charset="0"/>
              </a:rPr>
              <a:t> has a </a:t>
            </a:r>
            <a:r>
              <a:rPr lang="tr-TR" sz="2400" dirty="0" err="1">
                <a:latin typeface="Comic Sans MS" panose="030F0702030302020204" pitchFamily="66" charset="0"/>
              </a:rPr>
              <a:t>hair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  <a:r>
              <a:rPr lang="tr-TR" sz="2400" dirty="0" err="1">
                <a:latin typeface="Comic Sans MS" panose="030F0702030302020204" pitchFamily="66" charset="0"/>
              </a:rPr>
              <a:t>band</a:t>
            </a:r>
            <a:endParaRPr lang="tr-TR" sz="2400" dirty="0">
              <a:latin typeface="Comic Sans MS" panose="030F0702030302020204" pitchFamily="66" charset="0"/>
            </a:endParaRPr>
          </a:p>
          <a:p>
            <a:endParaRPr lang="tr-TR" sz="2800" dirty="0">
              <a:latin typeface="Comic Sans MS" panose="030F0702030302020204" pitchFamily="66" charset="0"/>
            </a:endParaRP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8835FB15-09C5-4444-9344-B997470744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576" y="4729466"/>
            <a:ext cx="2232248" cy="2128534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6E75230A-B230-47AB-A24B-72E9290CE8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304" y="1916832"/>
            <a:ext cx="4051144" cy="4051144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271307BC-4137-4533-84A0-F9B4EC0E5D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305" y="1931520"/>
            <a:ext cx="4051143" cy="4051143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1F13E2F3-F427-4AF3-B3C4-3657F18485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51448"/>
            <a:ext cx="3997832" cy="3997832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353E94E0-35CD-49D5-88BD-9CA4A30A7EF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36" y="-13497"/>
            <a:ext cx="1464436" cy="1464436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5B15D369-6EB4-42A0-A78A-588E2F9C8B4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364" y="-159766"/>
            <a:ext cx="1730254" cy="1730254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9CF004E6-2070-4311-8CE1-CBA054CF2EE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594" y="81096"/>
            <a:ext cx="1489391" cy="1489391"/>
          </a:xfrm>
          <a:prstGeom prst="rect">
            <a:avLst/>
          </a:prstGeom>
        </p:spPr>
      </p:pic>
      <p:pic>
        <p:nvPicPr>
          <p:cNvPr id="17" name="Resim 16">
            <a:hlinkClick r:id="rId10" action="ppaction://hlinksldjump"/>
            <a:extLst>
              <a:ext uri="{FF2B5EF4-FFF2-40B4-BE49-F238E27FC236}">
                <a16:creationId xmlns:a16="http://schemas.microsoft.com/office/drawing/2014/main" id="{A2B9119F-3B37-4986-8FE7-C9795DFDC84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016" y="180187"/>
            <a:ext cx="1270752" cy="1270752"/>
          </a:xfrm>
          <a:prstGeom prst="rect">
            <a:avLst/>
          </a:prstGeom>
        </p:spPr>
      </p:pic>
      <p:sp>
        <p:nvSpPr>
          <p:cNvPr id="20" name="Dikdörtgen 19">
            <a:extLst>
              <a:ext uri="{FF2B5EF4-FFF2-40B4-BE49-F238E27FC236}">
                <a16:creationId xmlns:a16="http://schemas.microsoft.com/office/drawing/2014/main" id="{AFE32595-E982-471A-916C-47C3F61254F0}"/>
              </a:ext>
            </a:extLst>
          </p:cNvPr>
          <p:cNvSpPr/>
          <p:nvPr/>
        </p:nvSpPr>
        <p:spPr>
          <a:xfrm>
            <a:off x="179512" y="1372706"/>
            <a:ext cx="139653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headscarf</a:t>
            </a:r>
            <a:endParaRPr lang="tr-T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1" name="Dikdörtgen 20">
            <a:extLst>
              <a:ext uri="{FF2B5EF4-FFF2-40B4-BE49-F238E27FC236}">
                <a16:creationId xmlns:a16="http://schemas.microsoft.com/office/drawing/2014/main" id="{1B7DBF82-92E4-4132-878B-5607F66E1741}"/>
              </a:ext>
            </a:extLst>
          </p:cNvPr>
          <p:cNvSpPr/>
          <p:nvPr/>
        </p:nvSpPr>
        <p:spPr>
          <a:xfrm>
            <a:off x="2824201" y="1340768"/>
            <a:ext cx="5838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hat</a:t>
            </a:r>
          </a:p>
        </p:txBody>
      </p:sp>
      <p:sp>
        <p:nvSpPr>
          <p:cNvPr id="22" name="Dikdörtgen 21">
            <a:extLst>
              <a:ext uri="{FF2B5EF4-FFF2-40B4-BE49-F238E27FC236}">
                <a16:creationId xmlns:a16="http://schemas.microsoft.com/office/drawing/2014/main" id="{698373DF-CA49-457D-BE02-143400CADF58}"/>
              </a:ext>
            </a:extLst>
          </p:cNvPr>
          <p:cNvSpPr/>
          <p:nvPr/>
        </p:nvSpPr>
        <p:spPr>
          <a:xfrm>
            <a:off x="5508104" y="1340768"/>
            <a:ext cx="82586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scarf</a:t>
            </a:r>
            <a:endParaRPr lang="tr-T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4" name="Dikdörtgen 23">
            <a:extLst>
              <a:ext uri="{FF2B5EF4-FFF2-40B4-BE49-F238E27FC236}">
                <a16:creationId xmlns:a16="http://schemas.microsoft.com/office/drawing/2014/main" id="{92F5692B-B5C9-4917-BA3E-E24AB42888EA}"/>
              </a:ext>
            </a:extLst>
          </p:cNvPr>
          <p:cNvSpPr/>
          <p:nvPr/>
        </p:nvSpPr>
        <p:spPr>
          <a:xfrm>
            <a:off x="7236296" y="1340768"/>
            <a:ext cx="130516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</a:t>
            </a:r>
            <a:r>
              <a:rPr lang="tr-TR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air</a:t>
            </a:r>
            <a:r>
              <a:rPr lang="tr-T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band</a:t>
            </a:r>
            <a:endParaRPr lang="tr-T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2A51D315-9BB3-4B69-ACE4-6938A1A151AA}"/>
              </a:ext>
            </a:extLst>
          </p:cNvPr>
          <p:cNvSpPr/>
          <p:nvPr/>
        </p:nvSpPr>
        <p:spPr>
          <a:xfrm>
            <a:off x="-25286" y="44624"/>
            <a:ext cx="18609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X</a:t>
            </a:r>
          </a:p>
        </p:txBody>
      </p:sp>
      <p:sp>
        <p:nvSpPr>
          <p:cNvPr id="18" name="Dikdörtgen 17">
            <a:extLst>
              <a:ext uri="{FF2B5EF4-FFF2-40B4-BE49-F238E27FC236}">
                <a16:creationId xmlns:a16="http://schemas.microsoft.com/office/drawing/2014/main" id="{1F88DBB9-D760-4C32-88EA-72145BDD7499}"/>
              </a:ext>
            </a:extLst>
          </p:cNvPr>
          <p:cNvSpPr/>
          <p:nvPr/>
        </p:nvSpPr>
        <p:spPr>
          <a:xfrm>
            <a:off x="2195736" y="44624"/>
            <a:ext cx="18609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X</a:t>
            </a: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CFA858CB-6894-47EC-AD25-A7A0447A6A64}"/>
              </a:ext>
            </a:extLst>
          </p:cNvPr>
          <p:cNvSpPr/>
          <p:nvPr/>
        </p:nvSpPr>
        <p:spPr>
          <a:xfrm>
            <a:off x="4871258" y="44624"/>
            <a:ext cx="18609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X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BBDCC9C-4DA0-47FD-9537-6C98670BBD67}"/>
              </a:ext>
            </a:extLst>
          </p:cNvPr>
          <p:cNvSpPr/>
          <p:nvPr/>
        </p:nvSpPr>
        <p:spPr>
          <a:xfrm>
            <a:off x="6948264" y="44624"/>
            <a:ext cx="1855326" cy="1979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3" name="Resim 22">
            <a:extLst>
              <a:ext uri="{FF2B5EF4-FFF2-40B4-BE49-F238E27FC236}">
                <a16:creationId xmlns:a16="http://schemas.microsoft.com/office/drawing/2014/main" id="{C65DB9FE-73C4-4802-9550-71DE3547150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49729">
            <a:off x="6636526" y="100175"/>
            <a:ext cx="787627" cy="787627"/>
          </a:xfrm>
          <a:prstGeom prst="rect">
            <a:avLst/>
          </a:prstGeom>
        </p:spPr>
      </p:pic>
      <p:pic>
        <p:nvPicPr>
          <p:cNvPr id="25" name="Resim 24">
            <a:extLst>
              <a:ext uri="{FF2B5EF4-FFF2-40B4-BE49-F238E27FC236}">
                <a16:creationId xmlns:a16="http://schemas.microsoft.com/office/drawing/2014/main" id="{59AE3B7B-31B7-41FF-B983-1B1B60B350F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504056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61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7E7E147D-B7F0-4469-8281-A1C197EAB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75" y="1988840"/>
            <a:ext cx="3949761" cy="3949761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84159B7-B7A4-4A57-8278-17B8242E7087}"/>
              </a:ext>
            </a:extLst>
          </p:cNvPr>
          <p:cNvSpPr txBox="1"/>
          <p:nvPr/>
        </p:nvSpPr>
        <p:spPr>
          <a:xfrm>
            <a:off x="611560" y="3041665"/>
            <a:ext cx="33123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>
                <a:latin typeface="Comic Sans MS" panose="030F0702030302020204" pitchFamily="66" charset="0"/>
              </a:rPr>
              <a:t>She</a:t>
            </a:r>
            <a:r>
              <a:rPr lang="tr-TR" sz="2400" dirty="0">
                <a:latin typeface="Comic Sans MS" panose="030F0702030302020204" pitchFamily="66" charset="0"/>
              </a:rPr>
              <a:t> is </a:t>
            </a:r>
            <a:r>
              <a:rPr lang="tr-TR" sz="2400" dirty="0" err="1">
                <a:latin typeface="Comic Sans MS" panose="030F0702030302020204" pitchFamily="66" charset="0"/>
              </a:rPr>
              <a:t>slim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  <a:r>
              <a:rPr lang="tr-TR" sz="2400" dirty="0" err="1">
                <a:latin typeface="Comic Sans MS" panose="030F0702030302020204" pitchFamily="66" charset="0"/>
              </a:rPr>
              <a:t>and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  <a:r>
              <a:rPr lang="tr-TR" sz="2400" dirty="0" err="1">
                <a:latin typeface="Comic Sans MS" panose="030F0702030302020204" pitchFamily="66" charset="0"/>
              </a:rPr>
              <a:t>tall</a:t>
            </a:r>
            <a:r>
              <a:rPr lang="tr-TR" sz="2400" dirty="0">
                <a:latin typeface="Comic Sans MS" panose="030F0702030302020204" pitchFamily="66" charset="0"/>
              </a:rPr>
              <a:t>.</a:t>
            </a:r>
          </a:p>
          <a:p>
            <a:endParaRPr lang="tr-TR" sz="2800" dirty="0">
              <a:latin typeface="Comic Sans MS" panose="030F0702030302020204" pitchFamily="66" charset="0"/>
            </a:endParaRP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8835FB15-09C5-4444-9344-B997470744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576" y="4729466"/>
            <a:ext cx="2232248" cy="2128534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6E75230A-B230-47AB-A24B-72E9290CE8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304" y="1916832"/>
            <a:ext cx="4051144" cy="4051144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271307BC-4137-4533-84A0-F9B4EC0E5D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305" y="1931520"/>
            <a:ext cx="4051143" cy="4051143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1F13E2F3-F427-4AF3-B3C4-3657F18485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51448"/>
            <a:ext cx="3997832" cy="3997832"/>
          </a:xfrm>
          <a:prstGeom prst="rect">
            <a:avLst/>
          </a:prstGeom>
        </p:spPr>
      </p:pic>
      <p:pic>
        <p:nvPicPr>
          <p:cNvPr id="8" name="Resim 7">
            <a:hlinkClick r:id="rId7" action="ppaction://hlinksldjump"/>
            <a:extLst>
              <a:ext uri="{FF2B5EF4-FFF2-40B4-BE49-F238E27FC236}">
                <a16:creationId xmlns:a16="http://schemas.microsoft.com/office/drawing/2014/main" id="{F3391A86-F698-4635-941D-1BEA3C660ED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309" y="44624"/>
            <a:ext cx="1492659" cy="1492659"/>
          </a:xfrm>
          <a:prstGeom prst="rect">
            <a:avLst/>
          </a:prstGeom>
        </p:spPr>
      </p:pic>
      <p:pic>
        <p:nvPicPr>
          <p:cNvPr id="15" name="Resim 14">
            <a:hlinkClick r:id="rId9" action="ppaction://hlinksldjump"/>
            <a:extLst>
              <a:ext uri="{FF2B5EF4-FFF2-40B4-BE49-F238E27FC236}">
                <a16:creationId xmlns:a16="http://schemas.microsoft.com/office/drawing/2014/main" id="{25F50797-D56D-4641-90C5-368678B8033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-171400"/>
            <a:ext cx="1764149" cy="1764149"/>
          </a:xfrm>
          <a:prstGeom prst="rect">
            <a:avLst/>
          </a:prstGeom>
        </p:spPr>
      </p:pic>
      <p:pic>
        <p:nvPicPr>
          <p:cNvPr id="19" name="Resim 18">
            <a:hlinkClick r:id="rId9" action="ppaction://hlinksldjump"/>
            <a:extLst>
              <a:ext uri="{FF2B5EF4-FFF2-40B4-BE49-F238E27FC236}">
                <a16:creationId xmlns:a16="http://schemas.microsoft.com/office/drawing/2014/main" id="{7294BAAD-4A67-42FE-A1C4-0A38A300305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149" y="-171400"/>
            <a:ext cx="1309267" cy="1778299"/>
          </a:xfrm>
          <a:prstGeom prst="rect">
            <a:avLst/>
          </a:prstGeom>
        </p:spPr>
      </p:pic>
      <p:pic>
        <p:nvPicPr>
          <p:cNvPr id="23" name="Resim 22">
            <a:hlinkClick r:id="rId9" action="ppaction://hlinksldjump"/>
            <a:extLst>
              <a:ext uri="{FF2B5EF4-FFF2-40B4-BE49-F238E27FC236}">
                <a16:creationId xmlns:a16="http://schemas.microsoft.com/office/drawing/2014/main" id="{A987BB55-4816-465B-857F-DCDDFD0F0D0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98" y="-489681"/>
            <a:ext cx="2123146" cy="2123146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49F8C75-975C-4259-9030-67C29EEAA74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052736"/>
            <a:ext cx="4968552" cy="4968552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id="{8116ADA3-2615-4689-8561-1CDECEF0806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84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7E7E147D-B7F0-4469-8281-A1C197EAB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75" y="1988840"/>
            <a:ext cx="3949761" cy="3949761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84159B7-B7A4-4A57-8278-17B8242E7087}"/>
              </a:ext>
            </a:extLst>
          </p:cNvPr>
          <p:cNvSpPr txBox="1"/>
          <p:nvPr/>
        </p:nvSpPr>
        <p:spPr>
          <a:xfrm>
            <a:off x="611560" y="3041665"/>
            <a:ext cx="33123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>
                <a:latin typeface="Comic Sans MS" panose="030F0702030302020204" pitchFamily="66" charset="0"/>
              </a:rPr>
              <a:t>She</a:t>
            </a:r>
            <a:r>
              <a:rPr lang="tr-TR" sz="2400" dirty="0">
                <a:latin typeface="Comic Sans MS" panose="030F0702030302020204" pitchFamily="66" charset="0"/>
              </a:rPr>
              <a:t> is </a:t>
            </a:r>
            <a:r>
              <a:rPr lang="tr-TR" sz="2400" dirty="0" err="1">
                <a:latin typeface="Comic Sans MS" panose="030F0702030302020204" pitchFamily="66" charset="0"/>
              </a:rPr>
              <a:t>slim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  <a:r>
              <a:rPr lang="tr-TR" sz="2400" dirty="0" err="1">
                <a:latin typeface="Comic Sans MS" panose="030F0702030302020204" pitchFamily="66" charset="0"/>
              </a:rPr>
              <a:t>and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  <a:r>
              <a:rPr lang="tr-TR" sz="2400" dirty="0" err="1">
                <a:latin typeface="Comic Sans MS" panose="030F0702030302020204" pitchFamily="66" charset="0"/>
              </a:rPr>
              <a:t>tall</a:t>
            </a:r>
            <a:r>
              <a:rPr lang="tr-TR" sz="2400" dirty="0">
                <a:latin typeface="Comic Sans MS" panose="030F0702030302020204" pitchFamily="66" charset="0"/>
              </a:rPr>
              <a:t>.</a:t>
            </a:r>
          </a:p>
          <a:p>
            <a:endParaRPr lang="tr-TR" sz="2800" dirty="0">
              <a:latin typeface="Comic Sans MS" panose="030F0702030302020204" pitchFamily="66" charset="0"/>
            </a:endParaRP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8835FB15-09C5-4444-9344-B997470744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576" y="4729466"/>
            <a:ext cx="2232248" cy="2128534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6E75230A-B230-47AB-A24B-72E9290CE8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304" y="1916832"/>
            <a:ext cx="4051144" cy="4051144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271307BC-4137-4533-84A0-F9B4EC0E5D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305" y="1931520"/>
            <a:ext cx="4051143" cy="4051143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1F13E2F3-F427-4AF3-B3C4-3657F18485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51448"/>
            <a:ext cx="3997832" cy="3997832"/>
          </a:xfrm>
          <a:prstGeom prst="rect">
            <a:avLst/>
          </a:prstGeom>
        </p:spPr>
      </p:pic>
      <p:pic>
        <p:nvPicPr>
          <p:cNvPr id="8" name="Resim 7">
            <a:hlinkClick r:id="rId7" action="ppaction://hlinksldjump"/>
            <a:extLst>
              <a:ext uri="{FF2B5EF4-FFF2-40B4-BE49-F238E27FC236}">
                <a16:creationId xmlns:a16="http://schemas.microsoft.com/office/drawing/2014/main" id="{F3391A86-F698-4635-941D-1BEA3C660ED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309" y="44624"/>
            <a:ext cx="1492659" cy="1492659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25F50797-D56D-4641-90C5-368678B8033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-171400"/>
            <a:ext cx="1764149" cy="1764149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7294BAAD-4A67-42FE-A1C4-0A38A300305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149" y="-171400"/>
            <a:ext cx="1309267" cy="1778299"/>
          </a:xfrm>
          <a:prstGeom prst="rect">
            <a:avLst/>
          </a:prstGeom>
        </p:spPr>
      </p:pic>
      <p:pic>
        <p:nvPicPr>
          <p:cNvPr id="23" name="Resim 22">
            <a:extLst>
              <a:ext uri="{FF2B5EF4-FFF2-40B4-BE49-F238E27FC236}">
                <a16:creationId xmlns:a16="http://schemas.microsoft.com/office/drawing/2014/main" id="{A987BB55-4816-465B-857F-DCDDFD0F0D0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98" y="-489681"/>
            <a:ext cx="2123146" cy="2123146"/>
          </a:xfrm>
          <a:prstGeom prst="rect">
            <a:avLst/>
          </a:prstGeom>
        </p:spPr>
      </p:pic>
      <p:sp>
        <p:nvSpPr>
          <p:cNvPr id="14" name="Dikdörtgen 13">
            <a:extLst>
              <a:ext uri="{FF2B5EF4-FFF2-40B4-BE49-F238E27FC236}">
                <a16:creationId xmlns:a16="http://schemas.microsoft.com/office/drawing/2014/main" id="{B6AB92D5-0692-4DD3-B2FD-201951F6ECB5}"/>
              </a:ext>
            </a:extLst>
          </p:cNvPr>
          <p:cNvSpPr/>
          <p:nvPr/>
        </p:nvSpPr>
        <p:spPr>
          <a:xfrm>
            <a:off x="611560" y="1412776"/>
            <a:ext cx="106631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r>
              <a:rPr lang="tr-TR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all-fat</a:t>
            </a:r>
            <a:endParaRPr lang="tr-T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21EA9A3D-6076-49F1-95C5-C085027CDACA}"/>
              </a:ext>
            </a:extLst>
          </p:cNvPr>
          <p:cNvSpPr/>
          <p:nvPr/>
        </p:nvSpPr>
        <p:spPr>
          <a:xfrm>
            <a:off x="2959146" y="1412776"/>
            <a:ext cx="115127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r>
              <a:rPr lang="tr-TR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all-slim</a:t>
            </a:r>
            <a:endParaRPr lang="tr-T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CF5B2963-9C13-4576-BB30-D7003F3BDC66}"/>
              </a:ext>
            </a:extLst>
          </p:cNvPr>
          <p:cNvSpPr/>
          <p:nvPr/>
        </p:nvSpPr>
        <p:spPr>
          <a:xfrm>
            <a:off x="5019023" y="1412776"/>
            <a:ext cx="132440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short-fat</a:t>
            </a:r>
            <a:endParaRPr lang="tr-T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Dikdörtgen 17">
            <a:extLst>
              <a:ext uri="{FF2B5EF4-FFF2-40B4-BE49-F238E27FC236}">
                <a16:creationId xmlns:a16="http://schemas.microsoft.com/office/drawing/2014/main" id="{5D470C3D-A3A0-4ABD-9E87-88B87D9BF6EE}"/>
              </a:ext>
            </a:extLst>
          </p:cNvPr>
          <p:cNvSpPr/>
          <p:nvPr/>
        </p:nvSpPr>
        <p:spPr>
          <a:xfrm>
            <a:off x="6905786" y="1412776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short-slim</a:t>
            </a:r>
            <a:endParaRPr lang="tr-T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849F8C75-975C-4259-9030-67C29EEAA7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116" y="1052736"/>
            <a:ext cx="4968552" cy="4968552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id="{780F192B-012E-4033-9E94-871D5BD1D98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49729">
            <a:off x="2676086" y="100175"/>
            <a:ext cx="787627" cy="78762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EE05414-33D0-4C65-AF39-97FC7CFDE5C8}"/>
              </a:ext>
            </a:extLst>
          </p:cNvPr>
          <p:cNvSpPr/>
          <p:nvPr/>
        </p:nvSpPr>
        <p:spPr>
          <a:xfrm>
            <a:off x="2699792" y="0"/>
            <a:ext cx="1633256" cy="19888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Dikdörtgen 20">
            <a:extLst>
              <a:ext uri="{FF2B5EF4-FFF2-40B4-BE49-F238E27FC236}">
                <a16:creationId xmlns:a16="http://schemas.microsoft.com/office/drawing/2014/main" id="{C8A0FA4D-A029-4901-BE35-D9118974C682}"/>
              </a:ext>
            </a:extLst>
          </p:cNvPr>
          <p:cNvSpPr/>
          <p:nvPr/>
        </p:nvSpPr>
        <p:spPr>
          <a:xfrm>
            <a:off x="179512" y="404664"/>
            <a:ext cx="18609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X</a:t>
            </a:r>
          </a:p>
        </p:txBody>
      </p:sp>
      <p:sp>
        <p:nvSpPr>
          <p:cNvPr id="22" name="Dikdörtgen 21">
            <a:extLst>
              <a:ext uri="{FF2B5EF4-FFF2-40B4-BE49-F238E27FC236}">
                <a16:creationId xmlns:a16="http://schemas.microsoft.com/office/drawing/2014/main" id="{BB692CD8-5D7A-4210-80D1-FC275F115E30}"/>
              </a:ext>
            </a:extLst>
          </p:cNvPr>
          <p:cNvSpPr/>
          <p:nvPr/>
        </p:nvSpPr>
        <p:spPr>
          <a:xfrm>
            <a:off x="6660232" y="489446"/>
            <a:ext cx="18609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X</a:t>
            </a:r>
          </a:p>
        </p:txBody>
      </p:sp>
      <p:sp>
        <p:nvSpPr>
          <p:cNvPr id="24" name="Dikdörtgen 23">
            <a:extLst>
              <a:ext uri="{FF2B5EF4-FFF2-40B4-BE49-F238E27FC236}">
                <a16:creationId xmlns:a16="http://schemas.microsoft.com/office/drawing/2014/main" id="{A1E7E889-66F6-4C54-85E0-9138B2307CE8}"/>
              </a:ext>
            </a:extLst>
          </p:cNvPr>
          <p:cNvSpPr/>
          <p:nvPr/>
        </p:nvSpPr>
        <p:spPr>
          <a:xfrm>
            <a:off x="4799250" y="489446"/>
            <a:ext cx="18609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X</a:t>
            </a:r>
          </a:p>
        </p:txBody>
      </p:sp>
      <p:pic>
        <p:nvPicPr>
          <p:cNvPr id="25" name="Resim 24">
            <a:extLst>
              <a:ext uri="{FF2B5EF4-FFF2-40B4-BE49-F238E27FC236}">
                <a16:creationId xmlns:a16="http://schemas.microsoft.com/office/drawing/2014/main" id="{20EC18E2-1AF3-4958-AF15-81538004696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017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B84159B7-B7A4-4A57-8278-17B8242E7087}"/>
              </a:ext>
            </a:extLst>
          </p:cNvPr>
          <p:cNvSpPr txBox="1"/>
          <p:nvPr/>
        </p:nvSpPr>
        <p:spPr>
          <a:xfrm>
            <a:off x="611560" y="3041665"/>
            <a:ext cx="331236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>
                <a:latin typeface="Comic Sans MS" panose="030F0702030302020204" pitchFamily="66" charset="0"/>
              </a:rPr>
              <a:t>Yes</a:t>
            </a:r>
            <a:r>
              <a:rPr lang="tr-TR" sz="2400" dirty="0">
                <a:latin typeface="Comic Sans MS" panose="030F0702030302020204" pitchFamily="66" charset="0"/>
              </a:rPr>
              <a:t>! </a:t>
            </a:r>
            <a:r>
              <a:rPr lang="tr-TR" sz="2400" dirty="0" err="1">
                <a:latin typeface="Comic Sans MS" panose="030F0702030302020204" pitchFamily="66" charset="0"/>
              </a:rPr>
              <a:t>She</a:t>
            </a:r>
            <a:r>
              <a:rPr lang="tr-TR" sz="2400" dirty="0">
                <a:latin typeface="Comic Sans MS" panose="030F0702030302020204" pitchFamily="66" charset="0"/>
              </a:rPr>
              <a:t> is </a:t>
            </a:r>
            <a:r>
              <a:rPr lang="tr-TR" sz="2400" dirty="0" err="1">
                <a:latin typeface="Comic Sans MS" panose="030F0702030302020204" pitchFamily="66" charset="0"/>
              </a:rPr>
              <a:t>Daisy</a:t>
            </a:r>
            <a:r>
              <a:rPr lang="tr-TR" sz="2400" dirty="0">
                <a:latin typeface="Comic Sans MS" panose="030F0702030302020204" pitchFamily="66" charset="0"/>
              </a:rPr>
              <a:t>.</a:t>
            </a:r>
          </a:p>
          <a:p>
            <a:r>
              <a:rPr lang="tr-TR" sz="2400" dirty="0" err="1">
                <a:latin typeface="Comic Sans MS" panose="030F0702030302020204" pitchFamily="66" charset="0"/>
              </a:rPr>
              <a:t>Thank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  <a:r>
              <a:rPr lang="tr-TR" sz="2400" dirty="0" err="1">
                <a:latin typeface="Comic Sans MS" panose="030F0702030302020204" pitchFamily="66" charset="0"/>
              </a:rPr>
              <a:t>you</a:t>
            </a:r>
            <a:r>
              <a:rPr lang="tr-TR" sz="2400" dirty="0">
                <a:latin typeface="Comic Sans MS" panose="030F0702030302020204" pitchFamily="66" charset="0"/>
              </a:rPr>
              <a:t>!</a:t>
            </a:r>
          </a:p>
          <a:p>
            <a:endParaRPr lang="tr-TR" sz="2800" dirty="0">
              <a:latin typeface="Comic Sans MS" panose="030F0702030302020204" pitchFamily="66" charset="0"/>
            </a:endParaRP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8835FB15-09C5-4444-9344-B997470744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7584" y="4653136"/>
            <a:ext cx="2232248" cy="2128534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D552FC48-690E-4FDE-A410-82B694CD0A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692696"/>
            <a:ext cx="5904656" cy="5904656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3ED84109-A461-4B28-8373-E929DA15A2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76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7E7E147D-B7F0-4469-8281-A1C197EAB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75" y="1988840"/>
            <a:ext cx="3949761" cy="3949761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84159B7-B7A4-4A57-8278-17B8242E7087}"/>
              </a:ext>
            </a:extLst>
          </p:cNvPr>
          <p:cNvSpPr txBox="1"/>
          <p:nvPr/>
        </p:nvSpPr>
        <p:spPr>
          <a:xfrm>
            <a:off x="611560" y="2845385"/>
            <a:ext cx="33123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atin typeface="Comic Sans MS" panose="030F0702030302020204" pitchFamily="66" charset="0"/>
              </a:rPr>
              <a:t>Can </a:t>
            </a:r>
            <a:r>
              <a:rPr lang="tr-TR" sz="2400" dirty="0" err="1">
                <a:latin typeface="Comic Sans MS" panose="030F0702030302020204" pitchFamily="66" charset="0"/>
              </a:rPr>
              <a:t>you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  <a:r>
              <a:rPr lang="tr-TR" sz="2400" dirty="0" err="1">
                <a:latin typeface="Comic Sans MS" panose="030F0702030302020204" pitchFamily="66" charset="0"/>
              </a:rPr>
              <a:t>help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  <a:r>
              <a:rPr lang="tr-TR" sz="2400" dirty="0" err="1">
                <a:latin typeface="Comic Sans MS" panose="030F0702030302020204" pitchFamily="66" charset="0"/>
              </a:rPr>
              <a:t>to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  <a:r>
              <a:rPr lang="tr-TR" sz="2400" dirty="0" err="1">
                <a:latin typeface="Comic Sans MS" panose="030F0702030302020204" pitchFamily="66" charset="0"/>
              </a:rPr>
              <a:t>find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  <a:r>
              <a:rPr lang="tr-TR" sz="2400" dirty="0" err="1">
                <a:latin typeface="Comic Sans MS" panose="030F0702030302020204" pitchFamily="66" charset="0"/>
              </a:rPr>
              <a:t>John’s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  <a:r>
              <a:rPr lang="tr-TR" sz="2400" dirty="0" err="1">
                <a:latin typeface="Comic Sans MS" panose="030F0702030302020204" pitchFamily="66" charset="0"/>
              </a:rPr>
              <a:t>photo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  <a:r>
              <a:rPr lang="tr-TR" sz="2400" dirty="0" err="1">
                <a:latin typeface="Comic Sans MS" panose="030F0702030302020204" pitchFamily="66" charset="0"/>
              </a:rPr>
              <a:t>now</a:t>
            </a:r>
            <a:r>
              <a:rPr lang="tr-TR" sz="2400" dirty="0">
                <a:latin typeface="Comic Sans MS" panose="030F0702030302020204" pitchFamily="66" charset="0"/>
              </a:rPr>
              <a:t>?</a:t>
            </a:r>
          </a:p>
          <a:p>
            <a:endParaRPr lang="tr-TR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He </a:t>
            </a:r>
            <a:r>
              <a:rPr lang="tr-TR" sz="2400" dirty="0">
                <a:latin typeface="Comic Sans MS" panose="030F0702030302020204" pitchFamily="66" charset="0"/>
              </a:rPr>
              <a:t>is a </a:t>
            </a:r>
            <a:r>
              <a:rPr lang="tr-TR" sz="2400" dirty="0" err="1">
                <a:latin typeface="Comic Sans MS" panose="030F0702030302020204" pitchFamily="66" charset="0"/>
              </a:rPr>
              <a:t>my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  <a:r>
              <a:rPr lang="tr-TR" sz="2400" dirty="0" err="1">
                <a:latin typeface="Comic Sans MS" panose="030F0702030302020204" pitchFamily="66" charset="0"/>
              </a:rPr>
              <a:t>friend</a:t>
            </a:r>
            <a:r>
              <a:rPr lang="tr-TR" sz="2400" dirty="0">
                <a:latin typeface="Comic Sans MS" panose="030F0702030302020204" pitchFamily="66" charset="0"/>
              </a:rPr>
              <a:t>.</a:t>
            </a:r>
          </a:p>
          <a:p>
            <a:endParaRPr lang="tr-TR" sz="2400" dirty="0">
              <a:latin typeface="Comic Sans MS" panose="030F0702030302020204" pitchFamily="66" charset="0"/>
            </a:endParaRP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8835FB15-09C5-4444-9344-B997470744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576" y="4729466"/>
            <a:ext cx="2232248" cy="2128534"/>
          </a:xfrm>
          <a:prstGeom prst="rect">
            <a:avLst/>
          </a:prstGeom>
        </p:spPr>
      </p:pic>
      <p:sp>
        <p:nvSpPr>
          <p:cNvPr id="13" name="Gözyaşı Damlası 12">
            <a:hlinkClick r:id="rId4" action="ppaction://hlinksldjump"/>
            <a:extLst>
              <a:ext uri="{FF2B5EF4-FFF2-40B4-BE49-F238E27FC236}">
                <a16:creationId xmlns:a16="http://schemas.microsoft.com/office/drawing/2014/main" id="{C7521CF1-E992-4370-AE3E-829C1EE99D25}"/>
              </a:ext>
            </a:extLst>
          </p:cNvPr>
          <p:cNvSpPr/>
          <p:nvPr/>
        </p:nvSpPr>
        <p:spPr>
          <a:xfrm>
            <a:off x="4601375" y="980728"/>
            <a:ext cx="1482793" cy="1512168"/>
          </a:xfrm>
          <a:prstGeom prst="teardrop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boy</a:t>
            </a:r>
          </a:p>
        </p:txBody>
      </p:sp>
      <p:sp>
        <p:nvSpPr>
          <p:cNvPr id="14" name="Gözyaşı Damlası 13">
            <a:hlinkClick r:id="rId5" action="ppaction://hlinksldjump"/>
            <a:extLst>
              <a:ext uri="{FF2B5EF4-FFF2-40B4-BE49-F238E27FC236}">
                <a16:creationId xmlns:a16="http://schemas.microsoft.com/office/drawing/2014/main" id="{81AD5E8A-FFD7-4F08-9DB2-596966A5146E}"/>
              </a:ext>
            </a:extLst>
          </p:cNvPr>
          <p:cNvSpPr/>
          <p:nvPr/>
        </p:nvSpPr>
        <p:spPr>
          <a:xfrm flipH="1">
            <a:off x="6977641" y="1052736"/>
            <a:ext cx="1482791" cy="1512168"/>
          </a:xfrm>
          <a:prstGeom prst="teardrop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girl</a:t>
            </a:r>
            <a:endParaRPr lang="tr-TR"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343B7D7B-320F-43EF-83E2-79C8BFC21994}"/>
              </a:ext>
            </a:extLst>
          </p:cNvPr>
          <p:cNvSpPr/>
          <p:nvPr/>
        </p:nvSpPr>
        <p:spPr>
          <a:xfrm>
            <a:off x="6207816" y="57398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?</a:t>
            </a:r>
          </a:p>
        </p:txBody>
      </p:sp>
      <p:pic>
        <p:nvPicPr>
          <p:cNvPr id="21" name="Resim 20">
            <a:extLst>
              <a:ext uri="{FF2B5EF4-FFF2-40B4-BE49-F238E27FC236}">
                <a16:creationId xmlns:a16="http://schemas.microsoft.com/office/drawing/2014/main" id="{42303C7D-4254-4655-ABBA-1E09EE8CDB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85708">
            <a:off x="6145821" y="199276"/>
            <a:ext cx="1482793" cy="1482793"/>
          </a:xfrm>
          <a:prstGeom prst="rect">
            <a:avLst/>
          </a:prstGeom>
        </p:spPr>
      </p:pic>
      <p:pic>
        <p:nvPicPr>
          <p:cNvPr id="22" name="Resim 21">
            <a:extLst>
              <a:ext uri="{FF2B5EF4-FFF2-40B4-BE49-F238E27FC236}">
                <a16:creationId xmlns:a16="http://schemas.microsoft.com/office/drawing/2014/main" id="{1F00AB53-406A-4680-BC12-BAB69DB662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98998">
            <a:off x="5209636" y="33712"/>
            <a:ext cx="1485614" cy="1601962"/>
          </a:xfrm>
          <a:prstGeom prst="rect">
            <a:avLst/>
          </a:prstGeom>
        </p:spPr>
      </p:pic>
      <p:sp>
        <p:nvSpPr>
          <p:cNvPr id="2" name="Ok: Sağ 1">
            <a:extLst>
              <a:ext uri="{FF2B5EF4-FFF2-40B4-BE49-F238E27FC236}">
                <a16:creationId xmlns:a16="http://schemas.microsoft.com/office/drawing/2014/main" id="{2BC90ED5-E9B1-48B5-96F5-A93AD7B995D3}"/>
              </a:ext>
            </a:extLst>
          </p:cNvPr>
          <p:cNvSpPr/>
          <p:nvPr/>
        </p:nvSpPr>
        <p:spPr>
          <a:xfrm rot="20112670">
            <a:off x="3298003" y="5121266"/>
            <a:ext cx="1512168" cy="864096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Comic Sans MS" panose="030F0702030302020204" pitchFamily="66" charset="0"/>
              </a:rPr>
              <a:t>John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D4FB718-AAAD-4492-A3A2-840B546E2D6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53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7E7E147D-B7F0-4469-8281-A1C197EAB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75" y="1988840"/>
            <a:ext cx="3949761" cy="3949761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84159B7-B7A4-4A57-8278-17B8242E7087}"/>
              </a:ext>
            </a:extLst>
          </p:cNvPr>
          <p:cNvSpPr txBox="1"/>
          <p:nvPr/>
        </p:nvSpPr>
        <p:spPr>
          <a:xfrm>
            <a:off x="611560" y="2845385"/>
            <a:ext cx="33123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atin typeface="Comic Sans MS" panose="030F0702030302020204" pitchFamily="66" charset="0"/>
              </a:rPr>
              <a:t>Can </a:t>
            </a:r>
            <a:r>
              <a:rPr lang="tr-TR" sz="2400" dirty="0" err="1">
                <a:latin typeface="Comic Sans MS" panose="030F0702030302020204" pitchFamily="66" charset="0"/>
              </a:rPr>
              <a:t>you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  <a:r>
              <a:rPr lang="tr-TR" sz="2400" dirty="0" err="1">
                <a:latin typeface="Comic Sans MS" panose="030F0702030302020204" pitchFamily="66" charset="0"/>
              </a:rPr>
              <a:t>help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  <a:r>
              <a:rPr lang="tr-TR" sz="2400" dirty="0" err="1">
                <a:latin typeface="Comic Sans MS" panose="030F0702030302020204" pitchFamily="66" charset="0"/>
              </a:rPr>
              <a:t>to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  <a:r>
              <a:rPr lang="tr-TR" sz="2400" dirty="0" err="1">
                <a:latin typeface="Comic Sans MS" panose="030F0702030302020204" pitchFamily="66" charset="0"/>
              </a:rPr>
              <a:t>find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  <a:r>
              <a:rPr lang="tr-TR" sz="2400" dirty="0" err="1">
                <a:latin typeface="Comic Sans MS" panose="030F0702030302020204" pitchFamily="66" charset="0"/>
              </a:rPr>
              <a:t>John’s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  <a:r>
              <a:rPr lang="tr-TR" sz="2400" dirty="0" err="1">
                <a:latin typeface="Comic Sans MS" panose="030F0702030302020204" pitchFamily="66" charset="0"/>
              </a:rPr>
              <a:t>photo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  <a:r>
              <a:rPr lang="tr-TR" sz="2400" dirty="0" err="1">
                <a:latin typeface="Comic Sans MS" panose="030F0702030302020204" pitchFamily="66" charset="0"/>
              </a:rPr>
              <a:t>now</a:t>
            </a:r>
            <a:r>
              <a:rPr lang="tr-TR" sz="2400" dirty="0">
                <a:latin typeface="Comic Sans MS" panose="030F0702030302020204" pitchFamily="66" charset="0"/>
              </a:rPr>
              <a:t>?</a:t>
            </a:r>
          </a:p>
          <a:p>
            <a:endParaRPr lang="tr-TR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He </a:t>
            </a:r>
            <a:r>
              <a:rPr lang="tr-TR" sz="2400" dirty="0">
                <a:latin typeface="Comic Sans MS" panose="030F0702030302020204" pitchFamily="66" charset="0"/>
              </a:rPr>
              <a:t>is a </a:t>
            </a:r>
            <a:r>
              <a:rPr lang="tr-TR" sz="2400" dirty="0" err="1">
                <a:latin typeface="Comic Sans MS" panose="030F0702030302020204" pitchFamily="66" charset="0"/>
              </a:rPr>
              <a:t>my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  <a:r>
              <a:rPr lang="tr-TR" sz="2400" dirty="0" err="1">
                <a:latin typeface="Comic Sans MS" panose="030F0702030302020204" pitchFamily="66" charset="0"/>
              </a:rPr>
              <a:t>friend</a:t>
            </a:r>
            <a:r>
              <a:rPr lang="tr-TR" sz="2400" dirty="0">
                <a:latin typeface="Comic Sans MS" panose="030F0702030302020204" pitchFamily="66" charset="0"/>
              </a:rPr>
              <a:t>.</a:t>
            </a:r>
          </a:p>
          <a:p>
            <a:endParaRPr lang="tr-TR" sz="2400" dirty="0">
              <a:latin typeface="Comic Sans MS" panose="030F0702030302020204" pitchFamily="66" charset="0"/>
            </a:endParaRP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8835FB15-09C5-4444-9344-B997470744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576" y="4729466"/>
            <a:ext cx="2232248" cy="2128534"/>
          </a:xfrm>
          <a:prstGeom prst="rect">
            <a:avLst/>
          </a:prstGeom>
        </p:spPr>
      </p:pic>
      <p:sp>
        <p:nvSpPr>
          <p:cNvPr id="13" name="Gözyaşı Damlası 12">
            <a:hlinkClick r:id="rId4" action="ppaction://hlinksldjump"/>
            <a:extLst>
              <a:ext uri="{FF2B5EF4-FFF2-40B4-BE49-F238E27FC236}">
                <a16:creationId xmlns:a16="http://schemas.microsoft.com/office/drawing/2014/main" id="{C7521CF1-E992-4370-AE3E-829C1EE99D25}"/>
              </a:ext>
            </a:extLst>
          </p:cNvPr>
          <p:cNvSpPr/>
          <p:nvPr/>
        </p:nvSpPr>
        <p:spPr>
          <a:xfrm>
            <a:off x="4601375" y="980728"/>
            <a:ext cx="1482793" cy="1512168"/>
          </a:xfrm>
          <a:prstGeom prst="teardrop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boy</a:t>
            </a:r>
          </a:p>
        </p:txBody>
      </p:sp>
      <p:sp>
        <p:nvSpPr>
          <p:cNvPr id="14" name="Gözyaşı Damlası 13">
            <a:hlinkClick r:id="rId5" action="ppaction://hlinksldjump"/>
            <a:extLst>
              <a:ext uri="{FF2B5EF4-FFF2-40B4-BE49-F238E27FC236}">
                <a16:creationId xmlns:a16="http://schemas.microsoft.com/office/drawing/2014/main" id="{81AD5E8A-FFD7-4F08-9DB2-596966A5146E}"/>
              </a:ext>
            </a:extLst>
          </p:cNvPr>
          <p:cNvSpPr/>
          <p:nvPr/>
        </p:nvSpPr>
        <p:spPr>
          <a:xfrm flipH="1">
            <a:off x="6977641" y="1052736"/>
            <a:ext cx="1482791" cy="1512168"/>
          </a:xfrm>
          <a:prstGeom prst="teardrop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girl</a:t>
            </a:r>
            <a:endParaRPr lang="tr-TR"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2" name="Resim 21">
            <a:extLst>
              <a:ext uri="{FF2B5EF4-FFF2-40B4-BE49-F238E27FC236}">
                <a16:creationId xmlns:a16="http://schemas.microsoft.com/office/drawing/2014/main" id="{1F00AB53-406A-4680-BC12-BAB69DB662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98998">
            <a:off x="5209636" y="33712"/>
            <a:ext cx="1485614" cy="1601962"/>
          </a:xfrm>
          <a:prstGeom prst="rect">
            <a:avLst/>
          </a:prstGeom>
        </p:spPr>
      </p:pic>
      <p:sp>
        <p:nvSpPr>
          <p:cNvPr id="2" name="Ok: Sağ 1">
            <a:extLst>
              <a:ext uri="{FF2B5EF4-FFF2-40B4-BE49-F238E27FC236}">
                <a16:creationId xmlns:a16="http://schemas.microsoft.com/office/drawing/2014/main" id="{2BC90ED5-E9B1-48B5-96F5-A93AD7B995D3}"/>
              </a:ext>
            </a:extLst>
          </p:cNvPr>
          <p:cNvSpPr/>
          <p:nvPr/>
        </p:nvSpPr>
        <p:spPr>
          <a:xfrm rot="20112670">
            <a:off x="3298003" y="5121266"/>
            <a:ext cx="1512168" cy="864096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Comic Sans MS" panose="030F0702030302020204" pitchFamily="66" charset="0"/>
              </a:rPr>
              <a:t>John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D4FB718-AAAD-4492-A3A2-840B546E2D6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720080" cy="720080"/>
          </a:xfrm>
          <a:prstGeom prst="rect">
            <a:avLst/>
          </a:prstGeom>
        </p:spPr>
      </p:pic>
      <p:sp>
        <p:nvSpPr>
          <p:cNvPr id="17" name="Dikdörtgen 16">
            <a:extLst>
              <a:ext uri="{FF2B5EF4-FFF2-40B4-BE49-F238E27FC236}">
                <a16:creationId xmlns:a16="http://schemas.microsoft.com/office/drawing/2014/main" id="{8FE2BB79-D0EA-4AEB-87AA-EE0B0F58EC4E}"/>
              </a:ext>
            </a:extLst>
          </p:cNvPr>
          <p:cNvSpPr/>
          <p:nvPr/>
        </p:nvSpPr>
        <p:spPr>
          <a:xfrm rot="20237453">
            <a:off x="4537617" y="467961"/>
            <a:ext cx="6767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he</a:t>
            </a:r>
          </a:p>
        </p:txBody>
      </p:sp>
      <p:sp>
        <p:nvSpPr>
          <p:cNvPr id="18" name="Dikdörtgen 17">
            <a:extLst>
              <a:ext uri="{FF2B5EF4-FFF2-40B4-BE49-F238E27FC236}">
                <a16:creationId xmlns:a16="http://schemas.microsoft.com/office/drawing/2014/main" id="{A33581FF-AAB4-4578-B109-9909A2EC17CB}"/>
              </a:ext>
            </a:extLst>
          </p:cNvPr>
          <p:cNvSpPr/>
          <p:nvPr/>
        </p:nvSpPr>
        <p:spPr>
          <a:xfrm rot="1190193">
            <a:off x="7716764" y="478866"/>
            <a:ext cx="8867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she</a:t>
            </a:r>
            <a:endParaRPr lang="tr-TR" sz="32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214574BE-F7DB-4432-B53B-A0D5FBB57892}"/>
              </a:ext>
            </a:extLst>
          </p:cNvPr>
          <p:cNvSpPr/>
          <p:nvPr/>
        </p:nvSpPr>
        <p:spPr>
          <a:xfrm>
            <a:off x="4601375" y="1340768"/>
            <a:ext cx="1482793" cy="800719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59F458C1-6F92-42D4-85D2-B23C5CE22456}"/>
              </a:ext>
            </a:extLst>
          </p:cNvPr>
          <p:cNvSpPr/>
          <p:nvPr/>
        </p:nvSpPr>
        <p:spPr>
          <a:xfrm>
            <a:off x="6732240" y="764704"/>
            <a:ext cx="18609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21078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26F1AA1-3FD0-4152-B1D3-9012DFD9D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He is </a:t>
            </a:r>
            <a:r>
              <a:rPr lang="tr-TR" dirty="0" err="1">
                <a:solidFill>
                  <a:schemeClr val="tx1"/>
                </a:solidFill>
                <a:latin typeface="Comic Sans MS" panose="030F0702030302020204" pitchFamily="66" charset="0"/>
              </a:rPr>
              <a:t>young</a:t>
            </a:r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21" name="Resim 20">
            <a:hlinkClick r:id="rId2" action="ppaction://hlinksldjump"/>
            <a:extLst>
              <a:ext uri="{FF2B5EF4-FFF2-40B4-BE49-F238E27FC236}">
                <a16:creationId xmlns:a16="http://schemas.microsoft.com/office/drawing/2014/main" id="{79650E4B-8198-4F9F-B80C-3FA04922BD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227" y="-387424"/>
            <a:ext cx="3895197" cy="3895197"/>
          </a:xfrm>
          <a:prstGeom prst="rect">
            <a:avLst/>
          </a:prstGeom>
        </p:spPr>
      </p:pic>
      <p:pic>
        <p:nvPicPr>
          <p:cNvPr id="23" name="Resim 22">
            <a:extLst>
              <a:ext uri="{FF2B5EF4-FFF2-40B4-BE49-F238E27FC236}">
                <a16:creationId xmlns:a16="http://schemas.microsoft.com/office/drawing/2014/main" id="{789317BA-47C5-4A71-A564-15454628D4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81991">
            <a:off x="3200397" y="1485374"/>
            <a:ext cx="2743206" cy="2743206"/>
          </a:xfrm>
          <a:prstGeom prst="rect">
            <a:avLst/>
          </a:prstGeom>
        </p:spPr>
      </p:pic>
      <p:pic>
        <p:nvPicPr>
          <p:cNvPr id="25" name="Resim 24">
            <a:extLst>
              <a:ext uri="{FF2B5EF4-FFF2-40B4-BE49-F238E27FC236}">
                <a16:creationId xmlns:a16="http://schemas.microsoft.com/office/drawing/2014/main" id="{A3C027FB-3995-4E4A-9C64-0A00751919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80755">
            <a:off x="3128067" y="2993179"/>
            <a:ext cx="2743206" cy="2743206"/>
          </a:xfrm>
          <a:prstGeom prst="rect">
            <a:avLst/>
          </a:prstGeom>
        </p:spPr>
      </p:pic>
      <p:sp>
        <p:nvSpPr>
          <p:cNvPr id="26" name="Dikdörtgen 25">
            <a:extLst>
              <a:ext uri="{FF2B5EF4-FFF2-40B4-BE49-F238E27FC236}">
                <a16:creationId xmlns:a16="http://schemas.microsoft.com/office/drawing/2014/main" id="{0B8009F1-3673-4DDE-AD8F-86348D890A13}"/>
              </a:ext>
            </a:extLst>
          </p:cNvPr>
          <p:cNvSpPr/>
          <p:nvPr/>
        </p:nvSpPr>
        <p:spPr>
          <a:xfrm>
            <a:off x="4573868" y="2865710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?</a:t>
            </a:r>
          </a:p>
        </p:txBody>
      </p:sp>
      <p:pic>
        <p:nvPicPr>
          <p:cNvPr id="29" name="Resim 28">
            <a:hlinkClick r:id="rId5" action="ppaction://hlinksldjump"/>
            <a:extLst>
              <a:ext uri="{FF2B5EF4-FFF2-40B4-BE49-F238E27FC236}">
                <a16:creationId xmlns:a16="http://schemas.microsoft.com/office/drawing/2014/main" id="{7B040E4F-BC46-4359-8635-AA4A53B954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43" y="3154319"/>
            <a:ext cx="3875081" cy="3875081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B07A5177-5D38-4EB5-A492-CB828F9743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87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7E7E147D-B7F0-4469-8281-A1C197EAB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75" y="1988840"/>
            <a:ext cx="3949761" cy="3949761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84159B7-B7A4-4A57-8278-17B8242E7087}"/>
              </a:ext>
            </a:extLst>
          </p:cNvPr>
          <p:cNvSpPr txBox="1"/>
          <p:nvPr/>
        </p:nvSpPr>
        <p:spPr>
          <a:xfrm>
            <a:off x="611560" y="2348880"/>
            <a:ext cx="33123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err="1">
                <a:latin typeface="Comic Sans MS" panose="030F0702030302020204" pitchFamily="66" charset="0"/>
              </a:rPr>
              <a:t>Daisy</a:t>
            </a:r>
            <a:r>
              <a:rPr lang="tr-TR" sz="2000" dirty="0">
                <a:latin typeface="Comic Sans MS" panose="030F0702030302020204" pitchFamily="66" charset="0"/>
              </a:rPr>
              <a:t> is </a:t>
            </a:r>
            <a:r>
              <a:rPr lang="tr-TR" sz="2000" dirty="0" err="1">
                <a:latin typeface="Comic Sans MS" panose="030F0702030302020204" pitchFamily="66" charset="0"/>
              </a:rPr>
              <a:t>my</a:t>
            </a:r>
            <a:r>
              <a:rPr lang="tr-TR" sz="2000" dirty="0">
                <a:latin typeface="Comic Sans MS" panose="030F0702030302020204" pitchFamily="66" charset="0"/>
              </a:rPr>
              <a:t> </a:t>
            </a:r>
            <a:r>
              <a:rPr lang="tr-TR" sz="2000" dirty="0" err="1">
                <a:latin typeface="Comic Sans MS" panose="030F0702030302020204" pitchFamily="66" charset="0"/>
              </a:rPr>
              <a:t>best</a:t>
            </a:r>
            <a:r>
              <a:rPr lang="tr-TR" sz="2000" dirty="0">
                <a:latin typeface="Comic Sans MS" panose="030F0702030302020204" pitchFamily="66" charset="0"/>
              </a:rPr>
              <a:t> </a:t>
            </a:r>
            <a:r>
              <a:rPr lang="tr-TR" sz="2000" dirty="0" err="1">
                <a:latin typeface="Comic Sans MS" panose="030F0702030302020204" pitchFamily="66" charset="0"/>
              </a:rPr>
              <a:t>friend</a:t>
            </a:r>
            <a:r>
              <a:rPr lang="tr-TR" sz="2000" dirty="0">
                <a:latin typeface="Comic Sans MS" panose="030F0702030302020204" pitchFamily="66" charset="0"/>
              </a:rPr>
              <a:t>.</a:t>
            </a:r>
          </a:p>
          <a:p>
            <a:r>
              <a:rPr lang="tr-TR" sz="2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She</a:t>
            </a:r>
            <a:r>
              <a:rPr lang="tr-TR" sz="2000" dirty="0">
                <a:latin typeface="Comic Sans MS" panose="030F0702030302020204" pitchFamily="66" charset="0"/>
              </a:rPr>
              <a:t> is ten </a:t>
            </a:r>
            <a:r>
              <a:rPr lang="tr-TR" sz="2000" dirty="0" err="1">
                <a:latin typeface="Comic Sans MS" panose="030F0702030302020204" pitchFamily="66" charset="0"/>
              </a:rPr>
              <a:t>years</a:t>
            </a:r>
            <a:r>
              <a:rPr lang="tr-TR" sz="2000" dirty="0">
                <a:latin typeface="Comic Sans MS" panose="030F0702030302020204" pitchFamily="66" charset="0"/>
              </a:rPr>
              <a:t> </a:t>
            </a:r>
            <a:r>
              <a:rPr lang="tr-TR" sz="2000" dirty="0" err="1">
                <a:latin typeface="Comic Sans MS" panose="030F0702030302020204" pitchFamily="66" charset="0"/>
              </a:rPr>
              <a:t>old</a:t>
            </a:r>
            <a:r>
              <a:rPr lang="tr-TR" sz="2000" dirty="0">
                <a:latin typeface="Comic Sans MS" panose="030F0702030302020204" pitchFamily="66" charset="0"/>
              </a:rPr>
              <a:t>.</a:t>
            </a:r>
          </a:p>
          <a:p>
            <a:r>
              <a:rPr lang="tr-TR" sz="2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She</a:t>
            </a:r>
            <a:r>
              <a:rPr lang="tr-TR" sz="2000" dirty="0">
                <a:latin typeface="Comic Sans MS" panose="030F0702030302020204" pitchFamily="66" charset="0"/>
              </a:rPr>
              <a:t> is a </a:t>
            </a:r>
            <a:r>
              <a:rPr lang="tr-TR" sz="2000" dirty="0" err="1">
                <a:latin typeface="Comic Sans MS" panose="030F0702030302020204" pitchFamily="66" charset="0"/>
              </a:rPr>
              <a:t>student</a:t>
            </a:r>
            <a:r>
              <a:rPr lang="tr-TR" sz="2000" dirty="0">
                <a:latin typeface="Comic Sans MS" panose="030F0702030302020204" pitchFamily="66" charset="0"/>
              </a:rPr>
              <a:t>.</a:t>
            </a:r>
          </a:p>
          <a:p>
            <a:r>
              <a:rPr lang="tr-TR" sz="2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She</a:t>
            </a:r>
            <a:r>
              <a:rPr lang="tr-TR" sz="2000" dirty="0">
                <a:latin typeface="Comic Sans MS" panose="030F0702030302020204" pitchFamily="66" charset="0"/>
              </a:rPr>
              <a:t> is </a:t>
            </a:r>
            <a:r>
              <a:rPr lang="tr-TR" sz="2000" dirty="0" err="1">
                <a:latin typeface="Comic Sans MS" panose="030F0702030302020204" pitchFamily="66" charset="0"/>
              </a:rPr>
              <a:t>from</a:t>
            </a:r>
            <a:r>
              <a:rPr lang="tr-TR" sz="2000" dirty="0">
                <a:latin typeface="Comic Sans MS" panose="030F0702030302020204" pitchFamily="66" charset="0"/>
              </a:rPr>
              <a:t> </a:t>
            </a:r>
            <a:r>
              <a:rPr lang="tr-TR" sz="2000" dirty="0" err="1">
                <a:latin typeface="Comic Sans MS" panose="030F0702030302020204" pitchFamily="66" charset="0"/>
              </a:rPr>
              <a:t>England</a:t>
            </a:r>
            <a:r>
              <a:rPr lang="tr-TR" sz="2000" dirty="0">
                <a:latin typeface="Comic Sans MS" panose="030F0702030302020204" pitchFamily="66" charset="0"/>
              </a:rPr>
              <a:t>. </a:t>
            </a:r>
          </a:p>
          <a:p>
            <a:r>
              <a:rPr lang="tr-TR" sz="2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She</a:t>
            </a:r>
            <a:r>
              <a:rPr lang="tr-TR" sz="2000" dirty="0">
                <a:latin typeface="Comic Sans MS" panose="030F0702030302020204" pitchFamily="66" charset="0"/>
              </a:rPr>
              <a:t> is English.</a:t>
            </a:r>
          </a:p>
          <a:p>
            <a:r>
              <a:rPr lang="tr-TR" sz="2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She</a:t>
            </a:r>
            <a:r>
              <a:rPr lang="tr-TR" sz="2000" dirty="0">
                <a:latin typeface="Comic Sans MS" panose="030F0702030302020204" pitchFamily="66" charset="0"/>
              </a:rPr>
              <a:t> </a:t>
            </a:r>
            <a:r>
              <a:rPr lang="tr-TR" sz="2000" dirty="0" err="1">
                <a:latin typeface="Comic Sans MS" panose="030F0702030302020204" pitchFamily="66" charset="0"/>
              </a:rPr>
              <a:t>likes</a:t>
            </a:r>
            <a:r>
              <a:rPr lang="tr-TR" sz="2000" dirty="0">
                <a:latin typeface="Comic Sans MS" panose="030F0702030302020204" pitchFamily="66" charset="0"/>
              </a:rPr>
              <a:t> </a:t>
            </a:r>
            <a:r>
              <a:rPr lang="tr-TR" sz="2000" dirty="0" err="1">
                <a:latin typeface="Comic Sans MS" panose="030F0702030302020204" pitchFamily="66" charset="0"/>
              </a:rPr>
              <a:t>reading</a:t>
            </a:r>
            <a:r>
              <a:rPr lang="tr-TR" sz="2000" dirty="0">
                <a:latin typeface="Comic Sans MS" panose="030F0702030302020204" pitchFamily="66" charset="0"/>
              </a:rPr>
              <a:t> </a:t>
            </a:r>
            <a:r>
              <a:rPr lang="tr-TR" sz="2000" dirty="0" err="1">
                <a:latin typeface="Comic Sans MS" panose="030F0702030302020204" pitchFamily="66" charset="0"/>
              </a:rPr>
              <a:t>books</a:t>
            </a:r>
            <a:r>
              <a:rPr lang="tr-TR" sz="2000" dirty="0">
                <a:latin typeface="Comic Sans MS" panose="030F0702030302020204" pitchFamily="66" charset="0"/>
              </a:rPr>
              <a:t>.</a:t>
            </a:r>
          </a:p>
          <a:p>
            <a:endParaRPr lang="tr-TR" sz="2000" dirty="0">
              <a:latin typeface="Comic Sans MS" panose="030F0702030302020204" pitchFamily="66" charset="0"/>
            </a:endParaRPr>
          </a:p>
          <a:p>
            <a:r>
              <a:rPr lang="tr-TR" dirty="0" err="1">
                <a:latin typeface="Comic Sans MS" panose="030F0702030302020204" pitchFamily="66" charset="0"/>
              </a:rPr>
              <a:t>Please</a:t>
            </a:r>
            <a:r>
              <a:rPr lang="tr-TR" dirty="0">
                <a:latin typeface="Comic Sans MS" panose="030F0702030302020204" pitchFamily="66" charset="0"/>
              </a:rPr>
              <a:t>, </a:t>
            </a:r>
            <a:r>
              <a:rPr lang="tr-TR" dirty="0" err="1">
                <a:latin typeface="Comic Sans MS" panose="030F0702030302020204" pitchFamily="66" charset="0"/>
              </a:rPr>
              <a:t>find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Daisy’s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photo</a:t>
            </a:r>
            <a:r>
              <a:rPr lang="tr-TR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  <a:p>
            <a:endParaRPr lang="tr-TR" sz="2000" dirty="0">
              <a:latin typeface="Comic Sans MS" panose="030F0702030302020204" pitchFamily="66" charset="0"/>
            </a:endParaRP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8835FB15-09C5-4444-9344-B997470744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576" y="4729466"/>
            <a:ext cx="2232248" cy="2128534"/>
          </a:xfrm>
          <a:prstGeom prst="rect">
            <a:avLst/>
          </a:prstGeom>
        </p:spPr>
      </p:pic>
      <p:sp>
        <p:nvSpPr>
          <p:cNvPr id="13" name="Gözyaşı Damlası 12">
            <a:hlinkClick r:id="rId4" action="ppaction://hlinksldjump"/>
            <a:extLst>
              <a:ext uri="{FF2B5EF4-FFF2-40B4-BE49-F238E27FC236}">
                <a16:creationId xmlns:a16="http://schemas.microsoft.com/office/drawing/2014/main" id="{C7521CF1-E992-4370-AE3E-829C1EE99D25}"/>
              </a:ext>
            </a:extLst>
          </p:cNvPr>
          <p:cNvSpPr/>
          <p:nvPr/>
        </p:nvSpPr>
        <p:spPr>
          <a:xfrm>
            <a:off x="4601375" y="980728"/>
            <a:ext cx="1482793" cy="1512168"/>
          </a:xfrm>
          <a:prstGeom prst="teardrop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boy</a:t>
            </a:r>
          </a:p>
        </p:txBody>
      </p:sp>
      <p:sp>
        <p:nvSpPr>
          <p:cNvPr id="14" name="Gözyaşı Damlası 13">
            <a:hlinkClick r:id="rId5" action="ppaction://hlinksldjump"/>
            <a:extLst>
              <a:ext uri="{FF2B5EF4-FFF2-40B4-BE49-F238E27FC236}">
                <a16:creationId xmlns:a16="http://schemas.microsoft.com/office/drawing/2014/main" id="{81AD5E8A-FFD7-4F08-9DB2-596966A5146E}"/>
              </a:ext>
            </a:extLst>
          </p:cNvPr>
          <p:cNvSpPr/>
          <p:nvPr/>
        </p:nvSpPr>
        <p:spPr>
          <a:xfrm flipH="1">
            <a:off x="6977641" y="1052736"/>
            <a:ext cx="1482791" cy="1512168"/>
          </a:xfrm>
          <a:prstGeom prst="teardrop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girl</a:t>
            </a:r>
            <a:endParaRPr lang="tr-TR"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343B7D7B-320F-43EF-83E2-79C8BFC21994}"/>
              </a:ext>
            </a:extLst>
          </p:cNvPr>
          <p:cNvSpPr/>
          <p:nvPr/>
        </p:nvSpPr>
        <p:spPr>
          <a:xfrm>
            <a:off x="6207816" y="57398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?</a:t>
            </a:r>
          </a:p>
        </p:txBody>
      </p:sp>
      <p:pic>
        <p:nvPicPr>
          <p:cNvPr id="21" name="Resim 20">
            <a:extLst>
              <a:ext uri="{FF2B5EF4-FFF2-40B4-BE49-F238E27FC236}">
                <a16:creationId xmlns:a16="http://schemas.microsoft.com/office/drawing/2014/main" id="{42303C7D-4254-4655-ABBA-1E09EE8CDB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85708">
            <a:off x="6145821" y="199276"/>
            <a:ext cx="1482793" cy="1482793"/>
          </a:xfrm>
          <a:prstGeom prst="rect">
            <a:avLst/>
          </a:prstGeom>
        </p:spPr>
      </p:pic>
      <p:pic>
        <p:nvPicPr>
          <p:cNvPr id="22" name="Resim 21">
            <a:extLst>
              <a:ext uri="{FF2B5EF4-FFF2-40B4-BE49-F238E27FC236}">
                <a16:creationId xmlns:a16="http://schemas.microsoft.com/office/drawing/2014/main" id="{1F00AB53-406A-4680-BC12-BAB69DB662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98998">
            <a:off x="5209636" y="33712"/>
            <a:ext cx="1485614" cy="1601962"/>
          </a:xfrm>
          <a:prstGeom prst="rect">
            <a:avLst/>
          </a:prstGeom>
        </p:spPr>
      </p:pic>
      <p:sp>
        <p:nvSpPr>
          <p:cNvPr id="2" name="Ok: Sağ 1">
            <a:extLst>
              <a:ext uri="{FF2B5EF4-FFF2-40B4-BE49-F238E27FC236}">
                <a16:creationId xmlns:a16="http://schemas.microsoft.com/office/drawing/2014/main" id="{2BC90ED5-E9B1-48B5-96F5-A93AD7B995D3}"/>
              </a:ext>
            </a:extLst>
          </p:cNvPr>
          <p:cNvSpPr/>
          <p:nvPr/>
        </p:nvSpPr>
        <p:spPr>
          <a:xfrm rot="20112670">
            <a:off x="3298003" y="5121266"/>
            <a:ext cx="1512168" cy="864096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Daisy</a:t>
            </a:r>
            <a:endParaRPr lang="tr-TR" dirty="0">
              <a:latin typeface="Comic Sans MS" panose="030F0702030302020204" pitchFamily="66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D4FB718-AAAD-4492-A3A2-840B546E2D6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86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26F1AA1-3FD0-4152-B1D3-9012DFD9D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He is </a:t>
            </a:r>
            <a:r>
              <a:rPr lang="tr-TR" dirty="0" err="1">
                <a:solidFill>
                  <a:schemeClr val="tx1"/>
                </a:solidFill>
                <a:latin typeface="Comic Sans MS" panose="030F0702030302020204" pitchFamily="66" charset="0"/>
              </a:rPr>
              <a:t>young</a:t>
            </a:r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21" name="Resim 20">
            <a:hlinkClick r:id="rId2" action="ppaction://hlinksldjump"/>
            <a:extLst>
              <a:ext uri="{FF2B5EF4-FFF2-40B4-BE49-F238E27FC236}">
                <a16:creationId xmlns:a16="http://schemas.microsoft.com/office/drawing/2014/main" id="{79650E4B-8198-4F9F-B80C-3FA04922BD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227" y="-387424"/>
            <a:ext cx="3895197" cy="3895197"/>
          </a:xfrm>
          <a:prstGeom prst="rect">
            <a:avLst/>
          </a:prstGeom>
        </p:spPr>
      </p:pic>
      <p:pic>
        <p:nvPicPr>
          <p:cNvPr id="23" name="Resim 22">
            <a:extLst>
              <a:ext uri="{FF2B5EF4-FFF2-40B4-BE49-F238E27FC236}">
                <a16:creationId xmlns:a16="http://schemas.microsoft.com/office/drawing/2014/main" id="{789317BA-47C5-4A71-A564-15454628D4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81991">
            <a:off x="3200397" y="1485374"/>
            <a:ext cx="2743206" cy="2743206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870B45F3-490D-4981-8868-54AFA9D2AB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43" y="3154319"/>
            <a:ext cx="3875081" cy="3875081"/>
          </a:xfrm>
          <a:prstGeom prst="rect">
            <a:avLst/>
          </a:prstGeom>
        </p:spPr>
      </p:pic>
      <p:sp>
        <p:nvSpPr>
          <p:cNvPr id="8" name="Dikdörtgen 7">
            <a:extLst>
              <a:ext uri="{FF2B5EF4-FFF2-40B4-BE49-F238E27FC236}">
                <a16:creationId xmlns:a16="http://schemas.microsoft.com/office/drawing/2014/main" id="{F7A74CBC-42C7-4003-A43B-D71A48FD1000}"/>
              </a:ext>
            </a:extLst>
          </p:cNvPr>
          <p:cNvSpPr/>
          <p:nvPr/>
        </p:nvSpPr>
        <p:spPr>
          <a:xfrm>
            <a:off x="7164288" y="2124145"/>
            <a:ext cx="14232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young</a:t>
            </a:r>
            <a:endParaRPr lang="tr-TR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C79E65EC-AB56-43ED-90CB-FCD74736B8B1}"/>
              </a:ext>
            </a:extLst>
          </p:cNvPr>
          <p:cNvSpPr/>
          <p:nvPr/>
        </p:nvSpPr>
        <p:spPr>
          <a:xfrm>
            <a:off x="7452320" y="5364505"/>
            <a:ext cx="822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old</a:t>
            </a:r>
            <a:endParaRPr lang="tr-TR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64E9468-9399-4420-8BE8-4B8594073D57}"/>
              </a:ext>
            </a:extLst>
          </p:cNvPr>
          <p:cNvSpPr/>
          <p:nvPr/>
        </p:nvSpPr>
        <p:spPr>
          <a:xfrm>
            <a:off x="5004048" y="-27384"/>
            <a:ext cx="3024336" cy="3175117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1460D606-EF6A-40FA-96A4-0E6F9E8F5327}"/>
              </a:ext>
            </a:extLst>
          </p:cNvPr>
          <p:cNvSpPr/>
          <p:nvPr/>
        </p:nvSpPr>
        <p:spPr>
          <a:xfrm>
            <a:off x="6945402" y="4630194"/>
            <a:ext cx="18609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X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5DD79A6B-AC3B-4E27-83AE-1B1A9D9F31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1405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5083FE-F49C-4547-AFA7-B2B68A8A5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He has </a:t>
            </a:r>
            <a:r>
              <a:rPr lang="tr-TR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long</a:t>
            </a:r>
            <a:r>
              <a:rPr lang="tr-TR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hair</a:t>
            </a:r>
            <a:endParaRPr lang="tr-TR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Resim 4">
            <a:hlinkClick r:id="rId2" action="ppaction://hlinksldjump"/>
            <a:extLst>
              <a:ext uri="{FF2B5EF4-FFF2-40B4-BE49-F238E27FC236}">
                <a16:creationId xmlns:a16="http://schemas.microsoft.com/office/drawing/2014/main" id="{B99479A6-5F09-46AD-A6EB-3570A12180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16952"/>
            <a:ext cx="3112048" cy="3112048"/>
          </a:xfrm>
          <a:prstGeom prst="rect">
            <a:avLst/>
          </a:prstGeom>
        </p:spPr>
      </p:pic>
      <p:pic>
        <p:nvPicPr>
          <p:cNvPr id="7" name="Resim 6">
            <a:hlinkClick r:id="rId4" action="ppaction://hlinksldjump"/>
            <a:extLst>
              <a:ext uri="{FF2B5EF4-FFF2-40B4-BE49-F238E27FC236}">
                <a16:creationId xmlns:a16="http://schemas.microsoft.com/office/drawing/2014/main" id="{4FE03DDC-3844-48C2-A985-4BC78C5283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385912"/>
            <a:ext cx="3112048" cy="3112048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3516C76F-11AE-4B9A-841D-B47835BFCA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81991">
            <a:off x="3200397" y="1485374"/>
            <a:ext cx="2743206" cy="2743206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CEA3BE16-5CE7-49E7-876C-B12A20390C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80755">
            <a:off x="3128067" y="2993179"/>
            <a:ext cx="2743206" cy="2743206"/>
          </a:xfrm>
          <a:prstGeom prst="rect">
            <a:avLst/>
          </a:prstGeom>
        </p:spPr>
      </p:pic>
      <p:sp>
        <p:nvSpPr>
          <p:cNvPr id="10" name="Dikdörtgen 9">
            <a:extLst>
              <a:ext uri="{FF2B5EF4-FFF2-40B4-BE49-F238E27FC236}">
                <a16:creationId xmlns:a16="http://schemas.microsoft.com/office/drawing/2014/main" id="{5AADF585-D01F-4AD9-A6C7-A71E49EAA455}"/>
              </a:ext>
            </a:extLst>
          </p:cNvPr>
          <p:cNvSpPr/>
          <p:nvPr/>
        </p:nvSpPr>
        <p:spPr>
          <a:xfrm>
            <a:off x="4573868" y="2865710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?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EE338661-AD91-40DE-9A44-6A0EBA2A8E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04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5083FE-F49C-4547-AFA7-B2B68A8A5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He has </a:t>
            </a:r>
            <a:r>
              <a:rPr lang="tr-TR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long</a:t>
            </a:r>
            <a:r>
              <a:rPr lang="tr-TR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hair</a:t>
            </a:r>
            <a:endParaRPr lang="tr-TR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99479A6-5F09-46AD-A6EB-3570A12180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16952"/>
            <a:ext cx="3112048" cy="3112048"/>
          </a:xfrm>
          <a:prstGeom prst="rect">
            <a:avLst/>
          </a:prstGeom>
        </p:spPr>
      </p:pic>
      <p:pic>
        <p:nvPicPr>
          <p:cNvPr id="7" name="Resim 6">
            <a:hlinkClick r:id="rId3" action="ppaction://hlinksldjump"/>
            <a:extLst>
              <a:ext uri="{FF2B5EF4-FFF2-40B4-BE49-F238E27FC236}">
                <a16:creationId xmlns:a16="http://schemas.microsoft.com/office/drawing/2014/main" id="{4FE03DDC-3844-48C2-A985-4BC78C5283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385912"/>
            <a:ext cx="3112048" cy="3112048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5CFBB983-130D-419A-8D17-360B45C232D8}"/>
              </a:ext>
            </a:extLst>
          </p:cNvPr>
          <p:cNvSpPr/>
          <p:nvPr/>
        </p:nvSpPr>
        <p:spPr>
          <a:xfrm>
            <a:off x="6876256" y="2401724"/>
            <a:ext cx="19335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s</a:t>
            </a:r>
            <a:r>
              <a:rPr lang="tr-TR" sz="2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hort</a:t>
            </a:r>
            <a:r>
              <a:rPr lang="tr-TR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hair</a:t>
            </a:r>
            <a:endParaRPr lang="tr-TR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9950C3EC-4DC4-4C4A-80E0-A7BD9699AAE6}"/>
              </a:ext>
            </a:extLst>
          </p:cNvPr>
          <p:cNvSpPr/>
          <p:nvPr/>
        </p:nvSpPr>
        <p:spPr>
          <a:xfrm>
            <a:off x="7092280" y="5498068"/>
            <a:ext cx="16850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long</a:t>
            </a:r>
            <a:r>
              <a:rPr lang="tr-TR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hair</a:t>
            </a:r>
            <a:endParaRPr lang="tr-TR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32AAB55C-F9EE-46E8-B67A-B94A13C5CD9F}"/>
              </a:ext>
            </a:extLst>
          </p:cNvPr>
          <p:cNvSpPr/>
          <p:nvPr/>
        </p:nvSpPr>
        <p:spPr>
          <a:xfrm>
            <a:off x="6957617" y="1740004"/>
            <a:ext cx="18609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X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AE8EBBD-DCAE-4C59-8567-3B1962CA87C4}"/>
              </a:ext>
            </a:extLst>
          </p:cNvPr>
          <p:cNvSpPr/>
          <p:nvPr/>
        </p:nvSpPr>
        <p:spPr>
          <a:xfrm>
            <a:off x="5508104" y="3586664"/>
            <a:ext cx="2088232" cy="24072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DAC2AF40-9375-43FA-BFC0-FD824F2264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80755">
            <a:off x="4470890" y="3615922"/>
            <a:ext cx="1554979" cy="1554979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888DE6FD-26F1-4E16-A3AB-F4877EE232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4286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D19FAAB-45F1-4471-84E8-D7707DAC2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He has </a:t>
            </a:r>
            <a:r>
              <a:rPr lang="tr-TR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wavy</a:t>
            </a:r>
            <a:r>
              <a:rPr lang="tr-TR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hair</a:t>
            </a:r>
            <a:endParaRPr lang="tr-TR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Resim 4">
            <a:hlinkClick r:id="rId2" action="ppaction://hlinksldjump"/>
            <a:extLst>
              <a:ext uri="{FF2B5EF4-FFF2-40B4-BE49-F238E27FC236}">
                <a16:creationId xmlns:a16="http://schemas.microsoft.com/office/drawing/2014/main" id="{7154DCEE-B273-47C1-B7B6-AE8F964825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25754"/>
            <a:ext cx="2743206" cy="2743206"/>
          </a:xfrm>
          <a:prstGeom prst="rect">
            <a:avLst/>
          </a:prstGeom>
        </p:spPr>
      </p:pic>
      <p:pic>
        <p:nvPicPr>
          <p:cNvPr id="7" name="Resim 6">
            <a:hlinkClick r:id="rId4" action="ppaction://hlinksldjump"/>
            <a:extLst>
              <a:ext uri="{FF2B5EF4-FFF2-40B4-BE49-F238E27FC236}">
                <a16:creationId xmlns:a16="http://schemas.microsoft.com/office/drawing/2014/main" id="{5ADC682D-2AC8-4D9B-A3BB-3D4BCB1922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986" y="3573016"/>
            <a:ext cx="2743206" cy="2743206"/>
          </a:xfrm>
          <a:prstGeom prst="rect">
            <a:avLst/>
          </a:prstGeom>
        </p:spPr>
      </p:pic>
      <p:pic>
        <p:nvPicPr>
          <p:cNvPr id="9" name="Resim 8">
            <a:hlinkClick r:id="rId4" action="ppaction://hlinksldjump"/>
            <a:extLst>
              <a:ext uri="{FF2B5EF4-FFF2-40B4-BE49-F238E27FC236}">
                <a16:creationId xmlns:a16="http://schemas.microsoft.com/office/drawing/2014/main" id="{9DFFA50C-2E69-44C2-AD6C-17F0882670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306" y="3573016"/>
            <a:ext cx="2743206" cy="2743206"/>
          </a:xfrm>
          <a:prstGeom prst="rect">
            <a:avLst/>
          </a:prstGeom>
        </p:spPr>
      </p:pic>
      <p:pic>
        <p:nvPicPr>
          <p:cNvPr id="11" name="Resim 10">
            <a:hlinkClick r:id="rId4" action="ppaction://hlinksldjump"/>
            <a:extLst>
              <a:ext uri="{FF2B5EF4-FFF2-40B4-BE49-F238E27FC236}">
                <a16:creationId xmlns:a16="http://schemas.microsoft.com/office/drawing/2014/main" id="{A3B3ED4C-ECF2-4647-BB4F-433E8000447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306" y="325754"/>
            <a:ext cx="2743206" cy="2743206"/>
          </a:xfrm>
          <a:prstGeom prst="rect">
            <a:avLst/>
          </a:prstGeom>
        </p:spPr>
      </p:pic>
      <p:sp>
        <p:nvSpPr>
          <p:cNvPr id="12" name="Dikdörtgen 11">
            <a:extLst>
              <a:ext uri="{FF2B5EF4-FFF2-40B4-BE49-F238E27FC236}">
                <a16:creationId xmlns:a16="http://schemas.microsoft.com/office/drawing/2014/main" id="{9CDFB14F-7B0E-4D99-B301-4859A2C0EDFD}"/>
              </a:ext>
            </a:extLst>
          </p:cNvPr>
          <p:cNvSpPr/>
          <p:nvPr/>
        </p:nvSpPr>
        <p:spPr>
          <a:xfrm>
            <a:off x="6158044" y="3081734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?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A5D652B0-5F2D-4FA6-A938-6E354815F04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6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D19FAAB-45F1-4471-84E8-D7707DAC2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He has </a:t>
            </a:r>
            <a:r>
              <a:rPr lang="tr-TR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wavy</a:t>
            </a:r>
            <a:r>
              <a:rPr lang="tr-TR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hair</a:t>
            </a:r>
            <a:endParaRPr lang="tr-TR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Resim 4">
            <a:hlinkClick r:id="rId2" action="ppaction://hlinksldjump"/>
            <a:extLst>
              <a:ext uri="{FF2B5EF4-FFF2-40B4-BE49-F238E27FC236}">
                <a16:creationId xmlns:a16="http://schemas.microsoft.com/office/drawing/2014/main" id="{7154DCEE-B273-47C1-B7B6-AE8F964825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25754"/>
            <a:ext cx="2743206" cy="2743206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5ADC682D-2AC8-4D9B-A3BB-3D4BCB1922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986" y="3573016"/>
            <a:ext cx="2743206" cy="2743206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9DFFA50C-2E69-44C2-AD6C-17F0882670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306" y="3573016"/>
            <a:ext cx="2743206" cy="2743206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A3B3ED4C-ECF2-4647-BB4F-433E800044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306" y="325754"/>
            <a:ext cx="2743206" cy="274320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010C4C9-4DC3-470F-AC4A-D7B6783D8262}"/>
              </a:ext>
            </a:extLst>
          </p:cNvPr>
          <p:cNvSpPr/>
          <p:nvPr/>
        </p:nvSpPr>
        <p:spPr>
          <a:xfrm>
            <a:off x="4139952" y="325754"/>
            <a:ext cx="1944216" cy="23111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027D436C-A060-4E51-B86F-E41E3BA27997}"/>
              </a:ext>
            </a:extLst>
          </p:cNvPr>
          <p:cNvSpPr/>
          <p:nvPr/>
        </p:nvSpPr>
        <p:spPr>
          <a:xfrm>
            <a:off x="6957617" y="2060848"/>
            <a:ext cx="18609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X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3A22973A-F5DE-4EED-BA37-6F13BF6D0AA8}"/>
              </a:ext>
            </a:extLst>
          </p:cNvPr>
          <p:cNvSpPr/>
          <p:nvPr/>
        </p:nvSpPr>
        <p:spPr>
          <a:xfrm>
            <a:off x="4067944" y="5301208"/>
            <a:ext cx="18609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X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B4354DAC-7F5A-4278-B113-616F385A6924}"/>
              </a:ext>
            </a:extLst>
          </p:cNvPr>
          <p:cNvSpPr/>
          <p:nvPr/>
        </p:nvSpPr>
        <p:spPr>
          <a:xfrm>
            <a:off x="6959490" y="5301208"/>
            <a:ext cx="18609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X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8D7ABAA1-3CCB-45D2-9CC4-602A704E83D0}"/>
              </a:ext>
            </a:extLst>
          </p:cNvPr>
          <p:cNvSpPr/>
          <p:nvPr/>
        </p:nvSpPr>
        <p:spPr>
          <a:xfrm>
            <a:off x="4139952" y="2761764"/>
            <a:ext cx="18373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w</a:t>
            </a:r>
            <a:r>
              <a:rPr lang="tr-TR" sz="2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avy</a:t>
            </a:r>
            <a:r>
              <a:rPr lang="tr-TR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hair</a:t>
            </a:r>
            <a:endParaRPr lang="tr-TR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A43EDFC1-E8DD-4D6D-A3AA-14352CE54C52}"/>
              </a:ext>
            </a:extLst>
          </p:cNvPr>
          <p:cNvSpPr/>
          <p:nvPr/>
        </p:nvSpPr>
        <p:spPr>
          <a:xfrm>
            <a:off x="6971888" y="2780928"/>
            <a:ext cx="185980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curly</a:t>
            </a:r>
            <a:r>
              <a:rPr lang="tr-TR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hair</a:t>
            </a:r>
            <a:endParaRPr lang="tr-TR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B06C0A96-C38D-4604-8783-991BF9BD8628}"/>
              </a:ext>
            </a:extLst>
          </p:cNvPr>
          <p:cNvSpPr/>
          <p:nvPr/>
        </p:nvSpPr>
        <p:spPr>
          <a:xfrm>
            <a:off x="4533614" y="6002124"/>
            <a:ext cx="9060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bald</a:t>
            </a:r>
            <a:endParaRPr lang="tr-TR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23044B48-AB7E-4468-A108-7D7A3D2BB4E4}"/>
              </a:ext>
            </a:extLst>
          </p:cNvPr>
          <p:cNvSpPr/>
          <p:nvPr/>
        </p:nvSpPr>
        <p:spPr>
          <a:xfrm>
            <a:off x="6703678" y="6009026"/>
            <a:ext cx="24048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straight</a:t>
            </a:r>
            <a:r>
              <a:rPr lang="tr-TR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hair</a:t>
            </a:r>
            <a:endParaRPr lang="tr-TR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CAF71DDC-CFEC-44D5-A8BD-1141F79CCB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80755">
            <a:off x="2830099" y="390955"/>
            <a:ext cx="1554979" cy="1554979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F7964E2D-3A32-4C8E-96F5-425D8E3621E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3976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A59CDC4-C009-4EAE-ACC0-03184A499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He has </a:t>
            </a:r>
            <a:r>
              <a:rPr lang="tr-TR" dirty="0" err="1">
                <a:solidFill>
                  <a:schemeClr val="tx1"/>
                </a:solidFill>
                <a:latin typeface="Comic Sans MS" panose="030F0702030302020204" pitchFamily="66" charset="0"/>
              </a:rPr>
              <a:t>dark</a:t>
            </a:r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Comic Sans MS" panose="030F0702030302020204" pitchFamily="66" charset="0"/>
              </a:rPr>
              <a:t>hair</a:t>
            </a:r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5" name="Resim 4">
            <a:hlinkClick r:id="rId2" action="ppaction://hlinksldjump"/>
            <a:extLst>
              <a:ext uri="{FF2B5EF4-FFF2-40B4-BE49-F238E27FC236}">
                <a16:creationId xmlns:a16="http://schemas.microsoft.com/office/drawing/2014/main" id="{DA25CA65-5214-4E1C-98E9-CA275667B5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836712"/>
            <a:ext cx="2464952" cy="2464952"/>
          </a:xfrm>
          <a:prstGeom prst="rect">
            <a:avLst/>
          </a:prstGeom>
        </p:spPr>
      </p:pic>
      <p:pic>
        <p:nvPicPr>
          <p:cNvPr id="7" name="Resim 6">
            <a:hlinkClick r:id="rId2" action="ppaction://hlinksldjump"/>
            <a:extLst>
              <a:ext uri="{FF2B5EF4-FFF2-40B4-BE49-F238E27FC236}">
                <a16:creationId xmlns:a16="http://schemas.microsoft.com/office/drawing/2014/main" id="{4B333BEF-B0DD-4581-ACFF-87D119DDF4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-188080"/>
            <a:ext cx="2464952" cy="2464952"/>
          </a:xfrm>
          <a:prstGeom prst="rect">
            <a:avLst/>
          </a:prstGeom>
        </p:spPr>
      </p:pic>
      <p:pic>
        <p:nvPicPr>
          <p:cNvPr id="9" name="Resim 8">
            <a:hlinkClick r:id="rId5" action="ppaction://hlinksldjump"/>
            <a:extLst>
              <a:ext uri="{FF2B5EF4-FFF2-40B4-BE49-F238E27FC236}">
                <a16:creationId xmlns:a16="http://schemas.microsoft.com/office/drawing/2014/main" id="{2B4B73DC-B49A-43A3-8288-21DBEDD85E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132856"/>
            <a:ext cx="2464952" cy="2464952"/>
          </a:xfrm>
          <a:prstGeom prst="rect">
            <a:avLst/>
          </a:prstGeom>
        </p:spPr>
      </p:pic>
      <p:pic>
        <p:nvPicPr>
          <p:cNvPr id="11" name="Resim 10">
            <a:hlinkClick r:id="rId2" action="ppaction://hlinksldjump"/>
            <a:extLst>
              <a:ext uri="{FF2B5EF4-FFF2-40B4-BE49-F238E27FC236}">
                <a16:creationId xmlns:a16="http://schemas.microsoft.com/office/drawing/2014/main" id="{B5BF67EB-AE2A-4072-AADC-947CCE33CA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280" y="3501008"/>
            <a:ext cx="2464952" cy="2464952"/>
          </a:xfrm>
          <a:prstGeom prst="rect">
            <a:avLst/>
          </a:prstGeom>
        </p:spPr>
      </p:pic>
      <p:pic>
        <p:nvPicPr>
          <p:cNvPr id="13" name="Resim 12">
            <a:hlinkClick r:id="rId2" action="ppaction://hlinksldjump"/>
            <a:extLst>
              <a:ext uri="{FF2B5EF4-FFF2-40B4-BE49-F238E27FC236}">
                <a16:creationId xmlns:a16="http://schemas.microsoft.com/office/drawing/2014/main" id="{CFAD183D-5C43-4055-BA6E-FA4C93ACC54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581128"/>
            <a:ext cx="2464952" cy="2464952"/>
          </a:xfrm>
          <a:prstGeom prst="rect">
            <a:avLst/>
          </a:prstGeom>
        </p:spPr>
      </p:pic>
      <p:sp>
        <p:nvSpPr>
          <p:cNvPr id="14" name="Dikdörtgen 13">
            <a:extLst>
              <a:ext uri="{FF2B5EF4-FFF2-40B4-BE49-F238E27FC236}">
                <a16:creationId xmlns:a16="http://schemas.microsoft.com/office/drawing/2014/main" id="{793704C3-8510-4211-9ADD-D35EA042506C}"/>
              </a:ext>
            </a:extLst>
          </p:cNvPr>
          <p:cNvSpPr/>
          <p:nvPr/>
        </p:nvSpPr>
        <p:spPr>
          <a:xfrm>
            <a:off x="6446076" y="3225750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?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970256C8-86C8-4BAD-B1E9-00D4236822A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60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A59CDC4-C009-4EAE-ACC0-03184A499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He has </a:t>
            </a:r>
            <a:r>
              <a:rPr lang="tr-TR" dirty="0" err="1">
                <a:solidFill>
                  <a:schemeClr val="tx1"/>
                </a:solidFill>
                <a:latin typeface="Comic Sans MS" panose="030F0702030302020204" pitchFamily="66" charset="0"/>
              </a:rPr>
              <a:t>dark</a:t>
            </a:r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Comic Sans MS" panose="030F0702030302020204" pitchFamily="66" charset="0"/>
              </a:rPr>
              <a:t>hair</a:t>
            </a:r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A25CA65-5214-4E1C-98E9-CA275667B5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836712"/>
            <a:ext cx="2464952" cy="2464952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4B333BEF-B0DD-4581-ACFF-87D119DDF4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-188080"/>
            <a:ext cx="2464952" cy="2464952"/>
          </a:xfrm>
          <a:prstGeom prst="rect">
            <a:avLst/>
          </a:prstGeom>
        </p:spPr>
      </p:pic>
      <p:pic>
        <p:nvPicPr>
          <p:cNvPr id="9" name="Resim 8">
            <a:hlinkClick r:id="rId4" action="ppaction://hlinksldjump"/>
            <a:extLst>
              <a:ext uri="{FF2B5EF4-FFF2-40B4-BE49-F238E27FC236}">
                <a16:creationId xmlns:a16="http://schemas.microsoft.com/office/drawing/2014/main" id="{2B4B73DC-B49A-43A3-8288-21DBEDD85E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132856"/>
            <a:ext cx="2464952" cy="2464952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B5BF67EB-AE2A-4072-AADC-947CCE33CA3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280" y="3501008"/>
            <a:ext cx="2464952" cy="2464952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CFAD183D-5C43-4055-BA6E-FA4C93ACC54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581128"/>
            <a:ext cx="2464952" cy="2464952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6D37323-D675-458B-89B4-CD6240B4E884}"/>
              </a:ext>
            </a:extLst>
          </p:cNvPr>
          <p:cNvSpPr/>
          <p:nvPr/>
        </p:nvSpPr>
        <p:spPr>
          <a:xfrm>
            <a:off x="7308304" y="2348880"/>
            <a:ext cx="1656184" cy="1800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6D14BE05-91D2-452A-B929-D7695C69AE12}"/>
              </a:ext>
            </a:extLst>
          </p:cNvPr>
          <p:cNvSpPr/>
          <p:nvPr/>
        </p:nvSpPr>
        <p:spPr>
          <a:xfrm>
            <a:off x="4583226" y="5013176"/>
            <a:ext cx="18609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X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C33A398D-D0B1-487C-8F05-79E117FE362B}"/>
              </a:ext>
            </a:extLst>
          </p:cNvPr>
          <p:cNvSpPr/>
          <p:nvPr/>
        </p:nvSpPr>
        <p:spPr>
          <a:xfrm>
            <a:off x="4572000" y="2348880"/>
            <a:ext cx="18609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X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6E3764E0-C4CB-4F7F-A9FB-783DE75D3957}"/>
              </a:ext>
            </a:extLst>
          </p:cNvPr>
          <p:cNvSpPr/>
          <p:nvPr/>
        </p:nvSpPr>
        <p:spPr>
          <a:xfrm>
            <a:off x="7247522" y="1353542"/>
            <a:ext cx="18609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X</a:t>
            </a:r>
          </a:p>
        </p:txBody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D5B38A04-C18E-45F7-B919-8E97B1616B96}"/>
              </a:ext>
            </a:extLst>
          </p:cNvPr>
          <p:cNvSpPr/>
          <p:nvPr/>
        </p:nvSpPr>
        <p:spPr>
          <a:xfrm>
            <a:off x="7247522" y="6093296"/>
            <a:ext cx="18609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X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C85EBB72-E29B-4FEA-AAAA-B7B89BAA89AD}"/>
              </a:ext>
            </a:extLst>
          </p:cNvPr>
          <p:cNvSpPr/>
          <p:nvPr/>
        </p:nvSpPr>
        <p:spPr>
          <a:xfrm>
            <a:off x="3748490" y="637368"/>
            <a:ext cx="17652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b</a:t>
            </a:r>
            <a:r>
              <a:rPr lang="tr-TR" sz="2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rown</a:t>
            </a:r>
            <a:r>
              <a:rPr lang="tr-TR" sz="2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hair</a:t>
            </a:r>
            <a:endParaRPr lang="tr-TR" sz="2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E01B0423-CCD2-468E-802E-E5DD3A0F2C2E}"/>
              </a:ext>
            </a:extLst>
          </p:cNvPr>
          <p:cNvSpPr/>
          <p:nvPr/>
        </p:nvSpPr>
        <p:spPr>
          <a:xfrm>
            <a:off x="6266998" y="-27384"/>
            <a:ext cx="140134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red</a:t>
            </a:r>
            <a:r>
              <a:rPr lang="tr-TR" sz="2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hair</a:t>
            </a:r>
            <a:endParaRPr lang="tr-TR" sz="2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83A89D2B-40B9-4F11-9028-61DB32D643E1}"/>
              </a:ext>
            </a:extLst>
          </p:cNvPr>
          <p:cNvSpPr/>
          <p:nvPr/>
        </p:nvSpPr>
        <p:spPr>
          <a:xfrm>
            <a:off x="3860815" y="5733256"/>
            <a:ext cx="184537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blonde</a:t>
            </a:r>
            <a:r>
              <a:rPr lang="tr-TR" sz="2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hair</a:t>
            </a:r>
            <a:endParaRPr lang="tr-TR" sz="2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Dikdörtgen 17">
            <a:extLst>
              <a:ext uri="{FF2B5EF4-FFF2-40B4-BE49-F238E27FC236}">
                <a16:creationId xmlns:a16="http://schemas.microsoft.com/office/drawing/2014/main" id="{3D3A3E18-3FCA-4E4A-8DEC-D2EEA9848CCA}"/>
              </a:ext>
            </a:extLst>
          </p:cNvPr>
          <p:cNvSpPr/>
          <p:nvPr/>
        </p:nvSpPr>
        <p:spPr>
          <a:xfrm>
            <a:off x="6224938" y="6207695"/>
            <a:ext cx="155363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grey</a:t>
            </a:r>
            <a:r>
              <a:rPr lang="tr-TR" sz="2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hair</a:t>
            </a:r>
            <a:endParaRPr lang="tr-TR" sz="2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1FD285FF-DCBA-4AD6-B6F8-9EAE8AE129DB}"/>
              </a:ext>
            </a:extLst>
          </p:cNvPr>
          <p:cNvSpPr/>
          <p:nvPr/>
        </p:nvSpPr>
        <p:spPr>
          <a:xfrm>
            <a:off x="7334880" y="4191471"/>
            <a:ext cx="15680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dark</a:t>
            </a:r>
            <a:r>
              <a:rPr lang="tr-TR" sz="2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hair</a:t>
            </a:r>
            <a:endParaRPr lang="tr-TR" sz="2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0" name="Resim 19">
            <a:extLst>
              <a:ext uri="{FF2B5EF4-FFF2-40B4-BE49-F238E27FC236}">
                <a16:creationId xmlns:a16="http://schemas.microsoft.com/office/drawing/2014/main" id="{F8EE66C9-04C2-47BC-A1ED-4AD70FAF09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00192" y="2780928"/>
            <a:ext cx="1235362" cy="1235362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id="{34DC16DA-13CD-4C78-8D35-BCD815BA3D6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330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33110D5-85D0-4C39-B674-FB3B26A47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He has </a:t>
            </a:r>
            <a:r>
              <a:rPr lang="tr-TR" dirty="0" err="1">
                <a:solidFill>
                  <a:schemeClr val="tx1"/>
                </a:solidFill>
                <a:latin typeface="Comic Sans MS" panose="030F0702030302020204" pitchFamily="66" charset="0"/>
              </a:rPr>
              <a:t>beard</a:t>
            </a:r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Comic Sans MS" panose="030F0702030302020204" pitchFamily="66" charset="0"/>
              </a:rPr>
              <a:t>and</a:t>
            </a:r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Comic Sans MS" panose="030F0702030302020204" pitchFamily="66" charset="0"/>
              </a:rPr>
              <a:t>moustache</a:t>
            </a:r>
            <a:endParaRPr lang="tr-TR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Resim 4">
            <a:hlinkClick r:id="rId2" action="ppaction://hlinksldjump"/>
            <a:extLst>
              <a:ext uri="{FF2B5EF4-FFF2-40B4-BE49-F238E27FC236}">
                <a16:creationId xmlns:a16="http://schemas.microsoft.com/office/drawing/2014/main" id="{DFF9C227-8DE2-42D0-B3BE-FE8E1E71C4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421" y="2057397"/>
            <a:ext cx="2743206" cy="2743206"/>
          </a:xfrm>
          <a:prstGeom prst="rect">
            <a:avLst/>
          </a:prstGeom>
        </p:spPr>
      </p:pic>
      <p:pic>
        <p:nvPicPr>
          <p:cNvPr id="7" name="Resim 6">
            <a:hlinkClick r:id="rId4" action="ppaction://hlinksldjump"/>
            <a:extLst>
              <a:ext uri="{FF2B5EF4-FFF2-40B4-BE49-F238E27FC236}">
                <a16:creationId xmlns:a16="http://schemas.microsoft.com/office/drawing/2014/main" id="{082F74C2-29B9-4E62-806B-5FEFFA2C50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142" y="0"/>
            <a:ext cx="2743206" cy="2743206"/>
          </a:xfrm>
          <a:prstGeom prst="rect">
            <a:avLst/>
          </a:prstGeom>
        </p:spPr>
      </p:pic>
      <p:pic>
        <p:nvPicPr>
          <p:cNvPr id="9" name="Resim 8">
            <a:hlinkClick r:id="rId4" action="ppaction://hlinksldjump"/>
            <a:extLst>
              <a:ext uri="{FF2B5EF4-FFF2-40B4-BE49-F238E27FC236}">
                <a16:creationId xmlns:a16="http://schemas.microsoft.com/office/drawing/2014/main" id="{35D1D80F-AD56-443A-BEAD-57BF2FB23F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4" y="3789040"/>
            <a:ext cx="2743206" cy="2743206"/>
          </a:xfrm>
          <a:prstGeom prst="rect">
            <a:avLst/>
          </a:prstGeom>
        </p:spPr>
      </p:pic>
      <p:sp>
        <p:nvSpPr>
          <p:cNvPr id="10" name="Dikdörtgen 9">
            <a:extLst>
              <a:ext uri="{FF2B5EF4-FFF2-40B4-BE49-F238E27FC236}">
                <a16:creationId xmlns:a16="http://schemas.microsoft.com/office/drawing/2014/main" id="{A5596EA9-2F65-41EF-BA2B-9538DA3FBC43}"/>
              </a:ext>
            </a:extLst>
          </p:cNvPr>
          <p:cNvSpPr/>
          <p:nvPr/>
        </p:nvSpPr>
        <p:spPr>
          <a:xfrm>
            <a:off x="6372200" y="3140968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?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5BED4A07-4896-4E78-BF07-AB5CFBDE5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5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33110D5-85D0-4C39-B674-FB3B26A47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He has </a:t>
            </a:r>
            <a:r>
              <a:rPr lang="tr-TR" dirty="0" err="1">
                <a:solidFill>
                  <a:schemeClr val="tx1"/>
                </a:solidFill>
                <a:latin typeface="Comic Sans MS" panose="030F0702030302020204" pitchFamily="66" charset="0"/>
              </a:rPr>
              <a:t>beard</a:t>
            </a:r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Comic Sans MS" panose="030F0702030302020204" pitchFamily="66" charset="0"/>
              </a:rPr>
              <a:t>and</a:t>
            </a:r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Comic Sans MS" panose="030F0702030302020204" pitchFamily="66" charset="0"/>
              </a:rPr>
              <a:t>moustache</a:t>
            </a:r>
            <a:endParaRPr lang="tr-TR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Resim 4">
            <a:hlinkClick r:id="rId2" action="ppaction://hlinksldjump"/>
            <a:extLst>
              <a:ext uri="{FF2B5EF4-FFF2-40B4-BE49-F238E27FC236}">
                <a16:creationId xmlns:a16="http://schemas.microsoft.com/office/drawing/2014/main" id="{DFF9C227-8DE2-42D0-B3BE-FE8E1E71C4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421" y="2057397"/>
            <a:ext cx="2743206" cy="2743206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082F74C2-29B9-4E62-806B-5FEFFA2C50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142" y="0"/>
            <a:ext cx="2743206" cy="2743206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35D1D80F-AD56-443A-BEAD-57BF2FB23F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4" y="3789040"/>
            <a:ext cx="2743206" cy="274320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B46C001-20B9-4BE0-86CB-B53501B6B960}"/>
              </a:ext>
            </a:extLst>
          </p:cNvPr>
          <p:cNvSpPr/>
          <p:nvPr/>
        </p:nvSpPr>
        <p:spPr>
          <a:xfrm>
            <a:off x="4067944" y="2132856"/>
            <a:ext cx="2160240" cy="224892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3EFC0466-4D0A-4B64-9741-44079841C049}"/>
              </a:ext>
            </a:extLst>
          </p:cNvPr>
          <p:cNvSpPr/>
          <p:nvPr/>
        </p:nvSpPr>
        <p:spPr>
          <a:xfrm>
            <a:off x="7823586" y="5313982"/>
            <a:ext cx="18609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X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F6CA178F-6F87-4B4D-89A9-002F2D94ED94}"/>
              </a:ext>
            </a:extLst>
          </p:cNvPr>
          <p:cNvSpPr/>
          <p:nvPr/>
        </p:nvSpPr>
        <p:spPr>
          <a:xfrm>
            <a:off x="7823586" y="1556792"/>
            <a:ext cx="18609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X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B36F905E-2E68-4C2B-BC0B-C5E7185036C7}"/>
              </a:ext>
            </a:extLst>
          </p:cNvPr>
          <p:cNvSpPr/>
          <p:nvPr/>
        </p:nvSpPr>
        <p:spPr>
          <a:xfrm>
            <a:off x="7277349" y="6207695"/>
            <a:ext cx="103906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beard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7DE3CBAD-AC37-45A8-B6BE-46BFEBBF6958}"/>
              </a:ext>
            </a:extLst>
          </p:cNvPr>
          <p:cNvSpPr/>
          <p:nvPr/>
        </p:nvSpPr>
        <p:spPr>
          <a:xfrm>
            <a:off x="6948264" y="2463279"/>
            <a:ext cx="171874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moustache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2413FC8E-CEB6-4B20-AC33-54D084D0F809}"/>
              </a:ext>
            </a:extLst>
          </p:cNvPr>
          <p:cNvSpPr/>
          <p:nvPr/>
        </p:nvSpPr>
        <p:spPr>
          <a:xfrm>
            <a:off x="4160371" y="4509120"/>
            <a:ext cx="185178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m</a:t>
            </a:r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oustache</a:t>
            </a:r>
            <a:r>
              <a:rPr lang="tr-TR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and</a:t>
            </a:r>
            <a:r>
              <a:rPr lang="tr-TR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beard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085BB7D1-764D-40BF-997B-6C8D71B53B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93974">
            <a:off x="3755973" y="1376021"/>
            <a:ext cx="1235362" cy="1235362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BA2A44D8-135C-4EC7-9B5C-47E7579CB26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0708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1C3AA36-63E4-4E0A-B465-2C555E3B7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He has </a:t>
            </a:r>
            <a:r>
              <a:rPr lang="tr-TR" dirty="0" err="1">
                <a:solidFill>
                  <a:schemeClr val="tx1"/>
                </a:solidFill>
                <a:latin typeface="Comic Sans MS" panose="030F0702030302020204" pitchFamily="66" charset="0"/>
              </a:rPr>
              <a:t>brown</a:t>
            </a:r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Comic Sans MS" panose="030F0702030302020204" pitchFamily="66" charset="0"/>
              </a:rPr>
              <a:t>eyes</a:t>
            </a:r>
            <a:endParaRPr lang="tr-TR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Resim 4">
            <a:hlinkClick r:id="rId2" action="ppaction://hlinksldjump"/>
            <a:extLst>
              <a:ext uri="{FF2B5EF4-FFF2-40B4-BE49-F238E27FC236}">
                <a16:creationId xmlns:a16="http://schemas.microsoft.com/office/drawing/2014/main" id="{12FEB16B-4356-4CEF-ABA7-7C31DE41A9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84" y="4114794"/>
            <a:ext cx="2743206" cy="2743206"/>
          </a:xfrm>
          <a:prstGeom prst="rect">
            <a:avLst/>
          </a:prstGeom>
        </p:spPr>
      </p:pic>
      <p:pic>
        <p:nvPicPr>
          <p:cNvPr id="7" name="Resim 6">
            <a:hlinkClick r:id="rId4" action="ppaction://hlinksldjump"/>
            <a:extLst>
              <a:ext uri="{FF2B5EF4-FFF2-40B4-BE49-F238E27FC236}">
                <a16:creationId xmlns:a16="http://schemas.microsoft.com/office/drawing/2014/main" id="{B9E2B026-02CB-4A00-87BA-8D89AFE638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84" y="246375"/>
            <a:ext cx="2743206" cy="2743206"/>
          </a:xfrm>
          <a:prstGeom prst="rect">
            <a:avLst/>
          </a:prstGeom>
        </p:spPr>
      </p:pic>
      <p:pic>
        <p:nvPicPr>
          <p:cNvPr id="9" name="Resim 8">
            <a:hlinkClick r:id="rId2" action="ppaction://hlinksldjump"/>
            <a:extLst>
              <a:ext uri="{FF2B5EF4-FFF2-40B4-BE49-F238E27FC236}">
                <a16:creationId xmlns:a16="http://schemas.microsoft.com/office/drawing/2014/main" id="{F91DD3C6-AE95-42C4-8F0F-F6ABDCB8F6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087" y="4114794"/>
            <a:ext cx="2743206" cy="2743206"/>
          </a:xfrm>
          <a:prstGeom prst="rect">
            <a:avLst/>
          </a:prstGeom>
        </p:spPr>
      </p:pic>
      <p:pic>
        <p:nvPicPr>
          <p:cNvPr id="11" name="Resim 10">
            <a:hlinkClick r:id="rId2" action="ppaction://hlinksldjump"/>
            <a:extLst>
              <a:ext uri="{FF2B5EF4-FFF2-40B4-BE49-F238E27FC236}">
                <a16:creationId xmlns:a16="http://schemas.microsoft.com/office/drawing/2014/main" id="{4221B75B-2F3F-47DD-B1AF-D700F5FA065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4" y="260648"/>
            <a:ext cx="2743206" cy="2743206"/>
          </a:xfrm>
          <a:prstGeom prst="rect">
            <a:avLst/>
          </a:prstGeom>
        </p:spPr>
      </p:pic>
      <p:sp>
        <p:nvSpPr>
          <p:cNvPr id="12" name="Dikdörtgen 11">
            <a:extLst>
              <a:ext uri="{FF2B5EF4-FFF2-40B4-BE49-F238E27FC236}">
                <a16:creationId xmlns:a16="http://schemas.microsoft.com/office/drawing/2014/main" id="{B68FEAFA-08B8-499A-9F07-EAE1937F89FD}"/>
              </a:ext>
            </a:extLst>
          </p:cNvPr>
          <p:cNvSpPr/>
          <p:nvPr/>
        </p:nvSpPr>
        <p:spPr>
          <a:xfrm>
            <a:off x="6372200" y="3140968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?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B8D928F0-1719-4AC9-A471-65686EEB775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87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7E7E147D-B7F0-4469-8281-A1C197EAB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75" y="1988840"/>
            <a:ext cx="3949761" cy="3949761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84159B7-B7A4-4A57-8278-17B8242E7087}"/>
              </a:ext>
            </a:extLst>
          </p:cNvPr>
          <p:cNvSpPr txBox="1"/>
          <p:nvPr/>
        </p:nvSpPr>
        <p:spPr>
          <a:xfrm>
            <a:off x="611560" y="2348880"/>
            <a:ext cx="33123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err="1">
                <a:latin typeface="Comic Sans MS" panose="030F0702030302020204" pitchFamily="66" charset="0"/>
              </a:rPr>
              <a:t>Daisy</a:t>
            </a:r>
            <a:r>
              <a:rPr lang="tr-TR" sz="2000" dirty="0">
                <a:latin typeface="Comic Sans MS" panose="030F0702030302020204" pitchFamily="66" charset="0"/>
              </a:rPr>
              <a:t> is </a:t>
            </a:r>
            <a:r>
              <a:rPr lang="tr-TR" sz="2000" dirty="0" err="1">
                <a:latin typeface="Comic Sans MS" panose="030F0702030302020204" pitchFamily="66" charset="0"/>
              </a:rPr>
              <a:t>my</a:t>
            </a:r>
            <a:r>
              <a:rPr lang="tr-TR" sz="2000" dirty="0">
                <a:latin typeface="Comic Sans MS" panose="030F0702030302020204" pitchFamily="66" charset="0"/>
              </a:rPr>
              <a:t> </a:t>
            </a:r>
            <a:r>
              <a:rPr lang="tr-TR" sz="2000" dirty="0" err="1">
                <a:latin typeface="Comic Sans MS" panose="030F0702030302020204" pitchFamily="66" charset="0"/>
              </a:rPr>
              <a:t>best</a:t>
            </a:r>
            <a:r>
              <a:rPr lang="tr-TR" sz="2000" dirty="0">
                <a:latin typeface="Comic Sans MS" panose="030F0702030302020204" pitchFamily="66" charset="0"/>
              </a:rPr>
              <a:t> </a:t>
            </a:r>
            <a:r>
              <a:rPr lang="tr-TR" sz="2000" dirty="0" err="1">
                <a:latin typeface="Comic Sans MS" panose="030F0702030302020204" pitchFamily="66" charset="0"/>
              </a:rPr>
              <a:t>friend</a:t>
            </a:r>
            <a:r>
              <a:rPr lang="tr-TR" sz="2000" dirty="0">
                <a:latin typeface="Comic Sans MS" panose="030F0702030302020204" pitchFamily="66" charset="0"/>
              </a:rPr>
              <a:t>.</a:t>
            </a:r>
          </a:p>
          <a:p>
            <a:r>
              <a:rPr lang="tr-TR" sz="2000" dirty="0" err="1">
                <a:latin typeface="Comic Sans MS" panose="030F0702030302020204" pitchFamily="66" charset="0"/>
              </a:rPr>
              <a:t>She</a:t>
            </a:r>
            <a:r>
              <a:rPr lang="tr-TR" sz="2000" dirty="0">
                <a:latin typeface="Comic Sans MS" panose="030F0702030302020204" pitchFamily="66" charset="0"/>
              </a:rPr>
              <a:t> is ten </a:t>
            </a:r>
            <a:r>
              <a:rPr lang="tr-TR" sz="2000" dirty="0" err="1">
                <a:latin typeface="Comic Sans MS" panose="030F0702030302020204" pitchFamily="66" charset="0"/>
              </a:rPr>
              <a:t>years</a:t>
            </a:r>
            <a:r>
              <a:rPr lang="tr-TR" sz="2000" dirty="0">
                <a:latin typeface="Comic Sans MS" panose="030F0702030302020204" pitchFamily="66" charset="0"/>
              </a:rPr>
              <a:t> </a:t>
            </a:r>
            <a:r>
              <a:rPr lang="tr-TR" sz="2000" dirty="0" err="1">
                <a:latin typeface="Comic Sans MS" panose="030F0702030302020204" pitchFamily="66" charset="0"/>
              </a:rPr>
              <a:t>old</a:t>
            </a:r>
            <a:r>
              <a:rPr lang="tr-TR" sz="2000" dirty="0">
                <a:latin typeface="Comic Sans MS" panose="030F0702030302020204" pitchFamily="66" charset="0"/>
              </a:rPr>
              <a:t>.</a:t>
            </a:r>
          </a:p>
          <a:p>
            <a:r>
              <a:rPr lang="tr-TR" sz="2000" dirty="0" err="1">
                <a:latin typeface="Comic Sans MS" panose="030F0702030302020204" pitchFamily="66" charset="0"/>
              </a:rPr>
              <a:t>She</a:t>
            </a:r>
            <a:r>
              <a:rPr lang="tr-TR" sz="2000" dirty="0">
                <a:latin typeface="Comic Sans MS" panose="030F0702030302020204" pitchFamily="66" charset="0"/>
              </a:rPr>
              <a:t> is </a:t>
            </a:r>
            <a:r>
              <a:rPr lang="tr-TR" sz="2000" dirty="0" err="1">
                <a:latin typeface="Comic Sans MS" panose="030F0702030302020204" pitchFamily="66" charset="0"/>
              </a:rPr>
              <a:t>from</a:t>
            </a:r>
            <a:r>
              <a:rPr lang="tr-TR" sz="2000" dirty="0">
                <a:latin typeface="Comic Sans MS" panose="030F0702030302020204" pitchFamily="66" charset="0"/>
              </a:rPr>
              <a:t> </a:t>
            </a:r>
            <a:r>
              <a:rPr lang="tr-TR" sz="2000" dirty="0" err="1">
                <a:latin typeface="Comic Sans MS" panose="030F0702030302020204" pitchFamily="66" charset="0"/>
              </a:rPr>
              <a:t>England</a:t>
            </a:r>
            <a:r>
              <a:rPr lang="tr-TR" sz="2000" dirty="0">
                <a:latin typeface="Comic Sans MS" panose="030F0702030302020204" pitchFamily="66" charset="0"/>
              </a:rPr>
              <a:t>. </a:t>
            </a:r>
          </a:p>
          <a:p>
            <a:r>
              <a:rPr lang="tr-TR" sz="2000" dirty="0" err="1">
                <a:latin typeface="Comic Sans MS" panose="030F0702030302020204" pitchFamily="66" charset="0"/>
              </a:rPr>
              <a:t>She</a:t>
            </a:r>
            <a:r>
              <a:rPr lang="tr-TR" sz="2000" dirty="0">
                <a:latin typeface="Comic Sans MS" panose="030F0702030302020204" pitchFamily="66" charset="0"/>
              </a:rPr>
              <a:t> is English.</a:t>
            </a:r>
          </a:p>
          <a:p>
            <a:r>
              <a:rPr lang="tr-TR" sz="2000" dirty="0" err="1">
                <a:latin typeface="Comic Sans MS" panose="030F0702030302020204" pitchFamily="66" charset="0"/>
              </a:rPr>
              <a:t>She</a:t>
            </a:r>
            <a:r>
              <a:rPr lang="tr-TR" sz="2000" dirty="0">
                <a:latin typeface="Comic Sans MS" panose="030F0702030302020204" pitchFamily="66" charset="0"/>
              </a:rPr>
              <a:t> </a:t>
            </a:r>
            <a:r>
              <a:rPr lang="tr-TR" sz="2000" dirty="0" err="1">
                <a:latin typeface="Comic Sans MS" panose="030F0702030302020204" pitchFamily="66" charset="0"/>
              </a:rPr>
              <a:t>likes</a:t>
            </a:r>
            <a:r>
              <a:rPr lang="tr-TR" sz="2000" dirty="0">
                <a:latin typeface="Comic Sans MS" panose="030F0702030302020204" pitchFamily="66" charset="0"/>
              </a:rPr>
              <a:t> </a:t>
            </a:r>
            <a:r>
              <a:rPr lang="tr-TR" sz="2000" dirty="0" err="1">
                <a:latin typeface="Comic Sans MS" panose="030F0702030302020204" pitchFamily="66" charset="0"/>
              </a:rPr>
              <a:t>reading</a:t>
            </a:r>
            <a:r>
              <a:rPr lang="tr-TR" sz="2000" dirty="0">
                <a:latin typeface="Comic Sans MS" panose="030F0702030302020204" pitchFamily="66" charset="0"/>
              </a:rPr>
              <a:t> </a:t>
            </a:r>
            <a:r>
              <a:rPr lang="tr-TR" sz="2000" dirty="0" err="1">
                <a:latin typeface="Comic Sans MS" panose="030F0702030302020204" pitchFamily="66" charset="0"/>
              </a:rPr>
              <a:t>books</a:t>
            </a:r>
            <a:r>
              <a:rPr lang="tr-TR" sz="2000" dirty="0">
                <a:latin typeface="Comic Sans MS" panose="030F0702030302020204" pitchFamily="66" charset="0"/>
              </a:rPr>
              <a:t>.</a:t>
            </a:r>
          </a:p>
          <a:p>
            <a:endParaRPr lang="tr-TR" sz="2000" dirty="0">
              <a:latin typeface="Comic Sans MS" panose="030F0702030302020204" pitchFamily="66" charset="0"/>
            </a:endParaRPr>
          </a:p>
          <a:p>
            <a:r>
              <a:rPr lang="tr-TR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Please</a:t>
            </a:r>
            <a:r>
              <a:rPr lang="tr-TR" dirty="0">
                <a:solidFill>
                  <a:srgbClr val="FF0000"/>
                </a:solidFill>
                <a:latin typeface="Comic Sans MS" panose="030F0702030302020204" pitchFamily="66" charset="0"/>
              </a:rPr>
              <a:t>, </a:t>
            </a:r>
            <a:r>
              <a:rPr lang="tr-TR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find</a:t>
            </a:r>
            <a:r>
              <a:rPr lang="tr-TR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Comic Sans MS" panose="030F0702030302020204" pitchFamily="66" charset="0"/>
              </a:rPr>
              <a:t>Daisy’s</a:t>
            </a:r>
            <a:r>
              <a:rPr lang="tr-TR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photo</a:t>
            </a:r>
            <a:r>
              <a:rPr lang="tr-TR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  <a:p>
            <a:endParaRPr lang="tr-TR" sz="2000" dirty="0">
              <a:latin typeface="Comic Sans MS" panose="030F0702030302020204" pitchFamily="66" charset="0"/>
            </a:endParaRP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8835FB15-09C5-4444-9344-B997470744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576" y="4729466"/>
            <a:ext cx="2232248" cy="2128534"/>
          </a:xfrm>
          <a:prstGeom prst="rect">
            <a:avLst/>
          </a:prstGeom>
        </p:spPr>
      </p:pic>
      <p:sp>
        <p:nvSpPr>
          <p:cNvPr id="13" name="Gözyaşı Damlası 12">
            <a:extLst>
              <a:ext uri="{FF2B5EF4-FFF2-40B4-BE49-F238E27FC236}">
                <a16:creationId xmlns:a16="http://schemas.microsoft.com/office/drawing/2014/main" id="{C7521CF1-E992-4370-AE3E-829C1EE99D25}"/>
              </a:ext>
            </a:extLst>
          </p:cNvPr>
          <p:cNvSpPr/>
          <p:nvPr/>
        </p:nvSpPr>
        <p:spPr>
          <a:xfrm>
            <a:off x="4601375" y="980728"/>
            <a:ext cx="1482793" cy="1512168"/>
          </a:xfrm>
          <a:prstGeom prst="teardrop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boy</a:t>
            </a:r>
          </a:p>
        </p:txBody>
      </p:sp>
      <p:sp>
        <p:nvSpPr>
          <p:cNvPr id="14" name="Gözyaşı Damlası 13">
            <a:hlinkClick r:id="rId4" action="ppaction://hlinksldjump"/>
            <a:extLst>
              <a:ext uri="{FF2B5EF4-FFF2-40B4-BE49-F238E27FC236}">
                <a16:creationId xmlns:a16="http://schemas.microsoft.com/office/drawing/2014/main" id="{81AD5E8A-FFD7-4F08-9DB2-596966A5146E}"/>
              </a:ext>
            </a:extLst>
          </p:cNvPr>
          <p:cNvSpPr/>
          <p:nvPr/>
        </p:nvSpPr>
        <p:spPr>
          <a:xfrm flipH="1">
            <a:off x="6977641" y="1052736"/>
            <a:ext cx="1482791" cy="1512168"/>
          </a:xfrm>
          <a:prstGeom prst="teardrop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girl</a:t>
            </a:r>
            <a:endParaRPr lang="tr-TR"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1" name="Resim 20">
            <a:extLst>
              <a:ext uri="{FF2B5EF4-FFF2-40B4-BE49-F238E27FC236}">
                <a16:creationId xmlns:a16="http://schemas.microsoft.com/office/drawing/2014/main" id="{42303C7D-4254-4655-ABBA-1E09EE8CDB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85708">
            <a:off x="6145821" y="199276"/>
            <a:ext cx="1482793" cy="1482793"/>
          </a:xfrm>
          <a:prstGeom prst="rect">
            <a:avLst/>
          </a:prstGeom>
        </p:spPr>
      </p:pic>
      <p:sp>
        <p:nvSpPr>
          <p:cNvPr id="2" name="Ok: Sağ 1">
            <a:extLst>
              <a:ext uri="{FF2B5EF4-FFF2-40B4-BE49-F238E27FC236}">
                <a16:creationId xmlns:a16="http://schemas.microsoft.com/office/drawing/2014/main" id="{2BC90ED5-E9B1-48B5-96F5-A93AD7B995D3}"/>
              </a:ext>
            </a:extLst>
          </p:cNvPr>
          <p:cNvSpPr/>
          <p:nvPr/>
        </p:nvSpPr>
        <p:spPr>
          <a:xfrm rot="20112670">
            <a:off x="3298003" y="5121266"/>
            <a:ext cx="1512168" cy="864096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Daisy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91441894-973D-474D-A987-CB67708BED2B}"/>
              </a:ext>
            </a:extLst>
          </p:cNvPr>
          <p:cNvSpPr/>
          <p:nvPr/>
        </p:nvSpPr>
        <p:spPr>
          <a:xfrm rot="20237453">
            <a:off x="4537617" y="467961"/>
            <a:ext cx="6767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he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957D6FCC-5345-4D4A-9DFA-1C91C5B19D18}"/>
              </a:ext>
            </a:extLst>
          </p:cNvPr>
          <p:cNvSpPr/>
          <p:nvPr/>
        </p:nvSpPr>
        <p:spPr>
          <a:xfrm rot="1190193">
            <a:off x="7716764" y="478866"/>
            <a:ext cx="8867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she</a:t>
            </a:r>
            <a:endParaRPr lang="tr-TR" sz="32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DB3C52B7-B870-4EBB-909D-06FA95F4F76F}"/>
              </a:ext>
            </a:extLst>
          </p:cNvPr>
          <p:cNvSpPr/>
          <p:nvPr/>
        </p:nvSpPr>
        <p:spPr>
          <a:xfrm>
            <a:off x="6157696" y="184574"/>
            <a:ext cx="141263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Click</a:t>
            </a:r>
            <a:r>
              <a:rPr lang="tr-T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here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4186A51A-140D-4C48-9EE4-AB1685BD3C8E}"/>
              </a:ext>
            </a:extLst>
          </p:cNvPr>
          <p:cNvSpPr/>
          <p:nvPr/>
        </p:nvSpPr>
        <p:spPr>
          <a:xfrm>
            <a:off x="4427984" y="692696"/>
            <a:ext cx="186098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X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8C0E18C-0B15-48AD-B925-102CA3C5287C}"/>
              </a:ext>
            </a:extLst>
          </p:cNvPr>
          <p:cNvSpPr/>
          <p:nvPr/>
        </p:nvSpPr>
        <p:spPr>
          <a:xfrm>
            <a:off x="6977641" y="1196752"/>
            <a:ext cx="1482791" cy="12453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7" name="Resim 16">
            <a:extLst>
              <a:ext uri="{FF2B5EF4-FFF2-40B4-BE49-F238E27FC236}">
                <a16:creationId xmlns:a16="http://schemas.microsoft.com/office/drawing/2014/main" id="{41137556-6450-475E-8072-72FEB77EB7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6161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1C3AA36-63E4-4E0A-B465-2C555E3B7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He has </a:t>
            </a:r>
            <a:r>
              <a:rPr lang="tr-TR" dirty="0" err="1">
                <a:solidFill>
                  <a:schemeClr val="tx1"/>
                </a:solidFill>
                <a:latin typeface="Comic Sans MS" panose="030F0702030302020204" pitchFamily="66" charset="0"/>
              </a:rPr>
              <a:t>brown</a:t>
            </a:r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Comic Sans MS" panose="030F0702030302020204" pitchFamily="66" charset="0"/>
              </a:rPr>
              <a:t>eyes</a:t>
            </a:r>
            <a:endParaRPr lang="tr-TR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2FEB16B-4356-4CEF-ABA7-7C31DE41A9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84" y="4114794"/>
            <a:ext cx="2743206" cy="2743206"/>
          </a:xfrm>
          <a:prstGeom prst="rect">
            <a:avLst/>
          </a:prstGeom>
        </p:spPr>
      </p:pic>
      <p:pic>
        <p:nvPicPr>
          <p:cNvPr id="7" name="Resim 6">
            <a:hlinkClick r:id="rId3" action="ppaction://hlinksldjump"/>
            <a:extLst>
              <a:ext uri="{FF2B5EF4-FFF2-40B4-BE49-F238E27FC236}">
                <a16:creationId xmlns:a16="http://schemas.microsoft.com/office/drawing/2014/main" id="{B9E2B026-02CB-4A00-87BA-8D89AFE638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84" y="246375"/>
            <a:ext cx="2743206" cy="2743206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F91DD3C6-AE95-42C4-8F0F-F6ABDCB8F6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087" y="4114794"/>
            <a:ext cx="2743206" cy="2743206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4221B75B-2F3F-47DD-B1AF-D700F5FA06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4" y="260648"/>
            <a:ext cx="2743206" cy="274320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961CECF-CE79-4273-AC99-6BEBA30471B9}"/>
              </a:ext>
            </a:extLst>
          </p:cNvPr>
          <p:cNvSpPr/>
          <p:nvPr/>
        </p:nvSpPr>
        <p:spPr>
          <a:xfrm>
            <a:off x="4139952" y="404664"/>
            <a:ext cx="1872208" cy="208823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AF0A899A-1C74-4077-A565-02B35ED275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38996">
            <a:off x="5531461" y="1796173"/>
            <a:ext cx="1235362" cy="1235362"/>
          </a:xfrm>
          <a:prstGeom prst="rect">
            <a:avLst/>
          </a:prstGeom>
        </p:spPr>
      </p:pic>
      <p:sp>
        <p:nvSpPr>
          <p:cNvPr id="10" name="Dikdörtgen 9">
            <a:extLst>
              <a:ext uri="{FF2B5EF4-FFF2-40B4-BE49-F238E27FC236}">
                <a16:creationId xmlns:a16="http://schemas.microsoft.com/office/drawing/2014/main" id="{A06C3B48-1EEA-4594-966D-DC2BB526509C}"/>
              </a:ext>
            </a:extLst>
          </p:cNvPr>
          <p:cNvSpPr/>
          <p:nvPr/>
        </p:nvSpPr>
        <p:spPr>
          <a:xfrm>
            <a:off x="7772397" y="1827981"/>
            <a:ext cx="18609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X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F7D8AD81-0948-45F2-A7BF-A5C48A5C7A12}"/>
              </a:ext>
            </a:extLst>
          </p:cNvPr>
          <p:cNvSpPr/>
          <p:nvPr/>
        </p:nvSpPr>
        <p:spPr>
          <a:xfrm>
            <a:off x="4139952" y="6106070"/>
            <a:ext cx="18609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X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100BA4DB-8675-4EEC-A35A-7C3EFFDA908B}"/>
              </a:ext>
            </a:extLst>
          </p:cNvPr>
          <p:cNvSpPr/>
          <p:nvPr/>
        </p:nvSpPr>
        <p:spPr>
          <a:xfrm>
            <a:off x="6815474" y="6106070"/>
            <a:ext cx="18609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X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856AAE8E-4042-44C7-8E30-EC5BCA8B1182}"/>
              </a:ext>
            </a:extLst>
          </p:cNvPr>
          <p:cNvSpPr/>
          <p:nvPr/>
        </p:nvSpPr>
        <p:spPr>
          <a:xfrm>
            <a:off x="4211960" y="2751311"/>
            <a:ext cx="184377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b</a:t>
            </a:r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rown</a:t>
            </a:r>
            <a:r>
              <a:rPr lang="tr-TR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eyes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AFF14C10-A85A-475C-8B08-C8658DC27E94}"/>
              </a:ext>
            </a:extLst>
          </p:cNvPr>
          <p:cNvSpPr/>
          <p:nvPr/>
        </p:nvSpPr>
        <p:spPr>
          <a:xfrm>
            <a:off x="6954384" y="2708920"/>
            <a:ext cx="174438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black</a:t>
            </a:r>
            <a:r>
              <a:rPr lang="tr-TR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eyes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9FA3819E-4433-434E-B00B-0F34BC5F9F80}"/>
              </a:ext>
            </a:extLst>
          </p:cNvPr>
          <p:cNvSpPr/>
          <p:nvPr/>
        </p:nvSpPr>
        <p:spPr>
          <a:xfrm>
            <a:off x="4192432" y="3975447"/>
            <a:ext cx="17956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green</a:t>
            </a:r>
            <a:r>
              <a:rPr lang="tr-TR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eyes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2CFC7FE1-BA3E-44BD-AA2D-9896A46E43ED}"/>
              </a:ext>
            </a:extLst>
          </p:cNvPr>
          <p:cNvSpPr/>
          <p:nvPr/>
        </p:nvSpPr>
        <p:spPr>
          <a:xfrm>
            <a:off x="6876256" y="3975447"/>
            <a:ext cx="157927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blue</a:t>
            </a:r>
            <a:r>
              <a:rPr lang="tr-TR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eyes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7" name="Resim 16">
            <a:extLst>
              <a:ext uri="{FF2B5EF4-FFF2-40B4-BE49-F238E27FC236}">
                <a16:creationId xmlns:a16="http://schemas.microsoft.com/office/drawing/2014/main" id="{5E1D7221-A344-482F-9F79-A8327BAF23C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4257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9FFFED5-D7EA-4E07-BE66-5EFDAC763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He has a hat.</a:t>
            </a:r>
          </a:p>
        </p:txBody>
      </p:sp>
      <p:pic>
        <p:nvPicPr>
          <p:cNvPr id="5" name="Resim 4">
            <a:hlinkClick r:id="rId2" action="ppaction://hlinksldjump"/>
            <a:extLst>
              <a:ext uri="{FF2B5EF4-FFF2-40B4-BE49-F238E27FC236}">
                <a16:creationId xmlns:a16="http://schemas.microsoft.com/office/drawing/2014/main" id="{D4A36694-0669-4213-AB89-FEAAC693E9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-48604"/>
            <a:ext cx="3477604" cy="3477604"/>
          </a:xfrm>
          <a:prstGeom prst="rect">
            <a:avLst/>
          </a:prstGeom>
        </p:spPr>
      </p:pic>
      <p:pic>
        <p:nvPicPr>
          <p:cNvPr id="7" name="Resim 6">
            <a:hlinkClick r:id="rId4" action="ppaction://hlinksldjump"/>
            <a:extLst>
              <a:ext uri="{FF2B5EF4-FFF2-40B4-BE49-F238E27FC236}">
                <a16:creationId xmlns:a16="http://schemas.microsoft.com/office/drawing/2014/main" id="{E3DBF07E-05E2-4A99-9B77-DB6E808073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407780"/>
            <a:ext cx="3477604" cy="3477604"/>
          </a:xfrm>
          <a:prstGeom prst="rect">
            <a:avLst/>
          </a:prstGeom>
        </p:spPr>
      </p:pic>
      <p:sp>
        <p:nvSpPr>
          <p:cNvPr id="8" name="Dikdörtgen 7">
            <a:extLst>
              <a:ext uri="{FF2B5EF4-FFF2-40B4-BE49-F238E27FC236}">
                <a16:creationId xmlns:a16="http://schemas.microsoft.com/office/drawing/2014/main" id="{9BBDF8C2-84E3-4B77-9F26-1ABFEECDF64D}"/>
              </a:ext>
            </a:extLst>
          </p:cNvPr>
          <p:cNvSpPr/>
          <p:nvPr/>
        </p:nvSpPr>
        <p:spPr>
          <a:xfrm>
            <a:off x="4644008" y="3140968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?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62AD46E7-0D28-4187-8DA1-3CDAB27EC2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75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9FFFED5-D7EA-4E07-BE66-5EFDAC763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He has a hat.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4A36694-0669-4213-AB89-FEAAC693E9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-48604"/>
            <a:ext cx="3477604" cy="3477604"/>
          </a:xfrm>
          <a:prstGeom prst="rect">
            <a:avLst/>
          </a:prstGeom>
        </p:spPr>
      </p:pic>
      <p:pic>
        <p:nvPicPr>
          <p:cNvPr id="7" name="Resim 6">
            <a:hlinkClick r:id="rId3" action="ppaction://hlinksldjump"/>
            <a:extLst>
              <a:ext uri="{FF2B5EF4-FFF2-40B4-BE49-F238E27FC236}">
                <a16:creationId xmlns:a16="http://schemas.microsoft.com/office/drawing/2014/main" id="{E3DBF07E-05E2-4A99-9B77-DB6E808073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407780"/>
            <a:ext cx="3477604" cy="3477604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4BA656CD-5705-4823-A02F-CA635D738B4B}"/>
              </a:ext>
            </a:extLst>
          </p:cNvPr>
          <p:cNvSpPr/>
          <p:nvPr/>
        </p:nvSpPr>
        <p:spPr>
          <a:xfrm>
            <a:off x="5796136" y="2708920"/>
            <a:ext cx="18609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X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FE6FA2D-C42D-4CEB-AA9C-5855CB45C264}"/>
              </a:ext>
            </a:extLst>
          </p:cNvPr>
          <p:cNvSpPr/>
          <p:nvPr/>
        </p:nvSpPr>
        <p:spPr>
          <a:xfrm>
            <a:off x="5364088" y="3789040"/>
            <a:ext cx="2448272" cy="275752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B83F953E-4C3B-434B-BE0E-CDEC050AC551}"/>
              </a:ext>
            </a:extLst>
          </p:cNvPr>
          <p:cNvSpPr/>
          <p:nvPr/>
        </p:nvSpPr>
        <p:spPr>
          <a:xfrm>
            <a:off x="7092280" y="2420888"/>
            <a:ext cx="139653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glasses</a:t>
            </a:r>
            <a:endParaRPr lang="tr-TR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AC2A232E-0E52-4696-953A-FE146347DE6D}"/>
              </a:ext>
            </a:extLst>
          </p:cNvPr>
          <p:cNvSpPr/>
          <p:nvPr/>
        </p:nvSpPr>
        <p:spPr>
          <a:xfrm>
            <a:off x="7380312" y="6021288"/>
            <a:ext cx="7601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hat</a:t>
            </a:r>
            <a:endParaRPr lang="tr-TR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FBEC9FA8-CCDC-46F4-B788-C9EA928984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32487">
            <a:off x="4507643" y="3868699"/>
            <a:ext cx="1235362" cy="1235362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837AFCF5-1FCD-420C-8D1C-68E50C3CA8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3467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034CF75-CD04-4741-9B80-24AA7FBF0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He is </a:t>
            </a:r>
            <a:r>
              <a:rPr lang="tr-TR" dirty="0" err="1">
                <a:solidFill>
                  <a:schemeClr val="tx1"/>
                </a:solidFill>
                <a:latin typeface="Comic Sans MS" panose="030F0702030302020204" pitchFamily="66" charset="0"/>
              </a:rPr>
              <a:t>tall</a:t>
            </a:r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5" name="Resim 4">
            <a:hlinkClick r:id="rId2" action="ppaction://hlinksldjump"/>
            <a:extLst>
              <a:ext uri="{FF2B5EF4-FFF2-40B4-BE49-F238E27FC236}">
                <a16:creationId xmlns:a16="http://schemas.microsoft.com/office/drawing/2014/main" id="{23F6E86E-9473-4253-99FC-E716F9780D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734" y="2210797"/>
            <a:ext cx="2743206" cy="2743206"/>
          </a:xfrm>
          <a:prstGeom prst="rect">
            <a:avLst/>
          </a:prstGeom>
        </p:spPr>
      </p:pic>
      <p:pic>
        <p:nvPicPr>
          <p:cNvPr id="7" name="Resim 6">
            <a:hlinkClick r:id="rId4" action="ppaction://hlinksldjump"/>
            <a:extLst>
              <a:ext uri="{FF2B5EF4-FFF2-40B4-BE49-F238E27FC236}">
                <a16:creationId xmlns:a16="http://schemas.microsoft.com/office/drawing/2014/main" id="{A6F929EA-66D0-4E50-A9AF-A3E690B305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818" y="2210797"/>
            <a:ext cx="2743206" cy="2743206"/>
          </a:xfrm>
          <a:prstGeom prst="rect">
            <a:avLst/>
          </a:prstGeom>
        </p:spPr>
      </p:pic>
      <p:pic>
        <p:nvPicPr>
          <p:cNvPr id="9" name="Resim 8">
            <a:hlinkClick r:id="rId2" action="ppaction://hlinksldjump"/>
            <a:extLst>
              <a:ext uri="{FF2B5EF4-FFF2-40B4-BE49-F238E27FC236}">
                <a16:creationId xmlns:a16="http://schemas.microsoft.com/office/drawing/2014/main" id="{C986DE81-5367-46EF-B2BD-3725D031F23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808" y="2210797"/>
            <a:ext cx="2743206" cy="2743206"/>
          </a:xfrm>
          <a:prstGeom prst="rect">
            <a:avLst/>
          </a:prstGeom>
        </p:spPr>
      </p:pic>
      <p:sp>
        <p:nvSpPr>
          <p:cNvPr id="10" name="Dikdörtgen 9">
            <a:extLst>
              <a:ext uri="{FF2B5EF4-FFF2-40B4-BE49-F238E27FC236}">
                <a16:creationId xmlns:a16="http://schemas.microsoft.com/office/drawing/2014/main" id="{35EC6A37-45BC-47EF-9CF6-515FD8A3FF37}"/>
              </a:ext>
            </a:extLst>
          </p:cNvPr>
          <p:cNvSpPr/>
          <p:nvPr/>
        </p:nvSpPr>
        <p:spPr>
          <a:xfrm>
            <a:off x="6235318" y="1419027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?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76DA46BB-EAA2-4B47-903F-4187302328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41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034CF75-CD04-4741-9B80-24AA7FBF0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He is </a:t>
            </a:r>
            <a:r>
              <a:rPr lang="tr-TR" dirty="0" err="1">
                <a:solidFill>
                  <a:schemeClr val="tx1"/>
                </a:solidFill>
                <a:latin typeface="Comic Sans MS" panose="030F0702030302020204" pitchFamily="66" charset="0"/>
              </a:rPr>
              <a:t>tall</a:t>
            </a:r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3F6E86E-9473-4253-99FC-E716F9780D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734" y="2210797"/>
            <a:ext cx="2743206" cy="2743206"/>
          </a:xfrm>
          <a:prstGeom prst="rect">
            <a:avLst/>
          </a:prstGeom>
        </p:spPr>
      </p:pic>
      <p:pic>
        <p:nvPicPr>
          <p:cNvPr id="7" name="Resim 6">
            <a:hlinkClick r:id="rId3" action="ppaction://hlinksldjump"/>
            <a:extLst>
              <a:ext uri="{FF2B5EF4-FFF2-40B4-BE49-F238E27FC236}">
                <a16:creationId xmlns:a16="http://schemas.microsoft.com/office/drawing/2014/main" id="{A6F929EA-66D0-4E50-A9AF-A3E690B305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818" y="2210797"/>
            <a:ext cx="2743206" cy="2743206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C986DE81-5367-46EF-B2BD-3725D031F2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808" y="2210797"/>
            <a:ext cx="2743206" cy="274320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3B4F7BF-B6D9-4F86-B363-88FABD52A439}"/>
              </a:ext>
            </a:extLst>
          </p:cNvPr>
          <p:cNvSpPr/>
          <p:nvPr/>
        </p:nvSpPr>
        <p:spPr>
          <a:xfrm>
            <a:off x="4211960" y="1988840"/>
            <a:ext cx="1094440" cy="316835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9D6543AD-0F19-4D3B-B7D7-11CC773DB60C}"/>
              </a:ext>
            </a:extLst>
          </p:cNvPr>
          <p:cNvSpPr/>
          <p:nvPr/>
        </p:nvSpPr>
        <p:spPr>
          <a:xfrm>
            <a:off x="5663346" y="1844824"/>
            <a:ext cx="18609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X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777F8BD6-7C0A-43DF-A2B9-F9547BC84D3F}"/>
              </a:ext>
            </a:extLst>
          </p:cNvPr>
          <p:cNvSpPr/>
          <p:nvPr/>
        </p:nvSpPr>
        <p:spPr>
          <a:xfrm>
            <a:off x="7391538" y="1844824"/>
            <a:ext cx="18609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X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2F66847D-E3B8-4998-8752-03F3539C3F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13">
            <a:off x="3531703" y="4453325"/>
            <a:ext cx="1235362" cy="1235362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788F023F-43FD-449A-A2E1-7F9B43811079}"/>
              </a:ext>
            </a:extLst>
          </p:cNvPr>
          <p:cNvSpPr/>
          <p:nvPr/>
        </p:nvSpPr>
        <p:spPr>
          <a:xfrm>
            <a:off x="4389396" y="5066020"/>
            <a:ext cx="7489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tall</a:t>
            </a:r>
            <a:endParaRPr lang="tr-TR" sz="2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C91DD617-5EC2-4442-9736-F4F6EADB3C1D}"/>
              </a:ext>
            </a:extLst>
          </p:cNvPr>
          <p:cNvSpPr/>
          <p:nvPr/>
        </p:nvSpPr>
        <p:spPr>
          <a:xfrm>
            <a:off x="5849086" y="5013176"/>
            <a:ext cx="128592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middle</a:t>
            </a:r>
            <a:endParaRPr lang="tr-TR" sz="2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tr-TR" sz="2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height</a:t>
            </a:r>
            <a:endParaRPr lang="tr-TR" sz="2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BF271F5F-40A0-407F-9B14-67E5BB02A057}"/>
              </a:ext>
            </a:extLst>
          </p:cNvPr>
          <p:cNvSpPr/>
          <p:nvPr/>
        </p:nvSpPr>
        <p:spPr>
          <a:xfrm>
            <a:off x="7743061" y="5066020"/>
            <a:ext cx="10983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short</a:t>
            </a:r>
            <a:endParaRPr lang="tr-TR" sz="2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1B9BC823-BC62-4455-9B55-8A3AA7C72EB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698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12F65E2-06CC-4020-AB89-7E3775281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He is </a:t>
            </a:r>
            <a:r>
              <a:rPr lang="tr-TR" dirty="0" err="1">
                <a:solidFill>
                  <a:schemeClr val="tx1"/>
                </a:solidFill>
                <a:latin typeface="Comic Sans MS" panose="030F0702030302020204" pitchFamily="66" charset="0"/>
              </a:rPr>
              <a:t>slim</a:t>
            </a:r>
            <a:endParaRPr lang="tr-TR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Resim 4">
            <a:hlinkClick r:id="rId2" action="ppaction://hlinksldjump"/>
            <a:extLst>
              <a:ext uri="{FF2B5EF4-FFF2-40B4-BE49-F238E27FC236}">
                <a16:creationId xmlns:a16="http://schemas.microsoft.com/office/drawing/2014/main" id="{DA2F69B4-9072-4DDB-B84C-51394AA345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170" y="2057397"/>
            <a:ext cx="2743206" cy="2743206"/>
          </a:xfrm>
          <a:prstGeom prst="rect">
            <a:avLst/>
          </a:prstGeom>
        </p:spPr>
      </p:pic>
      <p:pic>
        <p:nvPicPr>
          <p:cNvPr id="7" name="Resim 6">
            <a:hlinkClick r:id="rId2" action="ppaction://hlinksldjump"/>
            <a:extLst>
              <a:ext uri="{FF2B5EF4-FFF2-40B4-BE49-F238E27FC236}">
                <a16:creationId xmlns:a16="http://schemas.microsoft.com/office/drawing/2014/main" id="{232C9E94-DAC8-4167-94DC-C99821B1B5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970" y="2053946"/>
            <a:ext cx="2743206" cy="2743206"/>
          </a:xfrm>
          <a:prstGeom prst="rect">
            <a:avLst/>
          </a:prstGeom>
        </p:spPr>
      </p:pic>
      <p:pic>
        <p:nvPicPr>
          <p:cNvPr id="9" name="Resim 8">
            <a:hlinkClick r:id="rId5" action="ppaction://hlinksldjump"/>
            <a:extLst>
              <a:ext uri="{FF2B5EF4-FFF2-40B4-BE49-F238E27FC236}">
                <a16:creationId xmlns:a16="http://schemas.microsoft.com/office/drawing/2014/main" id="{CC8CD42A-72AE-4094-8299-082982B591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354" y="2057397"/>
            <a:ext cx="2743206" cy="2743206"/>
          </a:xfrm>
          <a:prstGeom prst="rect">
            <a:avLst/>
          </a:prstGeom>
        </p:spPr>
      </p:pic>
      <p:sp>
        <p:nvSpPr>
          <p:cNvPr id="11" name="Dikdörtgen 10">
            <a:extLst>
              <a:ext uri="{FF2B5EF4-FFF2-40B4-BE49-F238E27FC236}">
                <a16:creationId xmlns:a16="http://schemas.microsoft.com/office/drawing/2014/main" id="{288C5725-2E72-4F68-8F53-46073CD2E77B}"/>
              </a:ext>
            </a:extLst>
          </p:cNvPr>
          <p:cNvSpPr/>
          <p:nvPr/>
        </p:nvSpPr>
        <p:spPr>
          <a:xfrm>
            <a:off x="6156176" y="1340768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?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19B385F8-8471-4575-B273-987F23E809C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03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12F65E2-06CC-4020-AB89-7E3775281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He is </a:t>
            </a:r>
            <a:r>
              <a:rPr lang="tr-TR" dirty="0" err="1">
                <a:solidFill>
                  <a:schemeClr val="tx1"/>
                </a:solidFill>
                <a:latin typeface="Comic Sans MS" panose="030F0702030302020204" pitchFamily="66" charset="0"/>
              </a:rPr>
              <a:t>slim</a:t>
            </a: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A2F69B4-9072-4DDB-B84C-51394AA345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170" y="2057397"/>
            <a:ext cx="2743206" cy="2743206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232C9E94-DAC8-4167-94DC-C99821B1B5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970" y="2053946"/>
            <a:ext cx="2743206" cy="2743206"/>
          </a:xfrm>
          <a:prstGeom prst="rect">
            <a:avLst/>
          </a:prstGeom>
        </p:spPr>
      </p:pic>
      <p:pic>
        <p:nvPicPr>
          <p:cNvPr id="9" name="Resim 8">
            <a:hlinkClick r:id="rId4" action="ppaction://hlinksldjump"/>
            <a:extLst>
              <a:ext uri="{FF2B5EF4-FFF2-40B4-BE49-F238E27FC236}">
                <a16:creationId xmlns:a16="http://schemas.microsoft.com/office/drawing/2014/main" id="{CC8CD42A-72AE-4094-8299-082982B591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354" y="2057397"/>
            <a:ext cx="2743206" cy="2743206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AF3A8071-58DE-4D2F-BF6E-F59563CAC721}"/>
              </a:ext>
            </a:extLst>
          </p:cNvPr>
          <p:cNvSpPr/>
          <p:nvPr/>
        </p:nvSpPr>
        <p:spPr>
          <a:xfrm>
            <a:off x="5591338" y="1556792"/>
            <a:ext cx="18609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X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D7462A9A-BBE2-4EC6-8590-0BCD2A7387B0}"/>
              </a:ext>
            </a:extLst>
          </p:cNvPr>
          <p:cNvSpPr/>
          <p:nvPr/>
        </p:nvSpPr>
        <p:spPr>
          <a:xfrm>
            <a:off x="3779912" y="1556792"/>
            <a:ext cx="18609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X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962F793-750D-4340-81B4-A805A6413399}"/>
              </a:ext>
            </a:extLst>
          </p:cNvPr>
          <p:cNvSpPr/>
          <p:nvPr/>
        </p:nvSpPr>
        <p:spPr>
          <a:xfrm>
            <a:off x="7668344" y="1988840"/>
            <a:ext cx="1224136" cy="309634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F49DD073-974A-4ADD-AD46-050EC06B67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020">
            <a:off x="7178843" y="980101"/>
            <a:ext cx="1235362" cy="1235362"/>
          </a:xfrm>
          <a:prstGeom prst="rect">
            <a:avLst/>
          </a:prstGeom>
        </p:spPr>
      </p:pic>
      <p:sp>
        <p:nvSpPr>
          <p:cNvPr id="11" name="Dikdörtgen 10">
            <a:extLst>
              <a:ext uri="{FF2B5EF4-FFF2-40B4-BE49-F238E27FC236}">
                <a16:creationId xmlns:a16="http://schemas.microsoft.com/office/drawing/2014/main" id="{5E3B96D7-4E38-436E-92D3-1127BECC10E8}"/>
              </a:ext>
            </a:extLst>
          </p:cNvPr>
          <p:cNvSpPr/>
          <p:nvPr/>
        </p:nvSpPr>
        <p:spPr>
          <a:xfrm>
            <a:off x="5842674" y="5013176"/>
            <a:ext cx="129875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middle</a:t>
            </a:r>
            <a:endParaRPr lang="tr-TR" sz="2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tr-TR" sz="2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weight</a:t>
            </a:r>
            <a:endParaRPr lang="tr-TR" sz="2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618D628D-CFDD-4AD6-A388-279056F05638}"/>
              </a:ext>
            </a:extLst>
          </p:cNvPr>
          <p:cNvSpPr/>
          <p:nvPr/>
        </p:nvSpPr>
        <p:spPr>
          <a:xfrm>
            <a:off x="4339956" y="5013176"/>
            <a:ext cx="73610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fat</a:t>
            </a:r>
            <a:endParaRPr lang="tr-TR" sz="2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C5518535-7E5C-49E0-90BE-4552BC6905BE}"/>
              </a:ext>
            </a:extLst>
          </p:cNvPr>
          <p:cNvSpPr/>
          <p:nvPr/>
        </p:nvSpPr>
        <p:spPr>
          <a:xfrm>
            <a:off x="7889862" y="5013176"/>
            <a:ext cx="83708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slim</a:t>
            </a:r>
            <a:endParaRPr lang="tr-TR" sz="2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80CF15E4-A219-4819-9CAF-4DCA1FD0F5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1949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C48CFDBE-6AE3-4042-B33A-B39BC46304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149080"/>
            <a:ext cx="3714611" cy="3714611"/>
          </a:xfr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4699D2E2-5770-430B-AA16-AC3D21712E67}"/>
              </a:ext>
            </a:extLst>
          </p:cNvPr>
          <p:cNvSpPr/>
          <p:nvPr/>
        </p:nvSpPr>
        <p:spPr>
          <a:xfrm>
            <a:off x="611560" y="3122965"/>
            <a:ext cx="331533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Yes</a:t>
            </a:r>
            <a:r>
              <a:rPr lang="tr-TR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tr-TR" sz="2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this</a:t>
            </a:r>
            <a:r>
              <a:rPr lang="tr-TR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 is John.</a:t>
            </a:r>
          </a:p>
          <a:p>
            <a:pPr algn="ctr"/>
            <a:r>
              <a:rPr lang="tr-TR" sz="2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Thank</a:t>
            </a:r>
            <a:r>
              <a:rPr lang="tr-TR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you</a:t>
            </a:r>
            <a:r>
              <a:rPr lang="tr-TR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DDA1551E-B18D-4B1C-8C03-22CC7AC96E33}"/>
              </a:ext>
            </a:extLst>
          </p:cNvPr>
          <p:cNvSpPr/>
          <p:nvPr/>
        </p:nvSpPr>
        <p:spPr>
          <a:xfrm>
            <a:off x="969607" y="404664"/>
            <a:ext cx="38904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Well</a:t>
            </a:r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Done!</a:t>
            </a:r>
          </a:p>
        </p:txBody>
      </p:sp>
      <p:pic>
        <p:nvPicPr>
          <p:cNvPr id="9" name="Resim 8">
            <a:hlinkClick r:id="rId3" action="ppaction://hlinksldjump"/>
            <a:extLst>
              <a:ext uri="{FF2B5EF4-FFF2-40B4-BE49-F238E27FC236}">
                <a16:creationId xmlns:a16="http://schemas.microsoft.com/office/drawing/2014/main" id="{DA00C295-AEC7-4D68-B9EC-6B7F71C274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620688"/>
            <a:ext cx="5616624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001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7E7E147D-B7F0-4469-8281-A1C197EAB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75" y="1988840"/>
            <a:ext cx="3949761" cy="3949761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84159B7-B7A4-4A57-8278-17B8242E7087}"/>
              </a:ext>
            </a:extLst>
          </p:cNvPr>
          <p:cNvSpPr txBox="1"/>
          <p:nvPr/>
        </p:nvSpPr>
        <p:spPr>
          <a:xfrm>
            <a:off x="611560" y="3041665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err="1">
                <a:latin typeface="Comic Sans MS" panose="030F0702030302020204" pitchFamily="66" charset="0"/>
              </a:rPr>
              <a:t>She</a:t>
            </a:r>
            <a:r>
              <a:rPr lang="tr-TR" sz="2000" dirty="0">
                <a:latin typeface="Comic Sans MS" panose="030F0702030302020204" pitchFamily="66" charset="0"/>
              </a:rPr>
              <a:t> has </a:t>
            </a:r>
            <a:r>
              <a:rPr lang="tr-TR" sz="2000" dirty="0" err="1">
                <a:latin typeface="Comic Sans MS" panose="030F0702030302020204" pitchFamily="66" charset="0"/>
              </a:rPr>
              <a:t>green</a:t>
            </a:r>
            <a:r>
              <a:rPr lang="tr-TR" sz="2000" dirty="0">
                <a:latin typeface="Comic Sans MS" panose="030F0702030302020204" pitchFamily="66" charset="0"/>
              </a:rPr>
              <a:t> </a:t>
            </a:r>
            <a:r>
              <a:rPr lang="tr-TR" sz="2000" dirty="0" err="1">
                <a:latin typeface="Comic Sans MS" panose="030F0702030302020204" pitchFamily="66" charset="0"/>
              </a:rPr>
              <a:t>eyes</a:t>
            </a:r>
            <a:r>
              <a:rPr lang="tr-TR" sz="2000" dirty="0">
                <a:latin typeface="Comic Sans MS" panose="030F0702030302020204" pitchFamily="66" charset="0"/>
              </a:rPr>
              <a:t>.</a:t>
            </a:r>
          </a:p>
          <a:p>
            <a:endParaRPr lang="tr-TR" sz="2000" dirty="0">
              <a:latin typeface="Comic Sans MS" panose="030F0702030302020204" pitchFamily="66" charset="0"/>
            </a:endParaRP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8835FB15-09C5-4444-9344-B997470744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576" y="4729466"/>
            <a:ext cx="2232248" cy="2128534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6E75230A-B230-47AB-A24B-72E9290CE8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304" y="1916832"/>
            <a:ext cx="4051144" cy="4051144"/>
          </a:xfrm>
          <a:prstGeom prst="rect">
            <a:avLst/>
          </a:prstGeom>
        </p:spPr>
      </p:pic>
      <p:pic>
        <p:nvPicPr>
          <p:cNvPr id="5" name="Resim 4">
            <a:hlinkClick r:id="rId5" action="ppaction://hlinksldjump"/>
            <a:extLst>
              <a:ext uri="{FF2B5EF4-FFF2-40B4-BE49-F238E27FC236}">
                <a16:creationId xmlns:a16="http://schemas.microsoft.com/office/drawing/2014/main" id="{A3F93B42-BDC3-4DBA-8BB9-AE3B352181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-1179512"/>
            <a:ext cx="4972004" cy="4972004"/>
          </a:xfrm>
          <a:prstGeom prst="rect">
            <a:avLst/>
          </a:prstGeom>
        </p:spPr>
      </p:pic>
      <p:pic>
        <p:nvPicPr>
          <p:cNvPr id="7" name="Resim 6">
            <a:hlinkClick r:id="rId5" action="ppaction://hlinksldjump"/>
            <a:extLst>
              <a:ext uri="{FF2B5EF4-FFF2-40B4-BE49-F238E27FC236}">
                <a16:creationId xmlns:a16="http://schemas.microsoft.com/office/drawing/2014/main" id="{781647A5-EC9E-436C-BD8B-A30A1E4F6F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404" y="-1179512"/>
            <a:ext cx="4972004" cy="4972004"/>
          </a:xfrm>
          <a:prstGeom prst="rect">
            <a:avLst/>
          </a:prstGeom>
        </p:spPr>
      </p:pic>
      <p:pic>
        <p:nvPicPr>
          <p:cNvPr id="17" name="Resim 16">
            <a:hlinkClick r:id="rId5" action="ppaction://hlinksldjump"/>
            <a:extLst>
              <a:ext uri="{FF2B5EF4-FFF2-40B4-BE49-F238E27FC236}">
                <a16:creationId xmlns:a16="http://schemas.microsoft.com/office/drawing/2014/main" id="{54DAFC77-4872-4CE0-B3CE-8FF8184AA4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8317" y="-1206427"/>
            <a:ext cx="4972004" cy="4972004"/>
          </a:xfrm>
          <a:prstGeom prst="rect">
            <a:avLst/>
          </a:prstGeom>
        </p:spPr>
      </p:pic>
      <p:pic>
        <p:nvPicPr>
          <p:cNvPr id="6" name="Resim 5">
            <a:hlinkClick r:id="rId9" action="ppaction://hlinksldjump"/>
            <a:extLst>
              <a:ext uri="{FF2B5EF4-FFF2-40B4-BE49-F238E27FC236}">
                <a16:creationId xmlns:a16="http://schemas.microsoft.com/office/drawing/2014/main" id="{4540D591-DFDD-4AAD-B211-B219FC1A512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637" y="611642"/>
            <a:ext cx="1755331" cy="585110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C9214BF3-C17F-4A6F-BE57-1E5F473E8CA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99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7E7E147D-B7F0-4469-8281-A1C197EAB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75" y="1988840"/>
            <a:ext cx="3949761" cy="3949761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84159B7-B7A4-4A57-8278-17B8242E7087}"/>
              </a:ext>
            </a:extLst>
          </p:cNvPr>
          <p:cNvSpPr txBox="1"/>
          <p:nvPr/>
        </p:nvSpPr>
        <p:spPr>
          <a:xfrm>
            <a:off x="611560" y="3041665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err="1">
                <a:latin typeface="Comic Sans MS" panose="030F0702030302020204" pitchFamily="66" charset="0"/>
              </a:rPr>
              <a:t>She</a:t>
            </a:r>
            <a:r>
              <a:rPr lang="tr-TR" sz="2000" dirty="0">
                <a:latin typeface="Comic Sans MS" panose="030F0702030302020204" pitchFamily="66" charset="0"/>
              </a:rPr>
              <a:t> has </a:t>
            </a:r>
            <a:r>
              <a:rPr lang="tr-TR" sz="2000" dirty="0" err="1">
                <a:latin typeface="Comic Sans MS" panose="030F0702030302020204" pitchFamily="66" charset="0"/>
              </a:rPr>
              <a:t>green</a:t>
            </a:r>
            <a:r>
              <a:rPr lang="tr-TR" sz="2000" dirty="0">
                <a:latin typeface="Comic Sans MS" panose="030F0702030302020204" pitchFamily="66" charset="0"/>
              </a:rPr>
              <a:t> </a:t>
            </a:r>
            <a:r>
              <a:rPr lang="tr-TR" sz="2000" dirty="0" err="1">
                <a:latin typeface="Comic Sans MS" panose="030F0702030302020204" pitchFamily="66" charset="0"/>
              </a:rPr>
              <a:t>eyes</a:t>
            </a:r>
            <a:r>
              <a:rPr lang="tr-TR" sz="2000" dirty="0">
                <a:latin typeface="Comic Sans MS" panose="030F0702030302020204" pitchFamily="66" charset="0"/>
              </a:rPr>
              <a:t>.</a:t>
            </a:r>
          </a:p>
          <a:p>
            <a:endParaRPr lang="tr-TR" sz="2000" dirty="0">
              <a:latin typeface="Comic Sans MS" panose="030F0702030302020204" pitchFamily="66" charset="0"/>
            </a:endParaRP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8835FB15-09C5-4444-9344-B997470744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576" y="4729466"/>
            <a:ext cx="2232248" cy="2128534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6E75230A-B230-47AB-A24B-72E9290CE8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304" y="1916832"/>
            <a:ext cx="4051144" cy="4051144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A3F93B42-BDC3-4DBA-8BB9-AE3B352181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868" y="-1179512"/>
            <a:ext cx="4972004" cy="4972004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781647A5-EC9E-436C-BD8B-A30A1E4F6F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404" y="-1179512"/>
            <a:ext cx="4972004" cy="4972004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54DAFC77-4872-4CE0-B3CE-8FF8184AA4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8317" y="-1182964"/>
            <a:ext cx="4972004" cy="4972004"/>
          </a:xfrm>
          <a:prstGeom prst="rect">
            <a:avLst/>
          </a:prstGeom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7A060394-184E-4988-BA32-EAD9E267D270}"/>
              </a:ext>
            </a:extLst>
          </p:cNvPr>
          <p:cNvSpPr/>
          <p:nvPr/>
        </p:nvSpPr>
        <p:spPr>
          <a:xfrm>
            <a:off x="418008" y="1102983"/>
            <a:ext cx="152157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brown</a:t>
            </a:r>
            <a:r>
              <a:rPr lang="tr-T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eyes</a:t>
            </a:r>
            <a:endParaRPr lang="tr-T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0110C6C2-0D17-4542-A2B9-18700E8E2F66}"/>
              </a:ext>
            </a:extLst>
          </p:cNvPr>
          <p:cNvSpPr/>
          <p:nvPr/>
        </p:nvSpPr>
        <p:spPr>
          <a:xfrm>
            <a:off x="2661662" y="1124744"/>
            <a:ext cx="147829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green</a:t>
            </a:r>
            <a:r>
              <a:rPr lang="tr-T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eyes</a:t>
            </a:r>
            <a:endParaRPr lang="tr-T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BC2E5F83-CE83-4FDE-AEBE-FAACE7C06ED1}"/>
              </a:ext>
            </a:extLst>
          </p:cNvPr>
          <p:cNvSpPr/>
          <p:nvPr/>
        </p:nvSpPr>
        <p:spPr>
          <a:xfrm>
            <a:off x="4983677" y="1124744"/>
            <a:ext cx="129875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blue</a:t>
            </a:r>
            <a:r>
              <a:rPr lang="tr-T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eyes</a:t>
            </a:r>
            <a:endParaRPr lang="tr-T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6718C7B7-62EE-4C34-A914-4DDF4465BDAC}"/>
              </a:ext>
            </a:extLst>
          </p:cNvPr>
          <p:cNvSpPr/>
          <p:nvPr/>
        </p:nvSpPr>
        <p:spPr>
          <a:xfrm>
            <a:off x="7242374" y="1124744"/>
            <a:ext cx="142539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black</a:t>
            </a:r>
            <a:r>
              <a:rPr lang="tr-T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eyes</a:t>
            </a:r>
            <a:endParaRPr lang="tr-T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Resim 5">
            <a:hlinkClick r:id="rId8" action="ppaction://hlinksldjump"/>
            <a:extLst>
              <a:ext uri="{FF2B5EF4-FFF2-40B4-BE49-F238E27FC236}">
                <a16:creationId xmlns:a16="http://schemas.microsoft.com/office/drawing/2014/main" id="{4540D591-DFDD-4AAD-B211-B219FC1A512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637" y="611642"/>
            <a:ext cx="1755331" cy="585110"/>
          </a:xfrm>
          <a:prstGeom prst="rect">
            <a:avLst/>
          </a:prstGeom>
        </p:spPr>
      </p:pic>
      <p:sp>
        <p:nvSpPr>
          <p:cNvPr id="16" name="Dikdörtgen 15">
            <a:extLst>
              <a:ext uri="{FF2B5EF4-FFF2-40B4-BE49-F238E27FC236}">
                <a16:creationId xmlns:a16="http://schemas.microsoft.com/office/drawing/2014/main" id="{7F021E35-BB17-4D25-BB6B-0A8E9D10CCEF}"/>
              </a:ext>
            </a:extLst>
          </p:cNvPr>
          <p:cNvSpPr/>
          <p:nvPr/>
        </p:nvSpPr>
        <p:spPr>
          <a:xfrm>
            <a:off x="334754" y="44624"/>
            <a:ext cx="18609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X</a:t>
            </a:r>
          </a:p>
        </p:txBody>
      </p:sp>
      <p:sp>
        <p:nvSpPr>
          <p:cNvPr id="18" name="Dikdörtgen 17">
            <a:extLst>
              <a:ext uri="{FF2B5EF4-FFF2-40B4-BE49-F238E27FC236}">
                <a16:creationId xmlns:a16="http://schemas.microsoft.com/office/drawing/2014/main" id="{47952FEC-10D1-4AE8-9E04-F43AA8463153}"/>
              </a:ext>
            </a:extLst>
          </p:cNvPr>
          <p:cNvSpPr/>
          <p:nvPr/>
        </p:nvSpPr>
        <p:spPr>
          <a:xfrm>
            <a:off x="7031498" y="44624"/>
            <a:ext cx="18609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X</a:t>
            </a: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0839F768-7711-4B45-BC15-91DC42920720}"/>
              </a:ext>
            </a:extLst>
          </p:cNvPr>
          <p:cNvSpPr/>
          <p:nvPr/>
        </p:nvSpPr>
        <p:spPr>
          <a:xfrm>
            <a:off x="4716016" y="44624"/>
            <a:ext cx="18609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X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8C9A926-D35C-4436-9F13-C8C5A27564AF}"/>
              </a:ext>
            </a:extLst>
          </p:cNvPr>
          <p:cNvSpPr/>
          <p:nvPr/>
        </p:nvSpPr>
        <p:spPr>
          <a:xfrm>
            <a:off x="2411477" y="506289"/>
            <a:ext cx="1997811" cy="7078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0" name="Resim 19">
            <a:extLst>
              <a:ext uri="{FF2B5EF4-FFF2-40B4-BE49-F238E27FC236}">
                <a16:creationId xmlns:a16="http://schemas.microsoft.com/office/drawing/2014/main" id="{EE360557-D892-4C8A-9D80-8A71774B44D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85708">
            <a:off x="2084054" y="48192"/>
            <a:ext cx="818035" cy="818035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id="{C3EED115-7173-4D5A-84CA-8E03BD52B45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33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7E7E147D-B7F0-4469-8281-A1C197EAB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75" y="1988840"/>
            <a:ext cx="3949761" cy="3949761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84159B7-B7A4-4A57-8278-17B8242E7087}"/>
              </a:ext>
            </a:extLst>
          </p:cNvPr>
          <p:cNvSpPr txBox="1"/>
          <p:nvPr/>
        </p:nvSpPr>
        <p:spPr>
          <a:xfrm>
            <a:off x="611560" y="3041665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err="1">
                <a:latin typeface="Comic Sans MS" panose="030F0702030302020204" pitchFamily="66" charset="0"/>
              </a:rPr>
              <a:t>She</a:t>
            </a:r>
            <a:r>
              <a:rPr lang="tr-TR" sz="2000" dirty="0">
                <a:latin typeface="Comic Sans MS" panose="030F0702030302020204" pitchFamily="66" charset="0"/>
              </a:rPr>
              <a:t> has </a:t>
            </a:r>
            <a:r>
              <a:rPr lang="tr-TR" sz="2000" dirty="0" err="1">
                <a:latin typeface="Comic Sans MS" panose="030F0702030302020204" pitchFamily="66" charset="0"/>
              </a:rPr>
              <a:t>long</a:t>
            </a:r>
            <a:r>
              <a:rPr lang="tr-TR" sz="2000" dirty="0">
                <a:latin typeface="Comic Sans MS" panose="030F0702030302020204" pitchFamily="66" charset="0"/>
              </a:rPr>
              <a:t> </a:t>
            </a:r>
            <a:r>
              <a:rPr lang="tr-TR" sz="2000" dirty="0" err="1">
                <a:latin typeface="Comic Sans MS" panose="030F0702030302020204" pitchFamily="66" charset="0"/>
              </a:rPr>
              <a:t>hair</a:t>
            </a:r>
            <a:r>
              <a:rPr lang="tr-TR" sz="2000" dirty="0">
                <a:latin typeface="Comic Sans MS" panose="030F0702030302020204" pitchFamily="66" charset="0"/>
              </a:rPr>
              <a:t>.</a:t>
            </a:r>
          </a:p>
          <a:p>
            <a:endParaRPr lang="tr-TR" sz="2000" dirty="0">
              <a:latin typeface="Comic Sans MS" panose="030F0702030302020204" pitchFamily="66" charset="0"/>
            </a:endParaRP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8835FB15-09C5-4444-9344-B997470744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576" y="4729466"/>
            <a:ext cx="2232248" cy="2128534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6E75230A-B230-47AB-A24B-72E9290CE8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304" y="1916832"/>
            <a:ext cx="4051144" cy="4051144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1F13E2F3-F427-4AF3-B3C4-3657F18485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608" y="1951448"/>
            <a:ext cx="4069840" cy="4069840"/>
          </a:xfrm>
          <a:prstGeom prst="rect">
            <a:avLst/>
          </a:prstGeom>
        </p:spPr>
      </p:pic>
      <p:pic>
        <p:nvPicPr>
          <p:cNvPr id="4" name="Resim 3">
            <a:hlinkClick r:id="rId6" action="ppaction://hlinksldjump"/>
            <a:extLst>
              <a:ext uri="{FF2B5EF4-FFF2-40B4-BE49-F238E27FC236}">
                <a16:creationId xmlns:a16="http://schemas.microsoft.com/office/drawing/2014/main" id="{E179482C-54E4-4C28-997C-CDFF9F81FA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63315"/>
            <a:ext cx="1512168" cy="1512168"/>
          </a:xfrm>
          <a:prstGeom prst="rect">
            <a:avLst/>
          </a:prstGeom>
        </p:spPr>
      </p:pic>
      <p:pic>
        <p:nvPicPr>
          <p:cNvPr id="14" name="Resim 13">
            <a:hlinkClick r:id="rId8" action="ppaction://hlinksldjump"/>
            <a:extLst>
              <a:ext uri="{FF2B5EF4-FFF2-40B4-BE49-F238E27FC236}">
                <a16:creationId xmlns:a16="http://schemas.microsoft.com/office/drawing/2014/main" id="{0E319FEA-EFC1-4CF5-89C0-CA3234E4ACB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469" y="0"/>
            <a:ext cx="2295657" cy="2295657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B8B41F1E-B817-425B-A1E7-00D1D3F363F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9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7E7E147D-B7F0-4469-8281-A1C197EAB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75" y="1988840"/>
            <a:ext cx="3949761" cy="3949761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84159B7-B7A4-4A57-8278-17B8242E7087}"/>
              </a:ext>
            </a:extLst>
          </p:cNvPr>
          <p:cNvSpPr txBox="1"/>
          <p:nvPr/>
        </p:nvSpPr>
        <p:spPr>
          <a:xfrm>
            <a:off x="611560" y="3041665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err="1">
                <a:latin typeface="Comic Sans MS" panose="030F0702030302020204" pitchFamily="66" charset="0"/>
              </a:rPr>
              <a:t>She</a:t>
            </a:r>
            <a:r>
              <a:rPr lang="tr-TR" sz="2000" dirty="0">
                <a:latin typeface="Comic Sans MS" panose="030F0702030302020204" pitchFamily="66" charset="0"/>
              </a:rPr>
              <a:t> has </a:t>
            </a:r>
            <a:r>
              <a:rPr lang="tr-TR" sz="2000" dirty="0" err="1">
                <a:latin typeface="Comic Sans MS" panose="030F0702030302020204" pitchFamily="66" charset="0"/>
              </a:rPr>
              <a:t>long</a:t>
            </a:r>
            <a:r>
              <a:rPr lang="tr-TR" sz="2000" dirty="0">
                <a:latin typeface="Comic Sans MS" panose="030F0702030302020204" pitchFamily="66" charset="0"/>
              </a:rPr>
              <a:t> </a:t>
            </a:r>
            <a:r>
              <a:rPr lang="tr-TR" sz="2000" dirty="0" err="1">
                <a:latin typeface="Comic Sans MS" panose="030F0702030302020204" pitchFamily="66" charset="0"/>
              </a:rPr>
              <a:t>hair</a:t>
            </a:r>
            <a:r>
              <a:rPr lang="tr-TR" sz="2000" dirty="0">
                <a:latin typeface="Comic Sans MS" panose="030F0702030302020204" pitchFamily="66" charset="0"/>
              </a:rPr>
              <a:t>.</a:t>
            </a:r>
          </a:p>
          <a:p>
            <a:endParaRPr lang="tr-TR" sz="2000" dirty="0">
              <a:latin typeface="Comic Sans MS" panose="030F0702030302020204" pitchFamily="66" charset="0"/>
            </a:endParaRP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8835FB15-09C5-4444-9344-B997470744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576" y="4729466"/>
            <a:ext cx="2232248" cy="2128534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6E75230A-B230-47AB-A24B-72E9290CE8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304" y="1916832"/>
            <a:ext cx="4051144" cy="4051144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1F13E2F3-F427-4AF3-B3C4-3657F18485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608" y="1951448"/>
            <a:ext cx="4069840" cy="4069840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E179482C-54E4-4C28-997C-CDFF9F81FA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63315"/>
            <a:ext cx="1512168" cy="1512168"/>
          </a:xfrm>
          <a:prstGeom prst="rect">
            <a:avLst/>
          </a:prstGeom>
        </p:spPr>
      </p:pic>
      <p:pic>
        <p:nvPicPr>
          <p:cNvPr id="14" name="Resim 13">
            <a:hlinkClick r:id="rId7" action="ppaction://hlinksldjump"/>
            <a:extLst>
              <a:ext uri="{FF2B5EF4-FFF2-40B4-BE49-F238E27FC236}">
                <a16:creationId xmlns:a16="http://schemas.microsoft.com/office/drawing/2014/main" id="{0E319FEA-EFC1-4CF5-89C0-CA3234E4ACB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469" y="0"/>
            <a:ext cx="2295657" cy="2295657"/>
          </a:xfrm>
          <a:prstGeom prst="rect">
            <a:avLst/>
          </a:prstGeom>
        </p:spPr>
      </p:pic>
      <p:sp>
        <p:nvSpPr>
          <p:cNvPr id="13" name="Dikdörtgen 12">
            <a:extLst>
              <a:ext uri="{FF2B5EF4-FFF2-40B4-BE49-F238E27FC236}">
                <a16:creationId xmlns:a16="http://schemas.microsoft.com/office/drawing/2014/main" id="{ED82A52B-1506-4CF4-B720-8AF8400F518D}"/>
              </a:ext>
            </a:extLst>
          </p:cNvPr>
          <p:cNvSpPr/>
          <p:nvPr/>
        </p:nvSpPr>
        <p:spPr>
          <a:xfrm>
            <a:off x="4327939" y="1745812"/>
            <a:ext cx="138691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</a:t>
            </a:r>
            <a:r>
              <a:rPr lang="tr-TR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hort</a:t>
            </a:r>
            <a:r>
              <a:rPr lang="tr-T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hair</a:t>
            </a:r>
            <a:endParaRPr lang="tr-T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0B9CEA65-DE4A-4B8C-A1A0-D08248F49AAD}"/>
              </a:ext>
            </a:extLst>
          </p:cNvPr>
          <p:cNvSpPr/>
          <p:nvPr/>
        </p:nvSpPr>
        <p:spPr>
          <a:xfrm>
            <a:off x="7104225" y="1732746"/>
            <a:ext cx="121219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long</a:t>
            </a:r>
            <a:r>
              <a:rPr lang="tr-T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hair</a:t>
            </a:r>
            <a:endParaRPr lang="tr-T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D530C8C1-D4D8-4C65-A84C-FC113D8ADE7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49729">
            <a:off x="5552679" y="-270842"/>
            <a:ext cx="1482793" cy="1482793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5D0413BF-B53A-4947-85DD-FE647896F4DC}"/>
              </a:ext>
            </a:extLst>
          </p:cNvPr>
          <p:cNvSpPr/>
          <p:nvPr/>
        </p:nvSpPr>
        <p:spPr>
          <a:xfrm>
            <a:off x="6588310" y="72008"/>
            <a:ext cx="2016138" cy="24208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F2F3EAEE-FAB5-4AB8-AFB8-8B2E7D3E1CB0}"/>
              </a:ext>
            </a:extLst>
          </p:cNvPr>
          <p:cNvSpPr/>
          <p:nvPr/>
        </p:nvSpPr>
        <p:spPr>
          <a:xfrm>
            <a:off x="4067944" y="57398"/>
            <a:ext cx="18609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X</a:t>
            </a:r>
          </a:p>
        </p:txBody>
      </p:sp>
      <p:pic>
        <p:nvPicPr>
          <p:cNvPr id="18" name="Resim 17">
            <a:extLst>
              <a:ext uri="{FF2B5EF4-FFF2-40B4-BE49-F238E27FC236}">
                <a16:creationId xmlns:a16="http://schemas.microsoft.com/office/drawing/2014/main" id="{7A9CCA30-4CB7-447C-81C9-BA2A3545CB7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980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7E7E147D-B7F0-4469-8281-A1C197EAB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75" y="1988840"/>
            <a:ext cx="3949761" cy="3949761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84159B7-B7A4-4A57-8278-17B8242E7087}"/>
              </a:ext>
            </a:extLst>
          </p:cNvPr>
          <p:cNvSpPr txBox="1"/>
          <p:nvPr/>
        </p:nvSpPr>
        <p:spPr>
          <a:xfrm>
            <a:off x="611560" y="3041665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>
                <a:latin typeface="Comic Sans MS" panose="030F0702030302020204" pitchFamily="66" charset="0"/>
              </a:rPr>
              <a:t>She</a:t>
            </a:r>
            <a:r>
              <a:rPr lang="tr-TR" sz="2400" dirty="0">
                <a:latin typeface="Comic Sans MS" panose="030F0702030302020204" pitchFamily="66" charset="0"/>
              </a:rPr>
              <a:t> has </a:t>
            </a:r>
            <a:r>
              <a:rPr lang="tr-TR" sz="2400" dirty="0" err="1">
                <a:latin typeface="Comic Sans MS" panose="030F0702030302020204" pitchFamily="66" charset="0"/>
              </a:rPr>
              <a:t>straight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  <a:r>
              <a:rPr lang="tr-TR" sz="2400" dirty="0" err="1">
                <a:latin typeface="Comic Sans MS" panose="030F0702030302020204" pitchFamily="66" charset="0"/>
              </a:rPr>
              <a:t>hair</a:t>
            </a:r>
            <a:r>
              <a:rPr lang="tr-TR" sz="2400" dirty="0">
                <a:latin typeface="Comic Sans MS" panose="030F0702030302020204" pitchFamily="66" charset="0"/>
              </a:rPr>
              <a:t>.</a:t>
            </a:r>
          </a:p>
          <a:p>
            <a:endParaRPr lang="tr-TR" sz="2400" dirty="0">
              <a:latin typeface="Comic Sans MS" panose="030F0702030302020204" pitchFamily="66" charset="0"/>
            </a:endParaRP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8835FB15-09C5-4444-9344-B997470744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576" y="4729466"/>
            <a:ext cx="2232248" cy="2128534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6E75230A-B230-47AB-A24B-72E9290CE8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304" y="1916832"/>
            <a:ext cx="4051144" cy="4051144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1F13E2F3-F427-4AF3-B3C4-3657F18485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608" y="1951448"/>
            <a:ext cx="4069840" cy="4069840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DBF7634B-ECD2-4EA7-B791-1E3B5C03E3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46207"/>
            <a:ext cx="4003073" cy="4003073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16E38CA3-988E-4115-BAA7-C56B4C7CFF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916832"/>
            <a:ext cx="4104456" cy="4104456"/>
          </a:xfrm>
          <a:prstGeom prst="rect">
            <a:avLst/>
          </a:prstGeom>
        </p:spPr>
      </p:pic>
      <p:pic>
        <p:nvPicPr>
          <p:cNvPr id="7" name="Resim 6">
            <a:hlinkClick r:id="rId7" action="ppaction://hlinksldjump"/>
            <a:extLst>
              <a:ext uri="{FF2B5EF4-FFF2-40B4-BE49-F238E27FC236}">
                <a16:creationId xmlns:a16="http://schemas.microsoft.com/office/drawing/2014/main" id="{0018B285-75AC-4C8D-BC7F-544F61645A5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-98172"/>
            <a:ext cx="2146383" cy="2146383"/>
          </a:xfrm>
          <a:prstGeom prst="rect">
            <a:avLst/>
          </a:prstGeom>
        </p:spPr>
      </p:pic>
      <p:pic>
        <p:nvPicPr>
          <p:cNvPr id="15" name="Resim 14">
            <a:hlinkClick r:id="rId9" action="ppaction://hlinksldjump"/>
            <a:extLst>
              <a:ext uri="{FF2B5EF4-FFF2-40B4-BE49-F238E27FC236}">
                <a16:creationId xmlns:a16="http://schemas.microsoft.com/office/drawing/2014/main" id="{61E47DC2-0837-4A89-A009-8CA19C0ABDC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722" y="-66598"/>
            <a:ext cx="2455174" cy="2455174"/>
          </a:xfrm>
          <a:prstGeom prst="rect">
            <a:avLst/>
          </a:prstGeom>
        </p:spPr>
      </p:pic>
      <p:pic>
        <p:nvPicPr>
          <p:cNvPr id="17" name="Resim 16">
            <a:hlinkClick r:id="rId9" action="ppaction://hlinksldjump"/>
            <a:extLst>
              <a:ext uri="{FF2B5EF4-FFF2-40B4-BE49-F238E27FC236}">
                <a16:creationId xmlns:a16="http://schemas.microsoft.com/office/drawing/2014/main" id="{D5CB1FA4-2008-44DF-91B7-7BD8E8E4F9A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613" y="0"/>
            <a:ext cx="2048682" cy="2048682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3574C612-623B-4B72-8F8E-C075334CAF2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98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7E7E147D-B7F0-4469-8281-A1C197EAB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75" y="1988840"/>
            <a:ext cx="3949761" cy="3949761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84159B7-B7A4-4A57-8278-17B8242E7087}"/>
              </a:ext>
            </a:extLst>
          </p:cNvPr>
          <p:cNvSpPr txBox="1"/>
          <p:nvPr/>
        </p:nvSpPr>
        <p:spPr>
          <a:xfrm>
            <a:off x="611560" y="3041665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>
                <a:latin typeface="Comic Sans MS" panose="030F0702030302020204" pitchFamily="66" charset="0"/>
              </a:rPr>
              <a:t>She</a:t>
            </a:r>
            <a:r>
              <a:rPr lang="tr-TR" sz="2400" dirty="0">
                <a:latin typeface="Comic Sans MS" panose="030F0702030302020204" pitchFamily="66" charset="0"/>
              </a:rPr>
              <a:t> has </a:t>
            </a:r>
            <a:r>
              <a:rPr lang="tr-TR" sz="2400" dirty="0" err="1">
                <a:latin typeface="Comic Sans MS" panose="030F0702030302020204" pitchFamily="66" charset="0"/>
              </a:rPr>
              <a:t>straight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  <a:r>
              <a:rPr lang="tr-TR" sz="2400" dirty="0" err="1">
                <a:latin typeface="Comic Sans MS" panose="030F0702030302020204" pitchFamily="66" charset="0"/>
              </a:rPr>
              <a:t>hair</a:t>
            </a:r>
            <a:r>
              <a:rPr lang="tr-TR" sz="2400" dirty="0">
                <a:latin typeface="Comic Sans MS" panose="030F0702030302020204" pitchFamily="66" charset="0"/>
              </a:rPr>
              <a:t>.</a:t>
            </a:r>
          </a:p>
          <a:p>
            <a:endParaRPr lang="tr-TR" sz="2400" dirty="0">
              <a:latin typeface="Comic Sans MS" panose="030F0702030302020204" pitchFamily="66" charset="0"/>
            </a:endParaRP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8835FB15-09C5-4444-9344-B997470744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576" y="4729466"/>
            <a:ext cx="2232248" cy="2128534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6E75230A-B230-47AB-A24B-72E9290CE8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304" y="1916832"/>
            <a:ext cx="4051144" cy="4051144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1F13E2F3-F427-4AF3-B3C4-3657F18485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608" y="1951448"/>
            <a:ext cx="4069840" cy="4069840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DBF7634B-ECD2-4EA7-B791-1E3B5C03E3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46207"/>
            <a:ext cx="4003073" cy="4003073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16E38CA3-988E-4115-BAA7-C56B4C7CFF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916832"/>
            <a:ext cx="4104456" cy="4104456"/>
          </a:xfrm>
          <a:prstGeom prst="rect">
            <a:avLst/>
          </a:prstGeom>
        </p:spPr>
      </p:pic>
      <p:pic>
        <p:nvPicPr>
          <p:cNvPr id="7" name="Resim 6">
            <a:hlinkClick r:id="rId7" action="ppaction://hlinksldjump"/>
            <a:extLst>
              <a:ext uri="{FF2B5EF4-FFF2-40B4-BE49-F238E27FC236}">
                <a16:creationId xmlns:a16="http://schemas.microsoft.com/office/drawing/2014/main" id="{0018B285-75AC-4C8D-BC7F-544F61645A5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-98172"/>
            <a:ext cx="2146383" cy="2146383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61E47DC2-0837-4A89-A009-8CA19C0ABD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722" y="-66598"/>
            <a:ext cx="2455174" cy="2455174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D5CB1FA4-2008-44DF-91B7-7BD8E8E4F9A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613" y="0"/>
            <a:ext cx="2048682" cy="2048682"/>
          </a:xfrm>
          <a:prstGeom prst="rect">
            <a:avLst/>
          </a:prstGeom>
        </p:spPr>
      </p:pic>
      <p:sp>
        <p:nvSpPr>
          <p:cNvPr id="14" name="Dikdörtgen 13">
            <a:extLst>
              <a:ext uri="{FF2B5EF4-FFF2-40B4-BE49-F238E27FC236}">
                <a16:creationId xmlns:a16="http://schemas.microsoft.com/office/drawing/2014/main" id="{0AF106D2-DC18-4CD4-8F2A-0028469583FA}"/>
              </a:ext>
            </a:extLst>
          </p:cNvPr>
          <p:cNvSpPr/>
          <p:nvPr/>
        </p:nvSpPr>
        <p:spPr>
          <a:xfrm>
            <a:off x="1630561" y="1412776"/>
            <a:ext cx="132760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curly</a:t>
            </a:r>
            <a:r>
              <a:rPr lang="tr-T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hair</a:t>
            </a:r>
            <a:endParaRPr lang="tr-T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B8C51862-A7BB-42CF-B9E8-59E13E3F1CBB}"/>
              </a:ext>
            </a:extLst>
          </p:cNvPr>
          <p:cNvSpPr/>
          <p:nvPr/>
        </p:nvSpPr>
        <p:spPr>
          <a:xfrm>
            <a:off x="3995936" y="1052736"/>
            <a:ext cx="123783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straight</a:t>
            </a:r>
            <a:r>
              <a:rPr lang="tr-T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tr-TR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hair</a:t>
            </a:r>
            <a:endParaRPr lang="tr-T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Dikdörtgen 17">
            <a:extLst>
              <a:ext uri="{FF2B5EF4-FFF2-40B4-BE49-F238E27FC236}">
                <a16:creationId xmlns:a16="http://schemas.microsoft.com/office/drawing/2014/main" id="{C73B218D-C171-468A-A92C-6653C4D159D9}"/>
              </a:ext>
            </a:extLst>
          </p:cNvPr>
          <p:cNvSpPr/>
          <p:nvPr/>
        </p:nvSpPr>
        <p:spPr>
          <a:xfrm>
            <a:off x="7236296" y="1412776"/>
            <a:ext cx="8258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wav</a:t>
            </a:r>
            <a:r>
              <a:rPr lang="tr-TR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y</a:t>
            </a:r>
            <a:r>
              <a:rPr lang="tr-T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tr-TR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hair</a:t>
            </a:r>
            <a:endParaRPr lang="tr-T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C0284823-1DB9-41F8-B634-972985E03AAF}"/>
              </a:ext>
            </a:extLst>
          </p:cNvPr>
          <p:cNvSpPr/>
          <p:nvPr/>
        </p:nvSpPr>
        <p:spPr>
          <a:xfrm>
            <a:off x="1414874" y="44624"/>
            <a:ext cx="18609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X</a:t>
            </a:r>
          </a:p>
        </p:txBody>
      </p:sp>
      <p:sp>
        <p:nvSpPr>
          <p:cNvPr id="20" name="Dikdörtgen 19">
            <a:extLst>
              <a:ext uri="{FF2B5EF4-FFF2-40B4-BE49-F238E27FC236}">
                <a16:creationId xmlns:a16="http://schemas.microsoft.com/office/drawing/2014/main" id="{33EC15BF-FB52-49BA-9B6C-E02868DDBEC3}"/>
              </a:ext>
            </a:extLst>
          </p:cNvPr>
          <p:cNvSpPr/>
          <p:nvPr/>
        </p:nvSpPr>
        <p:spPr>
          <a:xfrm>
            <a:off x="6743466" y="44624"/>
            <a:ext cx="18609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X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3BD5314-7074-40D9-9FD9-F9ABB499CB05}"/>
              </a:ext>
            </a:extLst>
          </p:cNvPr>
          <p:cNvSpPr/>
          <p:nvPr/>
        </p:nvSpPr>
        <p:spPr>
          <a:xfrm>
            <a:off x="3707904" y="116632"/>
            <a:ext cx="2450736" cy="180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1" name="Resim 20">
            <a:extLst>
              <a:ext uri="{FF2B5EF4-FFF2-40B4-BE49-F238E27FC236}">
                <a16:creationId xmlns:a16="http://schemas.microsoft.com/office/drawing/2014/main" id="{F280B45E-7EB6-4657-B924-F10F7613085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49729">
            <a:off x="3225149" y="-147194"/>
            <a:ext cx="1322645" cy="1322645"/>
          </a:xfrm>
          <a:prstGeom prst="rect">
            <a:avLst/>
          </a:prstGeom>
        </p:spPr>
      </p:pic>
      <p:pic>
        <p:nvPicPr>
          <p:cNvPr id="22" name="Resim 21">
            <a:extLst>
              <a:ext uri="{FF2B5EF4-FFF2-40B4-BE49-F238E27FC236}">
                <a16:creationId xmlns:a16="http://schemas.microsoft.com/office/drawing/2014/main" id="{12E1ADFF-F538-43B5-957E-736DA4C30B0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85199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Gri Tonlamalı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1535</TotalTime>
  <Words>416</Words>
  <Application>Microsoft Office PowerPoint</Application>
  <PresentationFormat>Ekran Gösterisi (4:3)</PresentationFormat>
  <Paragraphs>180</Paragraphs>
  <Slides>37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42" baseType="lpstr">
      <vt:lpstr>Calibri Light</vt:lpstr>
      <vt:lpstr>Comic Sans MS</vt:lpstr>
      <vt:lpstr>Rockwell</vt:lpstr>
      <vt:lpstr>Wingdings</vt:lpstr>
      <vt:lpstr>Atlas</vt:lpstr>
      <vt:lpstr>MY FRIENDS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He is young.</vt:lpstr>
      <vt:lpstr>He is young.</vt:lpstr>
      <vt:lpstr>He has long hair</vt:lpstr>
      <vt:lpstr>He has long hair</vt:lpstr>
      <vt:lpstr>He has wavy hair</vt:lpstr>
      <vt:lpstr>He has wavy hair</vt:lpstr>
      <vt:lpstr>He has dark hair.</vt:lpstr>
      <vt:lpstr>He has dark hair.</vt:lpstr>
      <vt:lpstr>He has beard and moustache</vt:lpstr>
      <vt:lpstr>He has beard and moustache</vt:lpstr>
      <vt:lpstr>He has brown eyes</vt:lpstr>
      <vt:lpstr>He has brown eyes</vt:lpstr>
      <vt:lpstr>He has a hat.</vt:lpstr>
      <vt:lpstr>He has a hat.</vt:lpstr>
      <vt:lpstr>He is tall.</vt:lpstr>
      <vt:lpstr>He is tall.</vt:lpstr>
      <vt:lpstr>He is slim</vt:lpstr>
      <vt:lpstr>He is slim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FRIENDS</dc:title>
  <dc:creator>samsung</dc:creator>
  <cp:lastModifiedBy>nilgün kutluata</cp:lastModifiedBy>
  <cp:revision>78</cp:revision>
  <dcterms:created xsi:type="dcterms:W3CDTF">2020-04-30T14:14:39Z</dcterms:created>
  <dcterms:modified xsi:type="dcterms:W3CDTF">2020-05-03T14:33:00Z</dcterms:modified>
</cp:coreProperties>
</file>