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559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60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48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471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87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413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1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91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32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41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83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4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83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18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51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17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B3FE7B8-5A5E-4703-92E7-656885F6B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744"/>
            <a:ext cx="5508104" cy="5508104"/>
          </a:xfrm>
          <a:prstGeom prst="rect">
            <a:avLst/>
          </a:prstGeom>
        </p:spPr>
      </p:pic>
      <p:sp>
        <p:nvSpPr>
          <p:cNvPr id="6" name="Konuşma Balonu: Köşeleri Yuvarlanmış Dikdörtgen 5">
            <a:extLst>
              <a:ext uri="{FF2B5EF4-FFF2-40B4-BE49-F238E27FC236}">
                <a16:creationId xmlns:a16="http://schemas.microsoft.com/office/drawing/2014/main" id="{A2D9BF73-04C3-43BE-947A-8883A4C880D6}"/>
              </a:ext>
            </a:extLst>
          </p:cNvPr>
          <p:cNvSpPr/>
          <p:nvPr/>
        </p:nvSpPr>
        <p:spPr>
          <a:xfrm>
            <a:off x="4657858" y="1997864"/>
            <a:ext cx="4248472" cy="1440160"/>
          </a:xfrm>
          <a:prstGeom prst="wedgeRoundRectCallout">
            <a:avLst>
              <a:gd name="adj1" fmla="val -52410"/>
              <a:gd name="adj2" fmla="val 753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latin typeface="Comic Sans MS" panose="030F0702030302020204" pitchFamily="66" charset="0"/>
              </a:rPr>
              <a:t>Hello</a:t>
            </a:r>
            <a:r>
              <a:rPr lang="tr-TR" sz="3200" dirty="0">
                <a:latin typeface="Comic Sans MS" panose="030F0702030302020204" pitchFamily="66" charset="0"/>
              </a:rPr>
              <a:t>! I’m </a:t>
            </a:r>
            <a:r>
              <a:rPr lang="tr-TR" sz="3200" dirty="0" err="1">
                <a:latin typeface="Comic Sans MS" panose="030F0702030302020204" pitchFamily="66" charset="0"/>
              </a:rPr>
              <a:t>Eggman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a </a:t>
            </a:r>
            <a:r>
              <a:rPr lang="tr-TR" sz="3200" dirty="0" err="1">
                <a:latin typeface="Comic Sans MS" panose="030F0702030302020204" pitchFamily="66" charset="0"/>
              </a:rPr>
              <a:t>superhero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21A8426-E1F5-495B-AF45-6003DFC5A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90" y="-387424"/>
            <a:ext cx="2596310" cy="2596310"/>
          </a:xfrm>
          <a:prstGeom prst="rect">
            <a:avLst/>
          </a:prstGeom>
        </p:spPr>
      </p:pic>
      <p:sp>
        <p:nvSpPr>
          <p:cNvPr id="9" name="Dikdörtgen: Çapraz Köşeleri Yuvarlatılmış 8">
            <a:extLst>
              <a:ext uri="{FF2B5EF4-FFF2-40B4-BE49-F238E27FC236}">
                <a16:creationId xmlns:a16="http://schemas.microsoft.com/office/drawing/2014/main" id="{DA893BF2-6A79-493E-93A9-B7F372647E44}"/>
              </a:ext>
            </a:extLst>
          </p:cNvPr>
          <p:cNvSpPr/>
          <p:nvPr/>
        </p:nvSpPr>
        <p:spPr>
          <a:xfrm>
            <a:off x="251520" y="261234"/>
            <a:ext cx="1953817" cy="792088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4.3- </a:t>
            </a:r>
            <a:r>
              <a:rPr lang="tr-TR" dirty="0" err="1">
                <a:latin typeface="Comic Sans MS" panose="030F0702030302020204" pitchFamily="66" charset="0"/>
              </a:rPr>
              <a:t>Cartoon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Characters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716016" y="980728"/>
            <a:ext cx="2897589" cy="1404509"/>
          </a:xfrm>
          <a:prstGeom prst="wedgeRoundRectCallout">
            <a:avLst>
              <a:gd name="adj1" fmla="val -63267"/>
              <a:gd name="adj2" fmla="val 784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play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the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guitar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7B368D6-5EB1-47C5-9D85-BF08B1D7E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5479"/>
            <a:ext cx="6192688" cy="619268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25D7130-B0FB-43EB-8916-D945D6E9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1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5580112" y="1196752"/>
            <a:ext cx="2897589" cy="1404509"/>
          </a:xfrm>
          <a:prstGeom prst="wedgeRoundRectCallout">
            <a:avLst>
              <a:gd name="adj1" fmla="val -63267"/>
              <a:gd name="adj2" fmla="val 784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catch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the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ball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E344F6E-FC6E-4143-BF6D-D2D43EE28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8" y="817155"/>
            <a:ext cx="6048672" cy="604867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B82F9FB-8080-47F5-B3D6-0E38FCB09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9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3995936" y="2708920"/>
            <a:ext cx="4680520" cy="1116477"/>
          </a:xfrm>
          <a:prstGeom prst="wedgeRoundRectCallout">
            <a:avLst>
              <a:gd name="adj1" fmla="val -51355"/>
              <a:gd name="adj2" fmla="val 10864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But I </a:t>
            </a:r>
            <a:r>
              <a:rPr lang="tr-TR" sz="3200" dirty="0" err="1">
                <a:latin typeface="Comic Sans MS" panose="030F0702030302020204" pitchFamily="66" charset="0"/>
              </a:rPr>
              <a:t>can’t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climb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trees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87C1EEF-0061-43E7-BD05-80EDD5EE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387424"/>
            <a:ext cx="7323007" cy="732300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24A1AD0-990A-4828-92AF-5F1CC8B50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6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699620" y="1029256"/>
            <a:ext cx="4408884" cy="1103600"/>
          </a:xfrm>
          <a:prstGeom prst="wedgeRoundRectCallout">
            <a:avLst>
              <a:gd name="adj1" fmla="val -46973"/>
              <a:gd name="adj2" fmla="val 843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play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the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drum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5DB2EE8-2F6B-4666-9F11-3260EB91B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" y="836713"/>
            <a:ext cx="6021288" cy="602128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0E07ABA-6A9C-4B41-87CA-CC04AC0C5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175956" y="3518756"/>
            <a:ext cx="4680520" cy="1116477"/>
          </a:xfrm>
          <a:prstGeom prst="wedgeRoundRectCallout">
            <a:avLst>
              <a:gd name="adj1" fmla="val -46590"/>
              <a:gd name="adj2" fmla="val -1410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jump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high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BF0C91B-29A9-4AEC-AD9F-28686CF1A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6516216" cy="65162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ACA5898-A32C-4657-8B9F-350B61E0C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7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3921066" y="440434"/>
            <a:ext cx="4107318" cy="828326"/>
          </a:xfrm>
          <a:prstGeom prst="wedgeRoundRectCallout">
            <a:avLst>
              <a:gd name="adj1" fmla="val -39819"/>
              <a:gd name="adj2" fmla="val 1011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ride</a:t>
            </a:r>
            <a:r>
              <a:rPr lang="tr-TR" sz="3200" dirty="0">
                <a:latin typeface="Comic Sans MS" panose="030F0702030302020204" pitchFamily="66" charset="0"/>
              </a:rPr>
              <a:t> a </a:t>
            </a:r>
            <a:r>
              <a:rPr lang="tr-TR" sz="3200" dirty="0" err="1">
                <a:latin typeface="Comic Sans MS" panose="030F0702030302020204" pitchFamily="66" charset="0"/>
              </a:rPr>
              <a:t>horse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7E66960-D05A-4E04-8B83-A7BB238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" y="828326"/>
            <a:ext cx="6084676" cy="60846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53E979C-C1F1-4762-B65D-1DBA62B8D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6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323528" y="404664"/>
            <a:ext cx="4680520" cy="1116477"/>
          </a:xfrm>
          <a:prstGeom prst="wedgeRoundRectCallout">
            <a:avLst>
              <a:gd name="adj1" fmla="val 43946"/>
              <a:gd name="adj2" fmla="val 966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But I </a:t>
            </a:r>
            <a:r>
              <a:rPr lang="tr-TR" sz="3200" dirty="0" err="1">
                <a:latin typeface="Comic Sans MS" panose="030F0702030302020204" pitchFamily="66" charset="0"/>
              </a:rPr>
              <a:t>can’t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ride</a:t>
            </a:r>
            <a:r>
              <a:rPr lang="tr-TR" sz="3200" dirty="0">
                <a:latin typeface="Comic Sans MS" panose="030F0702030302020204" pitchFamily="66" charset="0"/>
              </a:rPr>
              <a:t> a </a:t>
            </a:r>
            <a:r>
              <a:rPr lang="tr-TR" sz="3200" dirty="0" err="1">
                <a:latin typeface="Comic Sans MS" panose="030F0702030302020204" pitchFamily="66" charset="0"/>
              </a:rPr>
              <a:t>bike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B98ADE-2630-450B-99BC-A936A4138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315416"/>
            <a:ext cx="7704856" cy="770485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9E2040E-9E03-493F-BC8F-D9A7C48E8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4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139952" y="889857"/>
            <a:ext cx="4860032" cy="1116477"/>
          </a:xfrm>
          <a:prstGeom prst="wedgeRoundRectCallout">
            <a:avLst>
              <a:gd name="adj1" fmla="val -44454"/>
              <a:gd name="adj2" fmla="val 726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ride</a:t>
            </a:r>
            <a:r>
              <a:rPr lang="tr-TR" sz="3200" dirty="0">
                <a:latin typeface="Comic Sans MS" panose="030F0702030302020204" pitchFamily="66" charset="0"/>
              </a:rPr>
              <a:t> a </a:t>
            </a:r>
            <a:r>
              <a:rPr lang="tr-TR" sz="3200" dirty="0" err="1">
                <a:latin typeface="Comic Sans MS" panose="030F0702030302020204" pitchFamily="66" charset="0"/>
              </a:rPr>
              <a:t>skateboard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774F5EE-A8E6-4591-9DB4-4FAC4C62A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9857"/>
            <a:ext cx="5749135" cy="574913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9AD7F60-E914-4207-88EF-D5519A4F4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8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139952" y="1052736"/>
            <a:ext cx="4860032" cy="1116477"/>
          </a:xfrm>
          <a:prstGeom prst="wedgeRoundRectCallout">
            <a:avLst>
              <a:gd name="adj1" fmla="val -49043"/>
              <a:gd name="adj2" fmla="val 1026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sing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songs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C9A38C1-B4CA-4D0C-A72E-E0702D625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674381"/>
            <a:ext cx="6174842" cy="617484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1013869-D11F-4086-9ABE-480BDFECF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81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788024" y="1772816"/>
            <a:ext cx="3995936" cy="720080"/>
          </a:xfrm>
          <a:prstGeom prst="wedgeRoundRectCallout">
            <a:avLst>
              <a:gd name="adj1" fmla="val -39555"/>
              <a:gd name="adj2" fmla="val 902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run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fast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C4FBA9A-5588-4026-8ED1-CA1BE1B3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7455623" cy="745562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EA059F2-3D8D-4426-AC54-AE3DD345C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nuşma Balonu: Köşeleri Yuvarlanmış Dikdörtgen 4">
            <a:extLst>
              <a:ext uri="{FF2B5EF4-FFF2-40B4-BE49-F238E27FC236}">
                <a16:creationId xmlns:a16="http://schemas.microsoft.com/office/drawing/2014/main" id="{A937F5F6-6D27-483C-9796-D2D1571EF259}"/>
              </a:ext>
            </a:extLst>
          </p:cNvPr>
          <p:cNvSpPr/>
          <p:nvPr/>
        </p:nvSpPr>
        <p:spPr>
          <a:xfrm>
            <a:off x="3789513" y="1556792"/>
            <a:ext cx="4752528" cy="1728192"/>
          </a:xfrm>
          <a:prstGeom prst="wedgeRoundRectCallout">
            <a:avLst>
              <a:gd name="adj1" fmla="val -53985"/>
              <a:gd name="adj2" fmla="val 6138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</a:t>
            </a:r>
            <a:r>
              <a:rPr lang="tr-TR" sz="3200" dirty="0" err="1">
                <a:latin typeface="Comic Sans MS" panose="030F0702030302020204" pitchFamily="66" charset="0"/>
              </a:rPr>
              <a:t>have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strong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eyes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379235E-D4D4-48DB-95FB-274BB3688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286"/>
            <a:ext cx="9144000" cy="9144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4336981-999E-4250-B4FE-E77EB715A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3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1097868" y="980728"/>
            <a:ext cx="3995936" cy="720080"/>
          </a:xfrm>
          <a:prstGeom prst="wedgeRoundRectCallout">
            <a:avLst>
              <a:gd name="adj1" fmla="val 62024"/>
              <a:gd name="adj2" fmla="val 13362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swim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18F8F5A-13C7-4CAB-BB0C-CBF21ED0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603448"/>
            <a:ext cx="9721080" cy="972108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551203C-D020-4C0E-8CF4-1A6DACEF9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3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511085" y="1124744"/>
            <a:ext cx="4229266" cy="1080120"/>
          </a:xfrm>
          <a:prstGeom prst="wedgeRoundRectCallout">
            <a:avLst>
              <a:gd name="adj1" fmla="val -44737"/>
              <a:gd name="adj2" fmla="val 747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walk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670CA7-D163-4EFC-9F44-55D30FD8F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5527310" cy="552731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3B9CDC0-81E5-460F-96CF-05D43EFEA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9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5796136" y="1296378"/>
            <a:ext cx="3149146" cy="836478"/>
          </a:xfrm>
          <a:prstGeom prst="wedgeRoundRectCallout">
            <a:avLst>
              <a:gd name="adj1" fmla="val -45631"/>
              <a:gd name="adj2" fmla="val 922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dance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867111-2961-47EB-9CED-3C79D765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6912768" cy="691276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E846062-0776-4F72-9920-4CCA0E718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283968" y="4293096"/>
            <a:ext cx="4229266" cy="1080120"/>
          </a:xfrm>
          <a:prstGeom prst="wedgeRoundRectCallout">
            <a:avLst>
              <a:gd name="adj1" fmla="val -74268"/>
              <a:gd name="adj2" fmla="val 25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fly</a:t>
            </a:r>
            <a:r>
              <a:rPr lang="tr-TR" sz="3200" dirty="0">
                <a:latin typeface="Comic Sans MS" panose="030F0702030302020204" pitchFamily="66" charset="0"/>
              </a:rPr>
              <a:t> a kite.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A51AD48-048D-49C4-81CF-71A57E9A3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511427"/>
            <a:ext cx="7972875" cy="79728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4CFA541-208C-450C-B1F5-BC47A5EAA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5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283968" y="4293096"/>
            <a:ext cx="4229266" cy="1080120"/>
          </a:xfrm>
          <a:prstGeom prst="wedgeRoundRectCallout">
            <a:avLst>
              <a:gd name="adj1" fmla="val -36300"/>
              <a:gd name="adj2" fmla="val -780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But I </a:t>
            </a:r>
            <a:r>
              <a:rPr lang="tr-TR" sz="3200" dirty="0" err="1">
                <a:latin typeface="Comic Sans MS" panose="030F0702030302020204" pitchFamily="66" charset="0"/>
              </a:rPr>
              <a:t>can’t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dive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2DCAEB-5F76-46F5-BBA9-187AD6128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60"/>
            <a:ext cx="6588224" cy="658822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450E990-B228-42DF-89FF-D1C2D170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22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363944" y="980728"/>
            <a:ext cx="4229266" cy="1080120"/>
          </a:xfrm>
          <a:prstGeom prst="wedgeRoundRectCallout">
            <a:avLst>
              <a:gd name="adj1" fmla="val 49656"/>
              <a:gd name="adj2" fmla="val 8304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play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tennis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7B19E2-E244-493B-9D8F-B3D288C1B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" y="188640"/>
            <a:ext cx="8284717" cy="828471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24715D8-5E8F-49C6-84B6-CF0EC4D07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6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363944" y="980728"/>
            <a:ext cx="4229266" cy="1080120"/>
          </a:xfrm>
          <a:prstGeom prst="wedgeRoundRectCallout">
            <a:avLst>
              <a:gd name="adj1" fmla="val 42801"/>
              <a:gd name="adj2" fmla="val 912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read</a:t>
            </a:r>
            <a:r>
              <a:rPr lang="tr-TR" sz="3200" dirty="0">
                <a:latin typeface="Comic Sans MS" panose="030F0702030302020204" pitchFamily="66" charset="0"/>
              </a:rPr>
              <a:t> a </a:t>
            </a:r>
            <a:r>
              <a:rPr lang="tr-TR" sz="3200" dirty="0" err="1">
                <a:latin typeface="Comic Sans MS" panose="030F0702030302020204" pitchFamily="66" charset="0"/>
              </a:rPr>
              <a:t>book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16BED57-341E-43BF-9DE3-0C6896E00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4676"/>
            <a:ext cx="6371848" cy="637184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9593040-D30A-41EC-95C2-F39BBB460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09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355976" y="1304530"/>
            <a:ext cx="4536504" cy="828326"/>
          </a:xfrm>
          <a:prstGeom prst="wedgeRoundRectCallout">
            <a:avLst>
              <a:gd name="adj1" fmla="val -41624"/>
              <a:gd name="adj2" fmla="val 8304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But I </a:t>
            </a:r>
            <a:r>
              <a:rPr lang="tr-TR" sz="3200" dirty="0" err="1">
                <a:latin typeface="Comic Sans MS" panose="030F0702030302020204" pitchFamily="66" charset="0"/>
              </a:rPr>
              <a:t>can’t</a:t>
            </a:r>
            <a:r>
              <a:rPr lang="tr-TR" sz="3200" dirty="0">
                <a:latin typeface="Comic Sans MS" panose="030F0702030302020204" pitchFamily="66" charset="0"/>
              </a:rPr>
              <a:t> do </a:t>
            </a:r>
            <a:r>
              <a:rPr lang="tr-TR" sz="3200" dirty="0" err="1">
                <a:latin typeface="Comic Sans MS" panose="030F0702030302020204" pitchFamily="66" charset="0"/>
              </a:rPr>
              <a:t>puzzle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8C24BC-913A-454C-AAEB-27797302B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6372200" cy="63722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6121AF-C579-4B60-A4AB-A8B45C1EF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08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79368A2-6B75-44B5-9BEB-ACFAA95B3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9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nuşma Balonu: Köşeleri Yuvarlanmış Dikdörtgen 4">
            <a:extLst>
              <a:ext uri="{FF2B5EF4-FFF2-40B4-BE49-F238E27FC236}">
                <a16:creationId xmlns:a16="http://schemas.microsoft.com/office/drawing/2014/main" id="{A937F5F6-6D27-483C-9796-D2D1571EF259}"/>
              </a:ext>
            </a:extLst>
          </p:cNvPr>
          <p:cNvSpPr/>
          <p:nvPr/>
        </p:nvSpPr>
        <p:spPr>
          <a:xfrm>
            <a:off x="4788024" y="910132"/>
            <a:ext cx="4139952" cy="1439454"/>
          </a:xfrm>
          <a:prstGeom prst="wedgeRoundRectCallout">
            <a:avLst>
              <a:gd name="adj1" fmla="val -50753"/>
              <a:gd name="adj2" fmla="val 1001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</a:t>
            </a:r>
            <a:r>
              <a:rPr lang="tr-TR" sz="3200" dirty="0" err="1">
                <a:latin typeface="Comic Sans MS" panose="030F0702030302020204" pitchFamily="66" charset="0"/>
              </a:rPr>
              <a:t>have</a:t>
            </a:r>
            <a:r>
              <a:rPr lang="tr-TR" sz="3200" dirty="0">
                <a:latin typeface="Comic Sans MS" panose="030F0702030302020204" pitchFamily="66" charset="0"/>
              </a:rPr>
              <a:t> a </a:t>
            </a:r>
            <a:r>
              <a:rPr lang="tr-TR" sz="3200" dirty="0" err="1">
                <a:latin typeface="Comic Sans MS" panose="030F0702030302020204" pitchFamily="66" charset="0"/>
              </a:rPr>
              <a:t>magic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suit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EDF096B-9F7F-4511-A4B8-FA48E4BC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132"/>
            <a:ext cx="5399188" cy="5399188"/>
          </a:xfrm>
          <a:prstGeom prst="rect">
            <a:avLst/>
          </a:prstGeom>
        </p:spPr>
      </p:pic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5292080" y="3878169"/>
            <a:ext cx="3709316" cy="1135008"/>
          </a:xfrm>
          <a:prstGeom prst="wedgeRoundRectCallout">
            <a:avLst>
              <a:gd name="adj1" fmla="val -64563"/>
              <a:gd name="adj2" fmla="val -4673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be </a:t>
            </a:r>
            <a:r>
              <a:rPr lang="tr-TR" sz="3200" dirty="0" err="1">
                <a:latin typeface="Comic Sans MS" panose="030F0702030302020204" pitchFamily="66" charset="0"/>
              </a:rPr>
              <a:t>invisible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29B11B3-E0C4-4301-A4B5-31ECAA8A0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6084168" y="1052737"/>
            <a:ext cx="2915816" cy="1512168"/>
          </a:xfrm>
          <a:prstGeom prst="wedgeRoundRectCallout">
            <a:avLst>
              <a:gd name="adj1" fmla="val -59801"/>
              <a:gd name="adj2" fmla="val 848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change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my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shape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13966AE-35AB-4F95-A615-3CA6692C1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354"/>
            <a:ext cx="6228184" cy="622818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3F10D10-FD25-4802-AD64-E92C067D5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7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5580112" y="1088387"/>
            <a:ext cx="2844316" cy="1188485"/>
          </a:xfrm>
          <a:prstGeom prst="wedgeRoundRectCallout">
            <a:avLst>
              <a:gd name="adj1" fmla="val -42625"/>
              <a:gd name="adj2" fmla="val 8468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fly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F206D94-A694-4479-B83F-D78C21D51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5" y="188640"/>
            <a:ext cx="7694822" cy="769482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6AA2B82-D35E-43A1-9CC9-C65B5EFBC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5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5113527" y="1340768"/>
            <a:ext cx="2698620" cy="1404509"/>
          </a:xfrm>
          <a:prstGeom prst="wedgeRoundRectCallout">
            <a:avLst>
              <a:gd name="adj1" fmla="val -53602"/>
              <a:gd name="adj2" fmla="val 753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drive</a:t>
            </a:r>
            <a:r>
              <a:rPr lang="tr-TR" sz="3200" dirty="0">
                <a:latin typeface="Comic Sans MS" panose="030F0702030302020204" pitchFamily="66" charset="0"/>
              </a:rPr>
              <a:t> a car.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57CAD7-E860-43DA-8D7C-A3680FBD5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" y="-25978"/>
            <a:ext cx="8424936" cy="842493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0C976AC-E9F5-4120-85AE-A75982C59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2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5401559" y="1340768"/>
            <a:ext cx="3634937" cy="1404509"/>
          </a:xfrm>
          <a:prstGeom prst="wedgeRoundRectCallout">
            <a:avLst>
              <a:gd name="adj1" fmla="val -62503"/>
              <a:gd name="adj2" fmla="val 192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save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people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983BE88-EEB3-4712-A4E2-674EE6E11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801"/>
            <a:ext cx="6012160" cy="6012160"/>
          </a:xfrm>
          <a:prstGeom prst="rect">
            <a:avLst/>
          </a:prstGeom>
        </p:spPr>
      </p:pic>
      <p:sp>
        <p:nvSpPr>
          <p:cNvPr id="6" name="Konuşma Balonu: Köşeleri Yuvarlanmış Dikdörtgen 5">
            <a:extLst>
              <a:ext uri="{FF2B5EF4-FFF2-40B4-BE49-F238E27FC236}">
                <a16:creationId xmlns:a16="http://schemas.microsoft.com/office/drawing/2014/main" id="{2448706E-5B5A-403A-BBE8-34D71AB7EEC0}"/>
              </a:ext>
            </a:extLst>
          </p:cNvPr>
          <p:cNvSpPr/>
          <p:nvPr/>
        </p:nvSpPr>
        <p:spPr>
          <a:xfrm>
            <a:off x="5401559" y="3608667"/>
            <a:ext cx="3634937" cy="1404509"/>
          </a:xfrm>
          <a:prstGeom prst="wedgeRoundRectCallout">
            <a:avLst>
              <a:gd name="adj1" fmla="val -59794"/>
              <a:gd name="adj2" fmla="val -919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help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people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113B623-308F-4FA5-81A5-7E247CE6A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5004048" y="1124744"/>
            <a:ext cx="3562929" cy="1404509"/>
          </a:xfrm>
          <a:prstGeom prst="wedgeRoundRectCallout">
            <a:avLst>
              <a:gd name="adj1" fmla="val -53602"/>
              <a:gd name="adj2" fmla="val 753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turn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black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19CF481-8E56-4364-83C4-029C0797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FAA0019-92D3-400A-BA58-6E3911ED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4" y="476672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3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6ED5691-17D0-4572-AE9E-5BCA6AAB8E71}"/>
              </a:ext>
            </a:extLst>
          </p:cNvPr>
          <p:cNvSpPr/>
          <p:nvPr/>
        </p:nvSpPr>
        <p:spPr>
          <a:xfrm>
            <a:off x="4878259" y="1987678"/>
            <a:ext cx="3922969" cy="1404509"/>
          </a:xfrm>
          <a:prstGeom prst="wedgeRoundRectCallout">
            <a:avLst>
              <a:gd name="adj1" fmla="val -52465"/>
              <a:gd name="adj2" fmla="val 895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can </a:t>
            </a:r>
            <a:r>
              <a:rPr lang="tr-TR" sz="3200" dirty="0" err="1">
                <a:latin typeface="Comic Sans MS" panose="030F0702030302020204" pitchFamily="66" charset="0"/>
              </a:rPr>
              <a:t>carry</a:t>
            </a:r>
            <a:r>
              <a:rPr lang="tr-TR" sz="3200" dirty="0">
                <a:latin typeface="Comic Sans MS" panose="030F0702030302020204" pitchFamily="66" charset="0"/>
              </a:rPr>
              <a:t> a car.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2ABB23-1D56-45D7-BEF9-8041DCD5F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81136"/>
            <a:ext cx="7020272" cy="702027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DB8A0B5-6878-4647-B005-379B9B786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4" y="0"/>
            <a:ext cx="828326" cy="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93104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90</TotalTime>
  <Words>160</Words>
  <Application>Microsoft Office PowerPoint</Application>
  <PresentationFormat>Ekran Gösterisi (4:3)</PresentationFormat>
  <Paragraphs>31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Comic Sans MS</vt:lpstr>
      <vt:lpstr>Tw Cen MT</vt:lpstr>
      <vt:lpstr>Damla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nilgün kutluata</cp:lastModifiedBy>
  <cp:revision>12</cp:revision>
  <dcterms:created xsi:type="dcterms:W3CDTF">2019-11-19T16:14:30Z</dcterms:created>
  <dcterms:modified xsi:type="dcterms:W3CDTF">2019-11-21T14:34:13Z</dcterms:modified>
</cp:coreProperties>
</file>