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96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34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8195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7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2684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018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929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92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25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33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1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43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9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4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74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28.10.2018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11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6FBB16-BA5A-4E3A-ACB0-312826C09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304" y="2834133"/>
            <a:ext cx="6600451" cy="2262781"/>
          </a:xfrm>
        </p:spPr>
        <p:txBody>
          <a:bodyPr>
            <a:normAutofit/>
          </a:bodyPr>
          <a:lstStyle/>
          <a:p>
            <a:r>
              <a:rPr lang="tr-TR" sz="6000" dirty="0">
                <a:solidFill>
                  <a:srgbClr val="C00000"/>
                </a:solidFill>
                <a:latin typeface="Comic Sans MS" panose="030F0702030302020204" pitchFamily="66" charset="0"/>
              </a:rPr>
              <a:t>DIRECTIONS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FAD9656-72DF-46A6-90FB-F31B22294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6256" y="5229200"/>
            <a:ext cx="2160240" cy="811858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QUIZ</a:t>
            </a:r>
          </a:p>
        </p:txBody>
      </p:sp>
      <p:pic>
        <p:nvPicPr>
          <p:cNvPr id="5" name="Resim 4">
            <a:hlinkClick r:id="rId2" action="ppaction://hlinksldjump"/>
            <a:extLst>
              <a:ext uri="{FF2B5EF4-FFF2-40B4-BE49-F238E27FC236}">
                <a16:creationId xmlns:a16="http://schemas.microsoft.com/office/drawing/2014/main" id="{E04C485A-43B3-4605-B262-DCCB028391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862" y="620688"/>
            <a:ext cx="3139337" cy="3094360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id="{BCE4FD6D-7D63-48DF-A88F-9BBA0C4298A5}"/>
              </a:ext>
            </a:extLst>
          </p:cNvPr>
          <p:cNvCxnSpPr>
            <a:cxnSpLocks/>
          </p:cNvCxnSpPr>
          <p:nvPr/>
        </p:nvCxnSpPr>
        <p:spPr>
          <a:xfrm>
            <a:off x="3779912" y="1110678"/>
            <a:ext cx="378109" cy="374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kdörtgen 7">
            <a:extLst>
              <a:ext uri="{FF2B5EF4-FFF2-40B4-BE49-F238E27FC236}">
                <a16:creationId xmlns:a16="http://schemas.microsoft.com/office/drawing/2014/main" id="{CFAC4483-7BF6-4669-8AF7-5AE6029D0E86}"/>
              </a:ext>
            </a:extLst>
          </p:cNvPr>
          <p:cNvSpPr/>
          <p:nvPr/>
        </p:nvSpPr>
        <p:spPr>
          <a:xfrm>
            <a:off x="3112270" y="616678"/>
            <a:ext cx="12490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anose="030F0702030302020204" pitchFamily="66" charset="0"/>
              </a:rPr>
              <a:t>START</a:t>
            </a:r>
            <a:endParaRPr lang="tr-TR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5F554CA6-2C74-4A55-893F-947BC9591F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6"/>
            <a:ext cx="1698852" cy="169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60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3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two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east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BECF7723-5003-441A-B60B-B9C3F207EE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18395" y="4287612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C3752136-2D26-4DB2-B0DF-3CC6DF4F05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00416 -0.44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2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3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six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south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E163DE14-6BD0-4704-A73D-150D8444A3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037" y="1235572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D1A106C1-6F44-41FE-BF14-1A8A6843D1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1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13125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3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one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west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B7AD3742-2462-4433-B72B-DB72416FF0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67397" y="1229098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518539BA-AFD3-4CBA-8432-ABB8FE2677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1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00226 0.52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3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two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south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4ED46019-5B17-4BF1-8E1F-092E179A74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2681" y="4831325"/>
            <a:ext cx="734381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AB08922F-589C-43CB-815D-8CB4F03E3E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1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-0.0658 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3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one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east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4F62D47E-6707-43BA-BDF9-FA0BD17535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75715" y="4859112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0784F32F-AF18-4D01-95FC-9332304790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00833 0.1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two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south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2" name="Dikdörtgen 101">
            <a:hlinkClick r:id="rId3" action="ppaction://hlinksldjump"/>
            <a:extLst>
              <a:ext uri="{FF2B5EF4-FFF2-40B4-BE49-F238E27FC236}">
                <a16:creationId xmlns:a16="http://schemas.microsoft.com/office/drawing/2014/main" id="{54C6C569-46F0-4863-89B0-080C45A4EE67}"/>
              </a:ext>
            </a:extLst>
          </p:cNvPr>
          <p:cNvSpPr/>
          <p:nvPr/>
        </p:nvSpPr>
        <p:spPr>
          <a:xfrm flipH="1">
            <a:off x="8109924" y="648866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FINISH</a:t>
            </a:r>
          </a:p>
        </p:txBody>
      </p:sp>
      <p:pic>
        <p:nvPicPr>
          <p:cNvPr id="103" name="Resim 102">
            <a:extLst>
              <a:ext uri="{FF2B5EF4-FFF2-40B4-BE49-F238E27FC236}">
                <a16:creationId xmlns:a16="http://schemas.microsoft.com/office/drawing/2014/main" id="{6F7D2819-CF4C-435E-9359-4E8778F5F0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65" y="5949279"/>
            <a:ext cx="795743" cy="795743"/>
          </a:xfrm>
          <a:prstGeom prst="rect">
            <a:avLst/>
          </a:prstGeom>
        </p:spPr>
      </p:pic>
      <p:sp>
        <p:nvSpPr>
          <p:cNvPr id="104" name="Oval 103">
            <a:hlinkClick r:id="rId2" action="ppaction://hlinksldjump"/>
            <a:extLst>
              <a:ext uri="{FF2B5EF4-FFF2-40B4-BE49-F238E27FC236}">
                <a16:creationId xmlns:a16="http://schemas.microsoft.com/office/drawing/2014/main" id="{B7598ED5-D43D-43DF-9D71-C35225AEC543}"/>
              </a:ext>
            </a:extLst>
          </p:cNvPr>
          <p:cNvSpPr/>
          <p:nvPr/>
        </p:nvSpPr>
        <p:spPr>
          <a:xfrm>
            <a:off x="810039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5" name="Resim 104">
            <a:extLst>
              <a:ext uri="{FF2B5EF4-FFF2-40B4-BE49-F238E27FC236}">
                <a16:creationId xmlns:a16="http://schemas.microsoft.com/office/drawing/2014/main" id="{9AE0939F-73CB-46EE-8AAB-4FC1D56F33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  <p:cxnSp>
        <p:nvCxnSpPr>
          <p:cNvPr id="3" name="Düz Ok Bağlayıcısı 2">
            <a:extLst>
              <a:ext uri="{FF2B5EF4-FFF2-40B4-BE49-F238E27FC236}">
                <a16:creationId xmlns:a16="http://schemas.microsoft.com/office/drawing/2014/main" id="{9AEB98C1-65A7-4CD4-88F7-466659F5B918}"/>
              </a:ext>
            </a:extLst>
          </p:cNvPr>
          <p:cNvCxnSpPr>
            <a:cxnSpLocks/>
          </p:cNvCxnSpPr>
          <p:nvPr/>
        </p:nvCxnSpPr>
        <p:spPr>
          <a:xfrm flipH="1">
            <a:off x="8799350" y="6201980"/>
            <a:ext cx="21122" cy="323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70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07552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F20D1-A232-44F4-942F-64BC3C66A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9804"/>
            <a:ext cx="3130855" cy="716658"/>
          </a:xfrm>
        </p:spPr>
        <p:txBody>
          <a:bodyPr>
            <a:noAutofit/>
          </a:bodyPr>
          <a:lstStyle/>
          <a:p>
            <a:r>
              <a:rPr lang="tr-TR" sz="5400" dirty="0">
                <a:latin typeface="Comic Sans MS" panose="030F0702030302020204" pitchFamily="66" charset="0"/>
              </a:rPr>
              <a:t>I’m </a:t>
            </a:r>
            <a:r>
              <a:rPr lang="tr-TR" sz="5400" dirty="0" err="1">
                <a:latin typeface="Comic Sans MS" panose="030F0702030302020204" pitchFamily="66" charset="0"/>
              </a:rPr>
              <a:t>full</a:t>
            </a:r>
            <a:r>
              <a:rPr lang="tr-TR" sz="54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168F1FD3-2340-4688-9435-A0895262A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61" y="1207542"/>
            <a:ext cx="5926339" cy="5650458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5B4267C9-D8D2-44E6-98CA-CD34D7209535}"/>
              </a:ext>
            </a:extLst>
          </p:cNvPr>
          <p:cNvSpPr txBox="1"/>
          <p:nvPr/>
        </p:nvSpPr>
        <p:spPr>
          <a:xfrm>
            <a:off x="1475656" y="935920"/>
            <a:ext cx="5904656" cy="101566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60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Congratulations</a:t>
            </a:r>
            <a:endParaRPr lang="tr-TR" sz="6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C8EFA5D-9AF0-495C-BA64-54DEEBFBF7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716658" cy="71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8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3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four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east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45" name="Resim 244">
            <a:extLst>
              <a:ext uri="{FF2B5EF4-FFF2-40B4-BE49-F238E27FC236}">
                <a16:creationId xmlns:a16="http://schemas.microsoft.com/office/drawing/2014/main" id="{32556A88-7CF5-464A-A781-1ED0E217C2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04" y="1235572"/>
            <a:ext cx="795743" cy="795743"/>
          </a:xfrm>
          <a:prstGeom prst="rect">
            <a:avLst/>
          </a:prstGeom>
        </p:spPr>
      </p:pic>
      <p:pic>
        <p:nvPicPr>
          <p:cNvPr id="247" name="Resim 246">
            <a:extLst>
              <a:ext uri="{FF2B5EF4-FFF2-40B4-BE49-F238E27FC236}">
                <a16:creationId xmlns:a16="http://schemas.microsoft.com/office/drawing/2014/main" id="{5180F6CB-C5DC-46D3-803B-C49C2CFF20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87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3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two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south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B4BC061D-109A-43F4-946C-178822466B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878" y="1235572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E494249A-63B8-48A4-8E82-4447EC0530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0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0.27656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3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three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west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2DBBD00A-C277-4D0A-BCDE-CBBDE69E9F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35678" y="1235572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462BD4D9-1908-4FA1-AD4D-853ECEA959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3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00052 0.1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3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five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south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B32022E3-03D4-4236-8F35-058F9C3722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67513" y="2525243"/>
            <a:ext cx="73207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C555FBD7-DC35-4AAD-92F4-69050D198C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-0.21302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3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four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east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4669DC1A-9881-405A-99AF-894954C998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9737" y="2496524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6E661C1F-DECA-4483-92FA-F7CE9182C0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00365 0.413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3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two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north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A905E579-BD81-45A1-AADE-D0EDC427C5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896" y="5419917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6A0C36BF-2A07-4029-8AB8-55C3D2D9B1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3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0.29028 -0.00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2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3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three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east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07F498F8-6A1A-4829-89D1-92EB49EC7E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84760" y="5409217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4DE55E16-8A5D-461A-9F1F-2BD80D64CF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00052 -0.15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val 130">
            <a:hlinkClick r:id="rId2" action="ppaction://hlinksldjump"/>
            <a:extLst>
              <a:ext uri="{FF2B5EF4-FFF2-40B4-BE49-F238E27FC236}">
                <a16:creationId xmlns:a16="http://schemas.microsoft.com/office/drawing/2014/main" id="{4D9FD3AD-4DC0-46F7-9783-DC03B18AE6B4}"/>
              </a:ext>
            </a:extLst>
          </p:cNvPr>
          <p:cNvSpPr/>
          <p:nvPr/>
        </p:nvSpPr>
        <p:spPr>
          <a:xfrm>
            <a:off x="2339752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2" name="Oval 131">
            <a:hlinkClick r:id="rId2" action="ppaction://hlinksldjump"/>
            <a:extLst>
              <a:ext uri="{FF2B5EF4-FFF2-40B4-BE49-F238E27FC236}">
                <a16:creationId xmlns:a16="http://schemas.microsoft.com/office/drawing/2014/main" id="{F061EB17-14B8-44A9-9BEF-CFCB14BDB407}"/>
              </a:ext>
            </a:extLst>
          </p:cNvPr>
          <p:cNvSpPr/>
          <p:nvPr/>
        </p:nvSpPr>
        <p:spPr>
          <a:xfrm>
            <a:off x="2987824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3" name="Oval 132">
            <a:hlinkClick r:id="rId2" action="ppaction://hlinksldjump"/>
            <a:extLst>
              <a:ext uri="{FF2B5EF4-FFF2-40B4-BE49-F238E27FC236}">
                <a16:creationId xmlns:a16="http://schemas.microsoft.com/office/drawing/2014/main" id="{87172B1C-B06E-4384-AC69-0A3F4E23D9A2}"/>
              </a:ext>
            </a:extLst>
          </p:cNvPr>
          <p:cNvSpPr/>
          <p:nvPr/>
        </p:nvSpPr>
        <p:spPr>
          <a:xfrm>
            <a:off x="3649717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4" name="Oval 133">
            <a:hlinkClick r:id="rId2" action="ppaction://hlinksldjump"/>
            <a:extLst>
              <a:ext uri="{FF2B5EF4-FFF2-40B4-BE49-F238E27FC236}">
                <a16:creationId xmlns:a16="http://schemas.microsoft.com/office/drawing/2014/main" id="{11DC1E98-5BEE-4C3A-82EC-52B566B2316F}"/>
              </a:ext>
            </a:extLst>
          </p:cNvPr>
          <p:cNvSpPr/>
          <p:nvPr/>
        </p:nvSpPr>
        <p:spPr>
          <a:xfrm>
            <a:off x="4297789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5" name="Oval 134">
            <a:hlinkClick r:id="rId2" action="ppaction://hlinksldjump"/>
            <a:extLst>
              <a:ext uri="{FF2B5EF4-FFF2-40B4-BE49-F238E27FC236}">
                <a16:creationId xmlns:a16="http://schemas.microsoft.com/office/drawing/2014/main" id="{94DE542F-7028-4E84-BB50-6D37F53D918E}"/>
              </a:ext>
            </a:extLst>
          </p:cNvPr>
          <p:cNvSpPr/>
          <p:nvPr/>
        </p:nvSpPr>
        <p:spPr>
          <a:xfrm>
            <a:off x="4945861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6" name="Oval 135">
            <a:hlinkClick r:id="rId2" action="ppaction://hlinksldjump"/>
            <a:extLst>
              <a:ext uri="{FF2B5EF4-FFF2-40B4-BE49-F238E27FC236}">
                <a16:creationId xmlns:a16="http://schemas.microsoft.com/office/drawing/2014/main" id="{E3187B1F-9C5D-454E-A5A5-EF1360A07E49}"/>
              </a:ext>
            </a:extLst>
          </p:cNvPr>
          <p:cNvSpPr/>
          <p:nvPr/>
        </p:nvSpPr>
        <p:spPr>
          <a:xfrm>
            <a:off x="5551236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7" name="Oval 136">
            <a:hlinkClick r:id="rId2" action="ppaction://hlinksldjump"/>
            <a:extLst>
              <a:ext uri="{FF2B5EF4-FFF2-40B4-BE49-F238E27FC236}">
                <a16:creationId xmlns:a16="http://schemas.microsoft.com/office/drawing/2014/main" id="{B36BD89F-3683-483B-9D91-F8C37B10402E}"/>
              </a:ext>
            </a:extLst>
          </p:cNvPr>
          <p:cNvSpPr/>
          <p:nvPr/>
        </p:nvSpPr>
        <p:spPr>
          <a:xfrm>
            <a:off x="6199308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8" name="Oval 137">
            <a:hlinkClick r:id="rId3" action="ppaction://hlinksldjump"/>
            <a:extLst>
              <a:ext uri="{FF2B5EF4-FFF2-40B4-BE49-F238E27FC236}">
                <a16:creationId xmlns:a16="http://schemas.microsoft.com/office/drawing/2014/main" id="{768381CF-0DE0-48BB-B097-7D9CF2188E3A}"/>
              </a:ext>
            </a:extLst>
          </p:cNvPr>
          <p:cNvSpPr/>
          <p:nvPr/>
        </p:nvSpPr>
        <p:spPr>
          <a:xfrm>
            <a:off x="6847380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9" name="Oval 138">
            <a:hlinkClick r:id="rId2" action="ppaction://hlinksldjump"/>
            <a:extLst>
              <a:ext uri="{FF2B5EF4-FFF2-40B4-BE49-F238E27FC236}">
                <a16:creationId xmlns:a16="http://schemas.microsoft.com/office/drawing/2014/main" id="{DB91931C-F026-4E35-898E-76FF7C0A7198}"/>
              </a:ext>
            </a:extLst>
          </p:cNvPr>
          <p:cNvSpPr/>
          <p:nvPr/>
        </p:nvSpPr>
        <p:spPr>
          <a:xfrm>
            <a:off x="7443943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0" name="Oval 139">
            <a:hlinkClick r:id="rId2" action="ppaction://hlinksldjump"/>
            <a:extLst>
              <a:ext uri="{FF2B5EF4-FFF2-40B4-BE49-F238E27FC236}">
                <a16:creationId xmlns:a16="http://schemas.microsoft.com/office/drawing/2014/main" id="{54CFFC0A-AD5F-44CF-A11C-99906CDD8E9C}"/>
              </a:ext>
            </a:extLst>
          </p:cNvPr>
          <p:cNvSpPr/>
          <p:nvPr/>
        </p:nvSpPr>
        <p:spPr>
          <a:xfrm>
            <a:off x="8092015" y="1448778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1" name="Oval 140">
            <a:hlinkClick r:id="rId2" action="ppaction://hlinksldjump"/>
            <a:extLst>
              <a:ext uri="{FF2B5EF4-FFF2-40B4-BE49-F238E27FC236}">
                <a16:creationId xmlns:a16="http://schemas.microsoft.com/office/drawing/2014/main" id="{ADE95525-8A5F-44A1-80ED-834AFFFEE658}"/>
              </a:ext>
            </a:extLst>
          </p:cNvPr>
          <p:cNvSpPr/>
          <p:nvPr/>
        </p:nvSpPr>
        <p:spPr>
          <a:xfrm>
            <a:off x="16916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2" name="Oval 141">
            <a:hlinkClick r:id="rId2" action="ppaction://hlinksldjump"/>
            <a:extLst>
              <a:ext uri="{FF2B5EF4-FFF2-40B4-BE49-F238E27FC236}">
                <a16:creationId xmlns:a16="http://schemas.microsoft.com/office/drawing/2014/main" id="{C23649A4-D569-4263-AF46-86EE0D0117E5}"/>
              </a:ext>
            </a:extLst>
          </p:cNvPr>
          <p:cNvSpPr/>
          <p:nvPr/>
        </p:nvSpPr>
        <p:spPr>
          <a:xfrm>
            <a:off x="2339752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3" name="Oval 142">
            <a:hlinkClick r:id="rId2" action="ppaction://hlinksldjump"/>
            <a:extLst>
              <a:ext uri="{FF2B5EF4-FFF2-40B4-BE49-F238E27FC236}">
                <a16:creationId xmlns:a16="http://schemas.microsoft.com/office/drawing/2014/main" id="{4C973B37-BE01-4CDC-82FD-0F3FE012706F}"/>
              </a:ext>
            </a:extLst>
          </p:cNvPr>
          <p:cNvSpPr/>
          <p:nvPr/>
        </p:nvSpPr>
        <p:spPr>
          <a:xfrm>
            <a:off x="2987824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4" name="Oval 143">
            <a:hlinkClick r:id="rId2" action="ppaction://hlinksldjump"/>
            <a:extLst>
              <a:ext uri="{FF2B5EF4-FFF2-40B4-BE49-F238E27FC236}">
                <a16:creationId xmlns:a16="http://schemas.microsoft.com/office/drawing/2014/main" id="{92191B26-D6D9-4085-8D2E-D38B2512C842}"/>
              </a:ext>
            </a:extLst>
          </p:cNvPr>
          <p:cNvSpPr/>
          <p:nvPr/>
        </p:nvSpPr>
        <p:spPr>
          <a:xfrm>
            <a:off x="3649717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5" name="Oval 144">
            <a:hlinkClick r:id="rId2" action="ppaction://hlinksldjump"/>
            <a:extLst>
              <a:ext uri="{FF2B5EF4-FFF2-40B4-BE49-F238E27FC236}">
                <a16:creationId xmlns:a16="http://schemas.microsoft.com/office/drawing/2014/main" id="{9FA94B4C-B324-41B4-8CE2-BC4BB3E0594D}"/>
              </a:ext>
            </a:extLst>
          </p:cNvPr>
          <p:cNvSpPr/>
          <p:nvPr/>
        </p:nvSpPr>
        <p:spPr>
          <a:xfrm>
            <a:off x="4297789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6" name="Oval 145">
            <a:hlinkClick r:id="rId2" action="ppaction://hlinksldjump"/>
            <a:extLst>
              <a:ext uri="{FF2B5EF4-FFF2-40B4-BE49-F238E27FC236}">
                <a16:creationId xmlns:a16="http://schemas.microsoft.com/office/drawing/2014/main" id="{E3340904-2207-4E18-8AA6-3081D12C3304}"/>
              </a:ext>
            </a:extLst>
          </p:cNvPr>
          <p:cNvSpPr/>
          <p:nvPr/>
        </p:nvSpPr>
        <p:spPr>
          <a:xfrm>
            <a:off x="4945861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7" name="Oval 146">
            <a:hlinkClick r:id="rId2" action="ppaction://hlinksldjump"/>
            <a:extLst>
              <a:ext uri="{FF2B5EF4-FFF2-40B4-BE49-F238E27FC236}">
                <a16:creationId xmlns:a16="http://schemas.microsoft.com/office/drawing/2014/main" id="{05FE6801-CFA4-4E7F-BC1E-8DBEC506508B}"/>
              </a:ext>
            </a:extLst>
          </p:cNvPr>
          <p:cNvSpPr/>
          <p:nvPr/>
        </p:nvSpPr>
        <p:spPr>
          <a:xfrm>
            <a:off x="5551236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8" name="Oval 147">
            <a:hlinkClick r:id="rId2" action="ppaction://hlinksldjump"/>
            <a:extLst>
              <a:ext uri="{FF2B5EF4-FFF2-40B4-BE49-F238E27FC236}">
                <a16:creationId xmlns:a16="http://schemas.microsoft.com/office/drawing/2014/main" id="{ADC17E66-D087-4D72-BA19-6509CAC2A996}"/>
              </a:ext>
            </a:extLst>
          </p:cNvPr>
          <p:cNvSpPr/>
          <p:nvPr/>
        </p:nvSpPr>
        <p:spPr>
          <a:xfrm>
            <a:off x="6199308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9" name="Oval 148">
            <a:hlinkClick r:id="rId2" action="ppaction://hlinksldjump"/>
            <a:extLst>
              <a:ext uri="{FF2B5EF4-FFF2-40B4-BE49-F238E27FC236}">
                <a16:creationId xmlns:a16="http://schemas.microsoft.com/office/drawing/2014/main" id="{3410058B-D25F-4C53-AC34-B3110E7B9F9F}"/>
              </a:ext>
            </a:extLst>
          </p:cNvPr>
          <p:cNvSpPr/>
          <p:nvPr/>
        </p:nvSpPr>
        <p:spPr>
          <a:xfrm>
            <a:off x="6847380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2B3A710F-087C-4129-BC02-8230006B5A0E}"/>
              </a:ext>
            </a:extLst>
          </p:cNvPr>
          <p:cNvSpPr/>
          <p:nvPr/>
        </p:nvSpPr>
        <p:spPr>
          <a:xfrm>
            <a:off x="7443943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1" name="Oval 150">
            <a:hlinkClick r:id="rId2" action="ppaction://hlinksldjump"/>
            <a:extLst>
              <a:ext uri="{FF2B5EF4-FFF2-40B4-BE49-F238E27FC236}">
                <a16:creationId xmlns:a16="http://schemas.microsoft.com/office/drawing/2014/main" id="{42B358C3-D296-46D8-B782-0D67A8F853F4}"/>
              </a:ext>
            </a:extLst>
          </p:cNvPr>
          <p:cNvSpPr/>
          <p:nvPr/>
        </p:nvSpPr>
        <p:spPr>
          <a:xfrm>
            <a:off x="8092015" y="2096850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2" name="Oval 151">
            <a:hlinkClick r:id="rId2" action="ppaction://hlinksldjump"/>
            <a:extLst>
              <a:ext uri="{FF2B5EF4-FFF2-40B4-BE49-F238E27FC236}">
                <a16:creationId xmlns:a16="http://schemas.microsoft.com/office/drawing/2014/main" id="{00A31931-5C92-45BF-9F3B-60AEC9A6A932}"/>
              </a:ext>
            </a:extLst>
          </p:cNvPr>
          <p:cNvSpPr/>
          <p:nvPr/>
        </p:nvSpPr>
        <p:spPr>
          <a:xfrm>
            <a:off x="16916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" name="Oval 152">
            <a:hlinkClick r:id="rId2" action="ppaction://hlinksldjump"/>
            <a:extLst>
              <a:ext uri="{FF2B5EF4-FFF2-40B4-BE49-F238E27FC236}">
                <a16:creationId xmlns:a16="http://schemas.microsoft.com/office/drawing/2014/main" id="{BECF9779-9111-4B69-90DC-3D779E4CA36D}"/>
              </a:ext>
            </a:extLst>
          </p:cNvPr>
          <p:cNvSpPr/>
          <p:nvPr/>
        </p:nvSpPr>
        <p:spPr>
          <a:xfrm>
            <a:off x="2339752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4" name="Oval 153">
            <a:hlinkClick r:id="rId2" action="ppaction://hlinksldjump"/>
            <a:extLst>
              <a:ext uri="{FF2B5EF4-FFF2-40B4-BE49-F238E27FC236}">
                <a16:creationId xmlns:a16="http://schemas.microsoft.com/office/drawing/2014/main" id="{17CEE674-9454-47DF-9DDD-6D3E9C08B091}"/>
              </a:ext>
            </a:extLst>
          </p:cNvPr>
          <p:cNvSpPr/>
          <p:nvPr/>
        </p:nvSpPr>
        <p:spPr>
          <a:xfrm>
            <a:off x="2987824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5" name="Oval 154">
            <a:hlinkClick r:id="rId2" action="ppaction://hlinksldjump"/>
            <a:extLst>
              <a:ext uri="{FF2B5EF4-FFF2-40B4-BE49-F238E27FC236}">
                <a16:creationId xmlns:a16="http://schemas.microsoft.com/office/drawing/2014/main" id="{F1A692B6-8132-44AA-ACC1-8CAAA59F4453}"/>
              </a:ext>
            </a:extLst>
          </p:cNvPr>
          <p:cNvSpPr/>
          <p:nvPr/>
        </p:nvSpPr>
        <p:spPr>
          <a:xfrm>
            <a:off x="3649717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6" name="Oval 155">
            <a:hlinkClick r:id="rId2" action="ppaction://hlinksldjump"/>
            <a:extLst>
              <a:ext uri="{FF2B5EF4-FFF2-40B4-BE49-F238E27FC236}">
                <a16:creationId xmlns:a16="http://schemas.microsoft.com/office/drawing/2014/main" id="{5435B886-D89A-4BC0-A048-A8DE8AB91940}"/>
              </a:ext>
            </a:extLst>
          </p:cNvPr>
          <p:cNvSpPr/>
          <p:nvPr/>
        </p:nvSpPr>
        <p:spPr>
          <a:xfrm>
            <a:off x="4297789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7" name="Oval 156">
            <a:hlinkClick r:id="rId2" action="ppaction://hlinksldjump"/>
            <a:extLst>
              <a:ext uri="{FF2B5EF4-FFF2-40B4-BE49-F238E27FC236}">
                <a16:creationId xmlns:a16="http://schemas.microsoft.com/office/drawing/2014/main" id="{71A73E6B-2ABF-4FD8-867E-D81E06FB462E}"/>
              </a:ext>
            </a:extLst>
          </p:cNvPr>
          <p:cNvSpPr/>
          <p:nvPr/>
        </p:nvSpPr>
        <p:spPr>
          <a:xfrm>
            <a:off x="4945861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Oval 157">
            <a:hlinkClick r:id="rId2" action="ppaction://hlinksldjump"/>
            <a:extLst>
              <a:ext uri="{FF2B5EF4-FFF2-40B4-BE49-F238E27FC236}">
                <a16:creationId xmlns:a16="http://schemas.microsoft.com/office/drawing/2014/main" id="{2861BE39-87A3-48FC-A072-0A70B6753130}"/>
              </a:ext>
            </a:extLst>
          </p:cNvPr>
          <p:cNvSpPr/>
          <p:nvPr/>
        </p:nvSpPr>
        <p:spPr>
          <a:xfrm>
            <a:off x="5551236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Oval 158">
            <a:hlinkClick r:id="rId2" action="ppaction://hlinksldjump"/>
            <a:extLst>
              <a:ext uri="{FF2B5EF4-FFF2-40B4-BE49-F238E27FC236}">
                <a16:creationId xmlns:a16="http://schemas.microsoft.com/office/drawing/2014/main" id="{69605234-6383-4FC9-84A0-EC0F95FDB582}"/>
              </a:ext>
            </a:extLst>
          </p:cNvPr>
          <p:cNvSpPr/>
          <p:nvPr/>
        </p:nvSpPr>
        <p:spPr>
          <a:xfrm>
            <a:off x="6199308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0" name="Oval 159">
            <a:hlinkClick r:id="rId2" action="ppaction://hlinksldjump"/>
            <a:extLst>
              <a:ext uri="{FF2B5EF4-FFF2-40B4-BE49-F238E27FC236}">
                <a16:creationId xmlns:a16="http://schemas.microsoft.com/office/drawing/2014/main" id="{208A7ABD-20D2-4C67-9255-A5030C0CAF9A}"/>
              </a:ext>
            </a:extLst>
          </p:cNvPr>
          <p:cNvSpPr/>
          <p:nvPr/>
        </p:nvSpPr>
        <p:spPr>
          <a:xfrm>
            <a:off x="6847380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1" name="Oval 160">
            <a:hlinkClick r:id="rId2" action="ppaction://hlinksldjump"/>
            <a:extLst>
              <a:ext uri="{FF2B5EF4-FFF2-40B4-BE49-F238E27FC236}">
                <a16:creationId xmlns:a16="http://schemas.microsoft.com/office/drawing/2014/main" id="{E0BD7216-0B63-4658-BC74-05257486DD49}"/>
              </a:ext>
            </a:extLst>
          </p:cNvPr>
          <p:cNvSpPr/>
          <p:nvPr/>
        </p:nvSpPr>
        <p:spPr>
          <a:xfrm>
            <a:off x="7443943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2" name="Oval 161">
            <a:hlinkClick r:id="rId2" action="ppaction://hlinksldjump"/>
            <a:extLst>
              <a:ext uri="{FF2B5EF4-FFF2-40B4-BE49-F238E27FC236}">
                <a16:creationId xmlns:a16="http://schemas.microsoft.com/office/drawing/2014/main" id="{BF266FA5-6C29-413A-823A-66F65FC40666}"/>
              </a:ext>
            </a:extLst>
          </p:cNvPr>
          <p:cNvSpPr/>
          <p:nvPr/>
        </p:nvSpPr>
        <p:spPr>
          <a:xfrm>
            <a:off x="8092015" y="2744922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3" name="Oval 162">
            <a:hlinkClick r:id="rId2" action="ppaction://hlinksldjump"/>
            <a:extLst>
              <a:ext uri="{FF2B5EF4-FFF2-40B4-BE49-F238E27FC236}">
                <a16:creationId xmlns:a16="http://schemas.microsoft.com/office/drawing/2014/main" id="{9BF25FF1-536D-4A62-8F30-AB3D1504F273}"/>
              </a:ext>
            </a:extLst>
          </p:cNvPr>
          <p:cNvSpPr/>
          <p:nvPr/>
        </p:nvSpPr>
        <p:spPr>
          <a:xfrm>
            <a:off x="16916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4" name="Oval 163">
            <a:hlinkClick r:id="rId2" action="ppaction://hlinksldjump"/>
            <a:extLst>
              <a:ext uri="{FF2B5EF4-FFF2-40B4-BE49-F238E27FC236}">
                <a16:creationId xmlns:a16="http://schemas.microsoft.com/office/drawing/2014/main" id="{69702179-A727-4818-9EB9-55B9F7128B01}"/>
              </a:ext>
            </a:extLst>
          </p:cNvPr>
          <p:cNvSpPr/>
          <p:nvPr/>
        </p:nvSpPr>
        <p:spPr>
          <a:xfrm>
            <a:off x="2339752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5" name="Oval 164">
            <a:hlinkClick r:id="rId2" action="ppaction://hlinksldjump"/>
            <a:extLst>
              <a:ext uri="{FF2B5EF4-FFF2-40B4-BE49-F238E27FC236}">
                <a16:creationId xmlns:a16="http://schemas.microsoft.com/office/drawing/2014/main" id="{E9987E4B-4CC9-47C4-9C68-F7074B9C0A48}"/>
              </a:ext>
            </a:extLst>
          </p:cNvPr>
          <p:cNvSpPr/>
          <p:nvPr/>
        </p:nvSpPr>
        <p:spPr>
          <a:xfrm>
            <a:off x="2987824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6" name="Oval 165">
            <a:hlinkClick r:id="rId2" action="ppaction://hlinksldjump"/>
            <a:extLst>
              <a:ext uri="{FF2B5EF4-FFF2-40B4-BE49-F238E27FC236}">
                <a16:creationId xmlns:a16="http://schemas.microsoft.com/office/drawing/2014/main" id="{9C948CFC-45B0-472F-964B-EA7794FE0CE2}"/>
              </a:ext>
            </a:extLst>
          </p:cNvPr>
          <p:cNvSpPr/>
          <p:nvPr/>
        </p:nvSpPr>
        <p:spPr>
          <a:xfrm>
            <a:off x="3649717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7" name="Oval 166">
            <a:hlinkClick r:id="rId2" action="ppaction://hlinksldjump"/>
            <a:extLst>
              <a:ext uri="{FF2B5EF4-FFF2-40B4-BE49-F238E27FC236}">
                <a16:creationId xmlns:a16="http://schemas.microsoft.com/office/drawing/2014/main" id="{36684A79-8B73-492E-972B-468086B9D071}"/>
              </a:ext>
            </a:extLst>
          </p:cNvPr>
          <p:cNvSpPr/>
          <p:nvPr/>
        </p:nvSpPr>
        <p:spPr>
          <a:xfrm>
            <a:off x="4297789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8" name="Oval 167">
            <a:hlinkClick r:id="rId2" action="ppaction://hlinksldjump"/>
            <a:extLst>
              <a:ext uri="{FF2B5EF4-FFF2-40B4-BE49-F238E27FC236}">
                <a16:creationId xmlns:a16="http://schemas.microsoft.com/office/drawing/2014/main" id="{E2ACE2A8-107C-487A-9076-4204844D1F73}"/>
              </a:ext>
            </a:extLst>
          </p:cNvPr>
          <p:cNvSpPr/>
          <p:nvPr/>
        </p:nvSpPr>
        <p:spPr>
          <a:xfrm>
            <a:off x="4945861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9" name="Oval 168">
            <a:hlinkClick r:id="rId2" action="ppaction://hlinksldjump"/>
            <a:extLst>
              <a:ext uri="{FF2B5EF4-FFF2-40B4-BE49-F238E27FC236}">
                <a16:creationId xmlns:a16="http://schemas.microsoft.com/office/drawing/2014/main" id="{57D3794B-305F-4C08-BE34-FA689AF11C9D}"/>
              </a:ext>
            </a:extLst>
          </p:cNvPr>
          <p:cNvSpPr/>
          <p:nvPr/>
        </p:nvSpPr>
        <p:spPr>
          <a:xfrm>
            <a:off x="5551236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0" name="Oval 169">
            <a:hlinkClick r:id="rId2" action="ppaction://hlinksldjump"/>
            <a:extLst>
              <a:ext uri="{FF2B5EF4-FFF2-40B4-BE49-F238E27FC236}">
                <a16:creationId xmlns:a16="http://schemas.microsoft.com/office/drawing/2014/main" id="{DB118A7E-2A3C-438A-B9B0-806A0D4AC143}"/>
              </a:ext>
            </a:extLst>
          </p:cNvPr>
          <p:cNvSpPr/>
          <p:nvPr/>
        </p:nvSpPr>
        <p:spPr>
          <a:xfrm>
            <a:off x="6199308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1" name="Oval 170">
            <a:hlinkClick r:id="rId2" action="ppaction://hlinksldjump"/>
            <a:extLst>
              <a:ext uri="{FF2B5EF4-FFF2-40B4-BE49-F238E27FC236}">
                <a16:creationId xmlns:a16="http://schemas.microsoft.com/office/drawing/2014/main" id="{87C81A2A-DD28-4FD1-B32C-53F476669702}"/>
              </a:ext>
            </a:extLst>
          </p:cNvPr>
          <p:cNvSpPr/>
          <p:nvPr/>
        </p:nvSpPr>
        <p:spPr>
          <a:xfrm>
            <a:off x="6847380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2" name="Oval 171">
            <a:hlinkClick r:id="rId2" action="ppaction://hlinksldjump"/>
            <a:extLst>
              <a:ext uri="{FF2B5EF4-FFF2-40B4-BE49-F238E27FC236}">
                <a16:creationId xmlns:a16="http://schemas.microsoft.com/office/drawing/2014/main" id="{43AE98D5-57E9-421D-A618-BD7E41CDB375}"/>
              </a:ext>
            </a:extLst>
          </p:cNvPr>
          <p:cNvSpPr/>
          <p:nvPr/>
        </p:nvSpPr>
        <p:spPr>
          <a:xfrm>
            <a:off x="7443943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3" name="Oval 172">
            <a:hlinkClick r:id="rId2" action="ppaction://hlinksldjump"/>
            <a:extLst>
              <a:ext uri="{FF2B5EF4-FFF2-40B4-BE49-F238E27FC236}">
                <a16:creationId xmlns:a16="http://schemas.microsoft.com/office/drawing/2014/main" id="{BD8C02B2-9556-40C4-83EA-26F21F2FD31A}"/>
              </a:ext>
            </a:extLst>
          </p:cNvPr>
          <p:cNvSpPr/>
          <p:nvPr/>
        </p:nvSpPr>
        <p:spPr>
          <a:xfrm>
            <a:off x="8092015" y="3320986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4" name="Oval 173">
            <a:hlinkClick r:id="rId2" action="ppaction://hlinksldjump"/>
            <a:extLst>
              <a:ext uri="{FF2B5EF4-FFF2-40B4-BE49-F238E27FC236}">
                <a16:creationId xmlns:a16="http://schemas.microsoft.com/office/drawing/2014/main" id="{94D846BB-7631-49B5-BA5C-C0DD903D8722}"/>
              </a:ext>
            </a:extLst>
          </p:cNvPr>
          <p:cNvSpPr/>
          <p:nvPr/>
        </p:nvSpPr>
        <p:spPr>
          <a:xfrm>
            <a:off x="16895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5" name="Oval 174">
            <a:hlinkClick r:id="rId2" action="ppaction://hlinksldjump"/>
            <a:extLst>
              <a:ext uri="{FF2B5EF4-FFF2-40B4-BE49-F238E27FC236}">
                <a16:creationId xmlns:a16="http://schemas.microsoft.com/office/drawing/2014/main" id="{C310119C-8DEC-4D0D-B74A-26D3E5D743A8}"/>
              </a:ext>
            </a:extLst>
          </p:cNvPr>
          <p:cNvSpPr/>
          <p:nvPr/>
        </p:nvSpPr>
        <p:spPr>
          <a:xfrm>
            <a:off x="2337589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6" name="Oval 175">
            <a:hlinkClick r:id="rId2" action="ppaction://hlinksldjump"/>
            <a:extLst>
              <a:ext uri="{FF2B5EF4-FFF2-40B4-BE49-F238E27FC236}">
                <a16:creationId xmlns:a16="http://schemas.microsoft.com/office/drawing/2014/main" id="{D12144E3-BF5E-4280-815D-95EC17E0D50E}"/>
              </a:ext>
            </a:extLst>
          </p:cNvPr>
          <p:cNvSpPr/>
          <p:nvPr/>
        </p:nvSpPr>
        <p:spPr>
          <a:xfrm>
            <a:off x="2985661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7" name="Oval 176">
            <a:hlinkClick r:id="rId2" action="ppaction://hlinksldjump"/>
            <a:extLst>
              <a:ext uri="{FF2B5EF4-FFF2-40B4-BE49-F238E27FC236}">
                <a16:creationId xmlns:a16="http://schemas.microsoft.com/office/drawing/2014/main" id="{651F9FEF-4944-4BBC-B819-F667C3F8C674}"/>
              </a:ext>
            </a:extLst>
          </p:cNvPr>
          <p:cNvSpPr/>
          <p:nvPr/>
        </p:nvSpPr>
        <p:spPr>
          <a:xfrm>
            <a:off x="3647554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8" name="Oval 177">
            <a:hlinkClick r:id="rId2" action="ppaction://hlinksldjump"/>
            <a:extLst>
              <a:ext uri="{FF2B5EF4-FFF2-40B4-BE49-F238E27FC236}">
                <a16:creationId xmlns:a16="http://schemas.microsoft.com/office/drawing/2014/main" id="{9320D863-2E46-4706-B6C2-C0371B5B70F6}"/>
              </a:ext>
            </a:extLst>
          </p:cNvPr>
          <p:cNvSpPr/>
          <p:nvPr/>
        </p:nvSpPr>
        <p:spPr>
          <a:xfrm>
            <a:off x="4295626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9" name="Oval 178">
            <a:hlinkClick r:id="rId2" action="ppaction://hlinksldjump"/>
            <a:extLst>
              <a:ext uri="{FF2B5EF4-FFF2-40B4-BE49-F238E27FC236}">
                <a16:creationId xmlns:a16="http://schemas.microsoft.com/office/drawing/2014/main" id="{1E5371EF-1ED8-460B-8C98-2F30E560D4B0}"/>
              </a:ext>
            </a:extLst>
          </p:cNvPr>
          <p:cNvSpPr/>
          <p:nvPr/>
        </p:nvSpPr>
        <p:spPr>
          <a:xfrm>
            <a:off x="4943698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0" name="Oval 179">
            <a:hlinkClick r:id="rId2" action="ppaction://hlinksldjump"/>
            <a:extLst>
              <a:ext uri="{FF2B5EF4-FFF2-40B4-BE49-F238E27FC236}">
                <a16:creationId xmlns:a16="http://schemas.microsoft.com/office/drawing/2014/main" id="{170C008F-088E-44B9-9DCE-867DA16862B5}"/>
              </a:ext>
            </a:extLst>
          </p:cNvPr>
          <p:cNvSpPr/>
          <p:nvPr/>
        </p:nvSpPr>
        <p:spPr>
          <a:xfrm>
            <a:off x="5549073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1" name="Oval 180">
            <a:hlinkClick r:id="rId2" action="ppaction://hlinksldjump"/>
            <a:extLst>
              <a:ext uri="{FF2B5EF4-FFF2-40B4-BE49-F238E27FC236}">
                <a16:creationId xmlns:a16="http://schemas.microsoft.com/office/drawing/2014/main" id="{BECCAFC3-AA08-4551-A8B1-48EFABD9B512}"/>
              </a:ext>
            </a:extLst>
          </p:cNvPr>
          <p:cNvSpPr/>
          <p:nvPr/>
        </p:nvSpPr>
        <p:spPr>
          <a:xfrm>
            <a:off x="6197145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2" name="Oval 181">
            <a:hlinkClick r:id="rId2" action="ppaction://hlinksldjump"/>
            <a:extLst>
              <a:ext uri="{FF2B5EF4-FFF2-40B4-BE49-F238E27FC236}">
                <a16:creationId xmlns:a16="http://schemas.microsoft.com/office/drawing/2014/main" id="{D5675F23-DEAC-485C-A2A3-804D755CC6E9}"/>
              </a:ext>
            </a:extLst>
          </p:cNvPr>
          <p:cNvSpPr/>
          <p:nvPr/>
        </p:nvSpPr>
        <p:spPr>
          <a:xfrm>
            <a:off x="6845217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3" name="Oval 182">
            <a:hlinkClick r:id="rId2" action="ppaction://hlinksldjump"/>
            <a:extLst>
              <a:ext uri="{FF2B5EF4-FFF2-40B4-BE49-F238E27FC236}">
                <a16:creationId xmlns:a16="http://schemas.microsoft.com/office/drawing/2014/main" id="{577AF6A9-6623-455D-885D-3BA19DEC0C7E}"/>
              </a:ext>
            </a:extLst>
          </p:cNvPr>
          <p:cNvSpPr/>
          <p:nvPr/>
        </p:nvSpPr>
        <p:spPr>
          <a:xfrm>
            <a:off x="7441780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4" name="Oval 183">
            <a:hlinkClick r:id="rId2" action="ppaction://hlinksldjump"/>
            <a:extLst>
              <a:ext uri="{FF2B5EF4-FFF2-40B4-BE49-F238E27FC236}">
                <a16:creationId xmlns:a16="http://schemas.microsoft.com/office/drawing/2014/main" id="{754CB2E2-3AF3-44FF-AF2E-884DB9282E59}"/>
              </a:ext>
            </a:extLst>
          </p:cNvPr>
          <p:cNvSpPr/>
          <p:nvPr/>
        </p:nvSpPr>
        <p:spPr>
          <a:xfrm>
            <a:off x="8089852" y="3897051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5" name="Oval 184">
            <a:hlinkClick r:id="rId2" action="ppaction://hlinksldjump"/>
            <a:extLst>
              <a:ext uri="{FF2B5EF4-FFF2-40B4-BE49-F238E27FC236}">
                <a16:creationId xmlns:a16="http://schemas.microsoft.com/office/drawing/2014/main" id="{8C70DBC3-6EA1-47D4-8501-CB85BCB7A218}"/>
              </a:ext>
            </a:extLst>
          </p:cNvPr>
          <p:cNvSpPr/>
          <p:nvPr/>
        </p:nvSpPr>
        <p:spPr>
          <a:xfrm>
            <a:off x="1689517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6" name="Oval 185">
            <a:hlinkClick r:id="rId2" action="ppaction://hlinksldjump"/>
            <a:extLst>
              <a:ext uri="{FF2B5EF4-FFF2-40B4-BE49-F238E27FC236}">
                <a16:creationId xmlns:a16="http://schemas.microsoft.com/office/drawing/2014/main" id="{87FF20E4-5453-44B0-A096-C78994862FD5}"/>
              </a:ext>
            </a:extLst>
          </p:cNvPr>
          <p:cNvSpPr/>
          <p:nvPr/>
        </p:nvSpPr>
        <p:spPr>
          <a:xfrm>
            <a:off x="2337589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7" name="Oval 186">
            <a:hlinkClick r:id="rId2" action="ppaction://hlinksldjump"/>
            <a:extLst>
              <a:ext uri="{FF2B5EF4-FFF2-40B4-BE49-F238E27FC236}">
                <a16:creationId xmlns:a16="http://schemas.microsoft.com/office/drawing/2014/main" id="{8F8E1E58-CF5E-4A93-9F28-B312495FB444}"/>
              </a:ext>
            </a:extLst>
          </p:cNvPr>
          <p:cNvSpPr/>
          <p:nvPr/>
        </p:nvSpPr>
        <p:spPr>
          <a:xfrm>
            <a:off x="2985661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8" name="Oval 187">
            <a:hlinkClick r:id="rId2" action="ppaction://hlinksldjump"/>
            <a:extLst>
              <a:ext uri="{FF2B5EF4-FFF2-40B4-BE49-F238E27FC236}">
                <a16:creationId xmlns:a16="http://schemas.microsoft.com/office/drawing/2014/main" id="{191CC1AF-4883-4FEA-838A-654DC32C95E7}"/>
              </a:ext>
            </a:extLst>
          </p:cNvPr>
          <p:cNvSpPr/>
          <p:nvPr/>
        </p:nvSpPr>
        <p:spPr>
          <a:xfrm>
            <a:off x="3647554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9" name="Oval 188">
            <a:hlinkClick r:id="rId2" action="ppaction://hlinksldjump"/>
            <a:extLst>
              <a:ext uri="{FF2B5EF4-FFF2-40B4-BE49-F238E27FC236}">
                <a16:creationId xmlns:a16="http://schemas.microsoft.com/office/drawing/2014/main" id="{64F2F137-D441-4484-9AA1-178C1B33EBE9}"/>
              </a:ext>
            </a:extLst>
          </p:cNvPr>
          <p:cNvSpPr/>
          <p:nvPr/>
        </p:nvSpPr>
        <p:spPr>
          <a:xfrm>
            <a:off x="4295626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0" name="Oval 189">
            <a:hlinkClick r:id="rId2" action="ppaction://hlinksldjump"/>
            <a:extLst>
              <a:ext uri="{FF2B5EF4-FFF2-40B4-BE49-F238E27FC236}">
                <a16:creationId xmlns:a16="http://schemas.microsoft.com/office/drawing/2014/main" id="{0DDCBA51-6A74-46F6-BBF7-0DCD20D2626B}"/>
              </a:ext>
            </a:extLst>
          </p:cNvPr>
          <p:cNvSpPr/>
          <p:nvPr/>
        </p:nvSpPr>
        <p:spPr>
          <a:xfrm>
            <a:off x="4943698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1" name="Oval 190">
            <a:hlinkClick r:id="rId2" action="ppaction://hlinksldjump"/>
            <a:extLst>
              <a:ext uri="{FF2B5EF4-FFF2-40B4-BE49-F238E27FC236}">
                <a16:creationId xmlns:a16="http://schemas.microsoft.com/office/drawing/2014/main" id="{191F061F-24E0-43E6-94C6-90ACE1263F5C}"/>
              </a:ext>
            </a:extLst>
          </p:cNvPr>
          <p:cNvSpPr/>
          <p:nvPr/>
        </p:nvSpPr>
        <p:spPr>
          <a:xfrm>
            <a:off x="5549073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2" name="Oval 191">
            <a:hlinkClick r:id="rId2" action="ppaction://hlinksldjump"/>
            <a:extLst>
              <a:ext uri="{FF2B5EF4-FFF2-40B4-BE49-F238E27FC236}">
                <a16:creationId xmlns:a16="http://schemas.microsoft.com/office/drawing/2014/main" id="{51E3391B-B064-4CA3-A0ED-926C0D1FD811}"/>
              </a:ext>
            </a:extLst>
          </p:cNvPr>
          <p:cNvSpPr/>
          <p:nvPr/>
        </p:nvSpPr>
        <p:spPr>
          <a:xfrm>
            <a:off x="6197145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3" name="Oval 192">
            <a:hlinkClick r:id="rId2" action="ppaction://hlinksldjump"/>
            <a:extLst>
              <a:ext uri="{FF2B5EF4-FFF2-40B4-BE49-F238E27FC236}">
                <a16:creationId xmlns:a16="http://schemas.microsoft.com/office/drawing/2014/main" id="{37CB56EC-A7ED-4B03-8EE0-E0277EF7F6C1}"/>
              </a:ext>
            </a:extLst>
          </p:cNvPr>
          <p:cNvSpPr/>
          <p:nvPr/>
        </p:nvSpPr>
        <p:spPr>
          <a:xfrm>
            <a:off x="6845217" y="4473114"/>
            <a:ext cx="360040" cy="36004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4" name="Oval 193">
            <a:hlinkClick r:id="rId2" action="ppaction://hlinksldjump"/>
            <a:extLst>
              <a:ext uri="{FF2B5EF4-FFF2-40B4-BE49-F238E27FC236}">
                <a16:creationId xmlns:a16="http://schemas.microsoft.com/office/drawing/2014/main" id="{05B109C5-46DE-432E-89F8-AD4ED3BE1B84}"/>
              </a:ext>
            </a:extLst>
          </p:cNvPr>
          <p:cNvSpPr/>
          <p:nvPr/>
        </p:nvSpPr>
        <p:spPr>
          <a:xfrm>
            <a:off x="7441780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5" name="Oval 194">
            <a:hlinkClick r:id="rId2" action="ppaction://hlinksldjump"/>
            <a:extLst>
              <a:ext uri="{FF2B5EF4-FFF2-40B4-BE49-F238E27FC236}">
                <a16:creationId xmlns:a16="http://schemas.microsoft.com/office/drawing/2014/main" id="{0377B359-0CC4-434F-9495-394224F4ADA0}"/>
              </a:ext>
            </a:extLst>
          </p:cNvPr>
          <p:cNvSpPr/>
          <p:nvPr/>
        </p:nvSpPr>
        <p:spPr>
          <a:xfrm>
            <a:off x="8089852" y="447311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6" name="Oval 195">
            <a:hlinkClick r:id="rId2" action="ppaction://hlinksldjump"/>
            <a:extLst>
              <a:ext uri="{FF2B5EF4-FFF2-40B4-BE49-F238E27FC236}">
                <a16:creationId xmlns:a16="http://schemas.microsoft.com/office/drawing/2014/main" id="{B82F5455-3E6A-41ED-9DA5-772E12EC7CE6}"/>
              </a:ext>
            </a:extLst>
          </p:cNvPr>
          <p:cNvSpPr/>
          <p:nvPr/>
        </p:nvSpPr>
        <p:spPr>
          <a:xfrm>
            <a:off x="16895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7" name="Oval 196">
            <a:hlinkClick r:id="rId2" action="ppaction://hlinksldjump"/>
            <a:extLst>
              <a:ext uri="{FF2B5EF4-FFF2-40B4-BE49-F238E27FC236}">
                <a16:creationId xmlns:a16="http://schemas.microsoft.com/office/drawing/2014/main" id="{6CABD625-7E5A-423A-A310-8AC22D6EA249}"/>
              </a:ext>
            </a:extLst>
          </p:cNvPr>
          <p:cNvSpPr/>
          <p:nvPr/>
        </p:nvSpPr>
        <p:spPr>
          <a:xfrm>
            <a:off x="2337589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8" name="Oval 197">
            <a:hlinkClick r:id="rId2" action="ppaction://hlinksldjump"/>
            <a:extLst>
              <a:ext uri="{FF2B5EF4-FFF2-40B4-BE49-F238E27FC236}">
                <a16:creationId xmlns:a16="http://schemas.microsoft.com/office/drawing/2014/main" id="{5800D5A1-AC95-438F-BC7D-E5F0F2146FBC}"/>
              </a:ext>
            </a:extLst>
          </p:cNvPr>
          <p:cNvSpPr/>
          <p:nvPr/>
        </p:nvSpPr>
        <p:spPr>
          <a:xfrm>
            <a:off x="2985661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9" name="Oval 198">
            <a:hlinkClick r:id="rId2" action="ppaction://hlinksldjump"/>
            <a:extLst>
              <a:ext uri="{FF2B5EF4-FFF2-40B4-BE49-F238E27FC236}">
                <a16:creationId xmlns:a16="http://schemas.microsoft.com/office/drawing/2014/main" id="{5D745F6A-3860-4C9C-8F22-24770FAE2979}"/>
              </a:ext>
            </a:extLst>
          </p:cNvPr>
          <p:cNvSpPr/>
          <p:nvPr/>
        </p:nvSpPr>
        <p:spPr>
          <a:xfrm>
            <a:off x="3647554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0" name="Oval 199">
            <a:hlinkClick r:id="rId2" action="ppaction://hlinksldjump"/>
            <a:extLst>
              <a:ext uri="{FF2B5EF4-FFF2-40B4-BE49-F238E27FC236}">
                <a16:creationId xmlns:a16="http://schemas.microsoft.com/office/drawing/2014/main" id="{9BC0DF83-C4A3-4D17-A957-8DB962F7392D}"/>
              </a:ext>
            </a:extLst>
          </p:cNvPr>
          <p:cNvSpPr/>
          <p:nvPr/>
        </p:nvSpPr>
        <p:spPr>
          <a:xfrm>
            <a:off x="4295626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1" name="Oval 200">
            <a:hlinkClick r:id="rId2" action="ppaction://hlinksldjump"/>
            <a:extLst>
              <a:ext uri="{FF2B5EF4-FFF2-40B4-BE49-F238E27FC236}">
                <a16:creationId xmlns:a16="http://schemas.microsoft.com/office/drawing/2014/main" id="{64EBE735-AC7B-4756-AB2A-E2373C955610}"/>
              </a:ext>
            </a:extLst>
          </p:cNvPr>
          <p:cNvSpPr/>
          <p:nvPr/>
        </p:nvSpPr>
        <p:spPr>
          <a:xfrm>
            <a:off x="4943698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2" name="Oval 201">
            <a:hlinkClick r:id="rId2" action="ppaction://hlinksldjump"/>
            <a:extLst>
              <a:ext uri="{FF2B5EF4-FFF2-40B4-BE49-F238E27FC236}">
                <a16:creationId xmlns:a16="http://schemas.microsoft.com/office/drawing/2014/main" id="{6D5C8FB0-0CD7-4065-923D-E1C0F510A5BD}"/>
              </a:ext>
            </a:extLst>
          </p:cNvPr>
          <p:cNvSpPr/>
          <p:nvPr/>
        </p:nvSpPr>
        <p:spPr>
          <a:xfrm>
            <a:off x="5549073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3" name="Oval 202">
            <a:hlinkClick r:id="rId2" action="ppaction://hlinksldjump"/>
            <a:extLst>
              <a:ext uri="{FF2B5EF4-FFF2-40B4-BE49-F238E27FC236}">
                <a16:creationId xmlns:a16="http://schemas.microsoft.com/office/drawing/2014/main" id="{003BD2CF-28C0-400D-922D-5FCF4C0F598A}"/>
              </a:ext>
            </a:extLst>
          </p:cNvPr>
          <p:cNvSpPr/>
          <p:nvPr/>
        </p:nvSpPr>
        <p:spPr>
          <a:xfrm>
            <a:off x="6197145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4" name="Oval 203">
            <a:hlinkClick r:id="rId2" action="ppaction://hlinksldjump"/>
            <a:extLst>
              <a:ext uri="{FF2B5EF4-FFF2-40B4-BE49-F238E27FC236}">
                <a16:creationId xmlns:a16="http://schemas.microsoft.com/office/drawing/2014/main" id="{7F0C54F7-CF3B-4CA2-B67F-3858CE070A9D}"/>
              </a:ext>
            </a:extLst>
          </p:cNvPr>
          <p:cNvSpPr/>
          <p:nvPr/>
        </p:nvSpPr>
        <p:spPr>
          <a:xfrm>
            <a:off x="6845217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5" name="Oval 204">
            <a:hlinkClick r:id="rId2" action="ppaction://hlinksldjump"/>
            <a:extLst>
              <a:ext uri="{FF2B5EF4-FFF2-40B4-BE49-F238E27FC236}">
                <a16:creationId xmlns:a16="http://schemas.microsoft.com/office/drawing/2014/main" id="{EAE2A411-E0F8-49D1-9A0A-55C5CACFEA00}"/>
              </a:ext>
            </a:extLst>
          </p:cNvPr>
          <p:cNvSpPr/>
          <p:nvPr/>
        </p:nvSpPr>
        <p:spPr>
          <a:xfrm>
            <a:off x="7441780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6" name="Oval 205">
            <a:hlinkClick r:id="rId2" action="ppaction://hlinksldjump"/>
            <a:extLst>
              <a:ext uri="{FF2B5EF4-FFF2-40B4-BE49-F238E27FC236}">
                <a16:creationId xmlns:a16="http://schemas.microsoft.com/office/drawing/2014/main" id="{EE23B5D5-A4F2-411D-ADA5-CF33B482132B}"/>
              </a:ext>
            </a:extLst>
          </p:cNvPr>
          <p:cNvSpPr/>
          <p:nvPr/>
        </p:nvSpPr>
        <p:spPr>
          <a:xfrm>
            <a:off x="8089852" y="5049177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7" name="Oval 206">
            <a:hlinkClick r:id="rId2" action="ppaction://hlinksldjump"/>
            <a:extLst>
              <a:ext uri="{FF2B5EF4-FFF2-40B4-BE49-F238E27FC236}">
                <a16:creationId xmlns:a16="http://schemas.microsoft.com/office/drawing/2014/main" id="{9998012C-FC92-4ECF-9050-C1556425A503}"/>
              </a:ext>
            </a:extLst>
          </p:cNvPr>
          <p:cNvSpPr/>
          <p:nvPr/>
        </p:nvSpPr>
        <p:spPr>
          <a:xfrm>
            <a:off x="16895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8" name="Oval 207">
            <a:hlinkClick r:id="rId2" action="ppaction://hlinksldjump"/>
            <a:extLst>
              <a:ext uri="{FF2B5EF4-FFF2-40B4-BE49-F238E27FC236}">
                <a16:creationId xmlns:a16="http://schemas.microsoft.com/office/drawing/2014/main" id="{EF2BF0BD-C752-43D0-9220-86ED22F3FED2}"/>
              </a:ext>
            </a:extLst>
          </p:cNvPr>
          <p:cNvSpPr/>
          <p:nvPr/>
        </p:nvSpPr>
        <p:spPr>
          <a:xfrm>
            <a:off x="2337589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9" name="Oval 208">
            <a:hlinkClick r:id="rId2" action="ppaction://hlinksldjump"/>
            <a:extLst>
              <a:ext uri="{FF2B5EF4-FFF2-40B4-BE49-F238E27FC236}">
                <a16:creationId xmlns:a16="http://schemas.microsoft.com/office/drawing/2014/main" id="{A131A2CA-B85A-47A8-BDEE-5D9382AAA8FF}"/>
              </a:ext>
            </a:extLst>
          </p:cNvPr>
          <p:cNvSpPr/>
          <p:nvPr/>
        </p:nvSpPr>
        <p:spPr>
          <a:xfrm>
            <a:off x="2985661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0" name="Oval 209">
            <a:hlinkClick r:id="rId2" action="ppaction://hlinksldjump"/>
            <a:extLst>
              <a:ext uri="{FF2B5EF4-FFF2-40B4-BE49-F238E27FC236}">
                <a16:creationId xmlns:a16="http://schemas.microsoft.com/office/drawing/2014/main" id="{1D271CB6-67FF-49FF-8DB1-6A31CE4FD654}"/>
              </a:ext>
            </a:extLst>
          </p:cNvPr>
          <p:cNvSpPr/>
          <p:nvPr/>
        </p:nvSpPr>
        <p:spPr>
          <a:xfrm>
            <a:off x="3647554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1" name="Oval 210">
            <a:hlinkClick r:id="rId2" action="ppaction://hlinksldjump"/>
            <a:extLst>
              <a:ext uri="{FF2B5EF4-FFF2-40B4-BE49-F238E27FC236}">
                <a16:creationId xmlns:a16="http://schemas.microsoft.com/office/drawing/2014/main" id="{D4DD6736-9C32-421B-BCF1-5E8DAE57E834}"/>
              </a:ext>
            </a:extLst>
          </p:cNvPr>
          <p:cNvSpPr/>
          <p:nvPr/>
        </p:nvSpPr>
        <p:spPr>
          <a:xfrm>
            <a:off x="4295626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2" name="Oval 211">
            <a:hlinkClick r:id="rId2" action="ppaction://hlinksldjump"/>
            <a:extLst>
              <a:ext uri="{FF2B5EF4-FFF2-40B4-BE49-F238E27FC236}">
                <a16:creationId xmlns:a16="http://schemas.microsoft.com/office/drawing/2014/main" id="{C3EA7748-CAF1-4D60-9310-35040AB579E9}"/>
              </a:ext>
            </a:extLst>
          </p:cNvPr>
          <p:cNvSpPr/>
          <p:nvPr/>
        </p:nvSpPr>
        <p:spPr>
          <a:xfrm>
            <a:off x="4943698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3" name="Oval 212">
            <a:hlinkClick r:id="rId2" action="ppaction://hlinksldjump"/>
            <a:extLst>
              <a:ext uri="{FF2B5EF4-FFF2-40B4-BE49-F238E27FC236}">
                <a16:creationId xmlns:a16="http://schemas.microsoft.com/office/drawing/2014/main" id="{4ED31097-12F6-4BCB-A62D-8FC3573844AE}"/>
              </a:ext>
            </a:extLst>
          </p:cNvPr>
          <p:cNvSpPr/>
          <p:nvPr/>
        </p:nvSpPr>
        <p:spPr>
          <a:xfrm>
            <a:off x="5549073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4" name="Oval 213">
            <a:hlinkClick r:id="rId2" action="ppaction://hlinksldjump"/>
            <a:extLst>
              <a:ext uri="{FF2B5EF4-FFF2-40B4-BE49-F238E27FC236}">
                <a16:creationId xmlns:a16="http://schemas.microsoft.com/office/drawing/2014/main" id="{6A4F6BCA-E84A-4657-8248-ABD9E4EF0405}"/>
              </a:ext>
            </a:extLst>
          </p:cNvPr>
          <p:cNvSpPr/>
          <p:nvPr/>
        </p:nvSpPr>
        <p:spPr>
          <a:xfrm>
            <a:off x="6197145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5" name="Oval 214">
            <a:hlinkClick r:id="rId2" action="ppaction://hlinksldjump"/>
            <a:extLst>
              <a:ext uri="{FF2B5EF4-FFF2-40B4-BE49-F238E27FC236}">
                <a16:creationId xmlns:a16="http://schemas.microsoft.com/office/drawing/2014/main" id="{6311B94E-38B3-4B63-BBA3-71645CE35053}"/>
              </a:ext>
            </a:extLst>
          </p:cNvPr>
          <p:cNvSpPr/>
          <p:nvPr/>
        </p:nvSpPr>
        <p:spPr>
          <a:xfrm>
            <a:off x="6845217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6" name="Oval 215">
            <a:hlinkClick r:id="rId2" action="ppaction://hlinksldjump"/>
            <a:extLst>
              <a:ext uri="{FF2B5EF4-FFF2-40B4-BE49-F238E27FC236}">
                <a16:creationId xmlns:a16="http://schemas.microsoft.com/office/drawing/2014/main" id="{BAE64B81-9D66-4357-9F52-E0BCB9F4FEEB}"/>
              </a:ext>
            </a:extLst>
          </p:cNvPr>
          <p:cNvSpPr/>
          <p:nvPr/>
        </p:nvSpPr>
        <p:spPr>
          <a:xfrm>
            <a:off x="7441780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7" name="Oval 216">
            <a:hlinkClick r:id="rId2" action="ppaction://hlinksldjump"/>
            <a:extLst>
              <a:ext uri="{FF2B5EF4-FFF2-40B4-BE49-F238E27FC236}">
                <a16:creationId xmlns:a16="http://schemas.microsoft.com/office/drawing/2014/main" id="{E088474B-943A-40E9-9271-8C34305CA423}"/>
              </a:ext>
            </a:extLst>
          </p:cNvPr>
          <p:cNvSpPr/>
          <p:nvPr/>
        </p:nvSpPr>
        <p:spPr>
          <a:xfrm>
            <a:off x="8089852" y="5589239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8" name="Oval 217">
            <a:hlinkClick r:id="rId2" action="ppaction://hlinksldjump"/>
            <a:extLst>
              <a:ext uri="{FF2B5EF4-FFF2-40B4-BE49-F238E27FC236}">
                <a16:creationId xmlns:a16="http://schemas.microsoft.com/office/drawing/2014/main" id="{E492CF5C-B820-4321-9997-7159C2C81A24}"/>
              </a:ext>
            </a:extLst>
          </p:cNvPr>
          <p:cNvSpPr/>
          <p:nvPr/>
        </p:nvSpPr>
        <p:spPr>
          <a:xfrm>
            <a:off x="16895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9" name="Oval 218">
            <a:hlinkClick r:id="rId2" action="ppaction://hlinksldjump"/>
            <a:extLst>
              <a:ext uri="{FF2B5EF4-FFF2-40B4-BE49-F238E27FC236}">
                <a16:creationId xmlns:a16="http://schemas.microsoft.com/office/drawing/2014/main" id="{9888DBD8-891D-407C-B5D3-B3A98B2F92A8}"/>
              </a:ext>
            </a:extLst>
          </p:cNvPr>
          <p:cNvSpPr/>
          <p:nvPr/>
        </p:nvSpPr>
        <p:spPr>
          <a:xfrm>
            <a:off x="2337589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0" name="Oval 219">
            <a:hlinkClick r:id="rId2" action="ppaction://hlinksldjump"/>
            <a:extLst>
              <a:ext uri="{FF2B5EF4-FFF2-40B4-BE49-F238E27FC236}">
                <a16:creationId xmlns:a16="http://schemas.microsoft.com/office/drawing/2014/main" id="{4798F90D-9D1A-41B3-965D-663BBB836126}"/>
              </a:ext>
            </a:extLst>
          </p:cNvPr>
          <p:cNvSpPr/>
          <p:nvPr/>
        </p:nvSpPr>
        <p:spPr>
          <a:xfrm>
            <a:off x="2985661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1" name="Oval 220">
            <a:hlinkClick r:id="rId2" action="ppaction://hlinksldjump"/>
            <a:extLst>
              <a:ext uri="{FF2B5EF4-FFF2-40B4-BE49-F238E27FC236}">
                <a16:creationId xmlns:a16="http://schemas.microsoft.com/office/drawing/2014/main" id="{7C7646C0-F36D-48DE-9659-541465A2C0B6}"/>
              </a:ext>
            </a:extLst>
          </p:cNvPr>
          <p:cNvSpPr/>
          <p:nvPr/>
        </p:nvSpPr>
        <p:spPr>
          <a:xfrm>
            <a:off x="3647554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2" name="Oval 221">
            <a:hlinkClick r:id="rId2" action="ppaction://hlinksldjump"/>
            <a:extLst>
              <a:ext uri="{FF2B5EF4-FFF2-40B4-BE49-F238E27FC236}">
                <a16:creationId xmlns:a16="http://schemas.microsoft.com/office/drawing/2014/main" id="{AD451E24-95AA-459F-B675-269B4763766F}"/>
              </a:ext>
            </a:extLst>
          </p:cNvPr>
          <p:cNvSpPr/>
          <p:nvPr/>
        </p:nvSpPr>
        <p:spPr>
          <a:xfrm>
            <a:off x="4295626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3" name="Oval 222">
            <a:hlinkClick r:id="rId2" action="ppaction://hlinksldjump"/>
            <a:extLst>
              <a:ext uri="{FF2B5EF4-FFF2-40B4-BE49-F238E27FC236}">
                <a16:creationId xmlns:a16="http://schemas.microsoft.com/office/drawing/2014/main" id="{4A87FF8E-6038-4552-AB39-37402237A05B}"/>
              </a:ext>
            </a:extLst>
          </p:cNvPr>
          <p:cNvSpPr/>
          <p:nvPr/>
        </p:nvSpPr>
        <p:spPr>
          <a:xfrm>
            <a:off x="4943698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4" name="Oval 223">
            <a:hlinkClick r:id="rId2" action="ppaction://hlinksldjump"/>
            <a:extLst>
              <a:ext uri="{FF2B5EF4-FFF2-40B4-BE49-F238E27FC236}">
                <a16:creationId xmlns:a16="http://schemas.microsoft.com/office/drawing/2014/main" id="{112FC75E-A7D1-4F56-A76A-482ED0B483CB}"/>
              </a:ext>
            </a:extLst>
          </p:cNvPr>
          <p:cNvSpPr/>
          <p:nvPr/>
        </p:nvSpPr>
        <p:spPr>
          <a:xfrm>
            <a:off x="5549073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5" name="Oval 224">
            <a:hlinkClick r:id="rId2" action="ppaction://hlinksldjump"/>
            <a:extLst>
              <a:ext uri="{FF2B5EF4-FFF2-40B4-BE49-F238E27FC236}">
                <a16:creationId xmlns:a16="http://schemas.microsoft.com/office/drawing/2014/main" id="{58024CE3-F5E2-40F3-BA43-A0C64CC56107}"/>
              </a:ext>
            </a:extLst>
          </p:cNvPr>
          <p:cNvSpPr/>
          <p:nvPr/>
        </p:nvSpPr>
        <p:spPr>
          <a:xfrm>
            <a:off x="6197145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6" name="Oval 225">
            <a:hlinkClick r:id="rId2" action="ppaction://hlinksldjump"/>
            <a:extLst>
              <a:ext uri="{FF2B5EF4-FFF2-40B4-BE49-F238E27FC236}">
                <a16:creationId xmlns:a16="http://schemas.microsoft.com/office/drawing/2014/main" id="{8DD0A59C-1C03-492D-93B6-BCC89CB89B20}"/>
              </a:ext>
            </a:extLst>
          </p:cNvPr>
          <p:cNvSpPr/>
          <p:nvPr/>
        </p:nvSpPr>
        <p:spPr>
          <a:xfrm>
            <a:off x="6845217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7" name="Oval 226">
            <a:hlinkClick r:id="rId2" action="ppaction://hlinksldjump"/>
            <a:extLst>
              <a:ext uri="{FF2B5EF4-FFF2-40B4-BE49-F238E27FC236}">
                <a16:creationId xmlns:a16="http://schemas.microsoft.com/office/drawing/2014/main" id="{DDBFAAB2-F2EB-48FF-BCF3-38C45D4FE1E9}"/>
              </a:ext>
            </a:extLst>
          </p:cNvPr>
          <p:cNvSpPr/>
          <p:nvPr/>
        </p:nvSpPr>
        <p:spPr>
          <a:xfrm>
            <a:off x="7441780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8" name="Oval 227">
            <a:hlinkClick r:id="rId2" action="ppaction://hlinksldjump"/>
            <a:extLst>
              <a:ext uri="{FF2B5EF4-FFF2-40B4-BE49-F238E27FC236}">
                <a16:creationId xmlns:a16="http://schemas.microsoft.com/office/drawing/2014/main" id="{1D8E09D5-3DB1-4DC7-BDAE-DDCE01077860}"/>
              </a:ext>
            </a:extLst>
          </p:cNvPr>
          <p:cNvSpPr/>
          <p:nvPr/>
        </p:nvSpPr>
        <p:spPr>
          <a:xfrm>
            <a:off x="8089852" y="6165304"/>
            <a:ext cx="360040" cy="3600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0" name="Metin kutusu 239">
            <a:extLst>
              <a:ext uri="{FF2B5EF4-FFF2-40B4-BE49-F238E27FC236}">
                <a16:creationId xmlns:a16="http://schemas.microsoft.com/office/drawing/2014/main" id="{2FF4C32A-710A-4CCA-A46D-23402464EB1B}"/>
              </a:ext>
            </a:extLst>
          </p:cNvPr>
          <p:cNvSpPr txBox="1"/>
          <p:nvPr/>
        </p:nvSpPr>
        <p:spPr>
          <a:xfrm>
            <a:off x="1661845" y="595451"/>
            <a:ext cx="5543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>
                <a:latin typeface="Comic Sans MS" panose="030F0702030302020204" pitchFamily="66" charset="0"/>
              </a:rPr>
              <a:t>Go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five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dots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to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the</a:t>
            </a: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north</a:t>
            </a:r>
            <a:r>
              <a:rPr lang="tr-TR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DCBF36FB-08C5-483E-984B-9640B57FE063}"/>
              </a:ext>
            </a:extLst>
          </p:cNvPr>
          <p:cNvSpPr/>
          <p:nvPr/>
        </p:nvSpPr>
        <p:spPr>
          <a:xfrm flipH="1">
            <a:off x="1248932" y="1448778"/>
            <a:ext cx="12348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START</a:t>
            </a:r>
            <a:endParaRPr lang="tr-TR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2" name="Resim 101">
            <a:extLst>
              <a:ext uri="{FF2B5EF4-FFF2-40B4-BE49-F238E27FC236}">
                <a16:creationId xmlns:a16="http://schemas.microsoft.com/office/drawing/2014/main" id="{3949209B-02F7-4D38-A1F8-FA812C00DC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846" y="4301685"/>
            <a:ext cx="795743" cy="795743"/>
          </a:xfrm>
          <a:prstGeom prst="rect">
            <a:avLst/>
          </a:prstGeom>
        </p:spPr>
      </p:pic>
      <p:pic>
        <p:nvPicPr>
          <p:cNvPr id="103" name="Resim 102">
            <a:extLst>
              <a:ext uri="{FF2B5EF4-FFF2-40B4-BE49-F238E27FC236}">
                <a16:creationId xmlns:a16="http://schemas.microsoft.com/office/drawing/2014/main" id="{22275842-270E-45E0-BAA4-86BD4085D8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5"/>
            <a:ext cx="421814" cy="42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3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21545 -0.00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120</Words>
  <Application>Microsoft Office PowerPoint</Application>
  <PresentationFormat>Ekran Gösterisi (4:3)</PresentationFormat>
  <Paragraphs>34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Comic Sans MS</vt:lpstr>
      <vt:lpstr>Wingdings 3</vt:lpstr>
      <vt:lpstr>Duman</vt:lpstr>
      <vt:lpstr>DIRECTIONS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I’m full.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nilgün kutluata</cp:lastModifiedBy>
  <cp:revision>41</cp:revision>
  <dcterms:created xsi:type="dcterms:W3CDTF">2018-10-25T20:51:03Z</dcterms:created>
  <dcterms:modified xsi:type="dcterms:W3CDTF">2018-10-27T22:42:09Z</dcterms:modified>
</cp:coreProperties>
</file>