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.jpeg"/><Relationship Id="rId5" Type="http://schemas.openxmlformats.org/officeDocument/2006/relationships/slide" Target="slide11.xml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slide" Target="slide12.xml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9.pn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slide" Target="slide14.xml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slide" Target="slide15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slide" Target="slide16.xml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slide" Target="slide17.xml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18.xml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slide" Target="slide20.xm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slide" Target="slide3.xml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2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slide" Target="slide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slide" Target="slide4.xml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5.xml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slide" Target="slide7.xml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9.xml"/><Relationship Id="rId2" Type="http://schemas.openxmlformats.org/officeDocument/2006/relationships/slide" Target="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slide" Target="slide10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352928" cy="1470025"/>
          </a:xfrm>
        </p:spPr>
        <p:txBody>
          <a:bodyPr>
            <a:noAutofit/>
          </a:bodyPr>
          <a:lstStyle/>
          <a:p>
            <a:r>
              <a:rPr lang="tr-TR" sz="6000" b="1" i="1" dirty="0">
                <a:solidFill>
                  <a:srgbClr val="FF0000"/>
                </a:solidFill>
                <a:latin typeface="Comic Sans MS" pitchFamily="66" charset="0"/>
              </a:rPr>
              <a:t>CLASSROOM OBJECTS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932040" y="2852936"/>
            <a:ext cx="3560440" cy="766936"/>
          </a:xfrm>
        </p:spPr>
        <p:txBody>
          <a:bodyPr>
            <a:noAutofit/>
          </a:bodyPr>
          <a:lstStyle/>
          <a:p>
            <a:r>
              <a:rPr lang="tr-TR" sz="5400" b="1" i="1" u="sng" dirty="0">
                <a:solidFill>
                  <a:srgbClr val="FF0000"/>
                </a:solidFill>
                <a:latin typeface="Comic Sans MS" pitchFamily="66" charset="0"/>
              </a:rPr>
              <a:t>4-1</a:t>
            </a:r>
          </a:p>
        </p:txBody>
      </p:sp>
      <p:pic>
        <p:nvPicPr>
          <p:cNvPr id="1026" name="Picture 2" descr="C:\Users\samsung\Desktop\logo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3284984" cy="3284984"/>
          </a:xfrm>
          <a:prstGeom prst="rect">
            <a:avLst/>
          </a:prstGeom>
          <a:noFill/>
        </p:spPr>
      </p:pic>
      <p:sp>
        <p:nvSpPr>
          <p:cNvPr id="5" name="4 Yuvarlatılmış Dikdörtgen">
            <a:hlinkClick r:id="rId3" action="ppaction://hlinksldjump"/>
          </p:cNvPr>
          <p:cNvSpPr/>
          <p:nvPr/>
        </p:nvSpPr>
        <p:spPr>
          <a:xfrm>
            <a:off x="4355976" y="4653136"/>
            <a:ext cx="3168352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>
                <a:solidFill>
                  <a:schemeClr val="tx1"/>
                </a:solidFill>
                <a:latin typeface="Comic Sans MS" pitchFamily="66" charset="0"/>
              </a:rPr>
              <a:t>START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9-</a:t>
            </a:r>
            <a:r>
              <a:rPr lang="tr-TR" sz="4800" dirty="0" err="1">
                <a:latin typeface="Comic Sans MS" pitchFamily="66" charset="0"/>
              </a:rPr>
              <a:t>Pencil</a:t>
            </a:r>
            <a:r>
              <a:rPr lang="tr-TR" sz="4800" dirty="0">
                <a:latin typeface="Comic Sans MS" pitchFamily="66" charset="0"/>
              </a:rPr>
              <a:t> </a:t>
            </a:r>
            <a:r>
              <a:rPr lang="tr-TR" sz="4800" dirty="0" err="1">
                <a:latin typeface="Comic Sans MS" pitchFamily="66" charset="0"/>
              </a:rPr>
              <a:t>sharpener</a:t>
            </a:r>
            <a:endParaRPr lang="tr-TR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10-</a:t>
            </a:r>
            <a:r>
              <a:rPr lang="tr-TR" sz="6000" dirty="0" err="1">
                <a:latin typeface="Comic Sans MS" pitchFamily="66" charset="0"/>
              </a:rPr>
              <a:t>Eraser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11-</a:t>
            </a:r>
            <a:r>
              <a:rPr lang="tr-TR" sz="6000" dirty="0" err="1">
                <a:latin typeface="Comic Sans MS" pitchFamily="66" charset="0"/>
              </a:rPr>
              <a:t>Ruler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12-</a:t>
            </a:r>
            <a:r>
              <a:rPr lang="tr-TR" sz="6000" dirty="0" err="1">
                <a:latin typeface="Comic Sans MS" pitchFamily="66" charset="0"/>
              </a:rPr>
              <a:t>Table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13-</a:t>
            </a:r>
            <a:r>
              <a:rPr lang="tr-TR" sz="6000" dirty="0" err="1">
                <a:latin typeface="Comic Sans MS" pitchFamily="66" charset="0"/>
              </a:rPr>
              <a:t>Pen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1373867"/>
            <a:ext cx="38884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14-</a:t>
            </a:r>
            <a:r>
              <a:rPr lang="tr-TR" sz="4800" dirty="0" err="1">
                <a:latin typeface="Comic Sans MS" pitchFamily="66" charset="0"/>
              </a:rPr>
              <a:t>Scissors</a:t>
            </a:r>
            <a:endParaRPr lang="tr-TR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15-</a:t>
            </a:r>
            <a:r>
              <a:rPr lang="tr-TR" sz="6000" dirty="0" err="1">
                <a:latin typeface="Comic Sans MS" pitchFamily="66" charset="0"/>
              </a:rPr>
              <a:t>Bag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16-</a:t>
            </a:r>
            <a:r>
              <a:rPr lang="tr-TR" sz="6000" dirty="0" err="1">
                <a:latin typeface="Comic Sans MS" pitchFamily="66" charset="0"/>
              </a:rPr>
              <a:t>Chair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17-</a:t>
            </a:r>
            <a:r>
              <a:rPr lang="tr-TR" sz="6000" dirty="0" err="1">
                <a:latin typeface="Comic Sans MS" pitchFamily="66" charset="0"/>
              </a:rPr>
              <a:t>Crayon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1157843"/>
            <a:ext cx="38884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18-</a:t>
            </a:r>
            <a:r>
              <a:rPr lang="tr-TR" sz="4800" dirty="0">
                <a:latin typeface="Comic Sans MS" pitchFamily="66" charset="0"/>
              </a:rPr>
              <a:t>Notebook</a:t>
            </a:r>
            <a:endParaRPr lang="tr-TR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1-</a:t>
            </a:r>
            <a:r>
              <a:rPr lang="tr-TR" sz="6000" dirty="0" err="1">
                <a:latin typeface="Comic Sans MS" pitchFamily="66" charset="0"/>
              </a:rPr>
              <a:t>Door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19-</a:t>
            </a:r>
            <a:r>
              <a:rPr lang="tr-TR" sz="6000" dirty="0" err="1">
                <a:latin typeface="Comic Sans MS" pitchFamily="66" charset="0"/>
              </a:rPr>
              <a:t>Glue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20-</a:t>
            </a:r>
            <a:r>
              <a:rPr lang="tr-TR" sz="6000" dirty="0" err="1">
                <a:latin typeface="Comic Sans MS" pitchFamily="66" charset="0"/>
              </a:rPr>
              <a:t>Pencil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şağı Şerit"/>
          <p:cNvSpPr/>
          <p:nvPr/>
        </p:nvSpPr>
        <p:spPr>
          <a:xfrm>
            <a:off x="395536" y="2492896"/>
            <a:ext cx="8352928" cy="288032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Comic Sans MS" pitchFamily="66" charset="0"/>
              </a:rPr>
              <a:t>CONGRATULATIONS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samsung\Desktop\logo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2-</a:t>
            </a:r>
            <a:r>
              <a:rPr lang="tr-TR" sz="6000" dirty="0" err="1">
                <a:latin typeface="Comic Sans MS" pitchFamily="66" charset="0"/>
              </a:rPr>
              <a:t>Window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3-</a:t>
            </a:r>
            <a:r>
              <a:rPr lang="tr-TR" sz="6000" dirty="0">
                <a:latin typeface="Comic Sans MS" pitchFamily="66" charset="0"/>
              </a:rPr>
              <a:t>Board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4-</a:t>
            </a:r>
            <a:r>
              <a:rPr lang="tr-TR" sz="6000" dirty="0" err="1">
                <a:latin typeface="Comic Sans MS" pitchFamily="66" charset="0"/>
              </a:rPr>
              <a:t>Map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5-</a:t>
            </a:r>
            <a:r>
              <a:rPr lang="tr-TR" sz="6000" dirty="0" err="1">
                <a:latin typeface="Comic Sans MS" pitchFamily="66" charset="0"/>
              </a:rPr>
              <a:t>Book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908720"/>
            <a:ext cx="3888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itchFamily="66" charset="0"/>
              </a:rPr>
              <a:t>6-</a:t>
            </a:r>
            <a:r>
              <a:rPr lang="tr-TR" sz="6000" dirty="0" err="1">
                <a:latin typeface="Comic Sans MS" pitchFamily="66" charset="0"/>
              </a:rPr>
              <a:t>Desk</a:t>
            </a:r>
            <a:endParaRPr lang="tr-T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835696" y="836712"/>
            <a:ext cx="42484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5400" dirty="0">
                <a:solidFill>
                  <a:srgbClr val="FF0000"/>
                </a:solidFill>
                <a:latin typeface="Comic Sans MS" pitchFamily="66" charset="0"/>
              </a:rPr>
              <a:t>7-</a:t>
            </a:r>
            <a:r>
              <a:rPr lang="tr-TR" sz="5400" dirty="0" err="1">
                <a:latin typeface="Comic Sans MS" pitchFamily="66" charset="0"/>
              </a:rPr>
              <a:t>Dictionary</a:t>
            </a:r>
            <a:endParaRPr lang="tr-TR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0"/>
            <a:ext cx="5626968" cy="92211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SCHOOL OBJECTS</a:t>
            </a:r>
          </a:p>
        </p:txBody>
      </p:sp>
      <p:pic>
        <p:nvPicPr>
          <p:cNvPr id="2050" name="Picture 2" descr="C:\Users\samsung\Desktop\ibrahim\2.sınıf ingilizce\Unit-3 in the classroom\classroom objects\kurşun kale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792088" cy="802744"/>
          </a:xfrm>
          <a:prstGeom prst="rect">
            <a:avLst/>
          </a:prstGeom>
          <a:noFill/>
        </p:spPr>
      </p:pic>
      <p:pic>
        <p:nvPicPr>
          <p:cNvPr id="2051" name="Picture 3" descr="C:\Users\samsung\Desktop\ibrahim\2.sınıf ingilizce\Unit-3 in the classroom\classroom objects\kalemli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24744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C:\Users\samsung\Desktop\ibrahim\2.sınıf ingilizce\Unit-3 in the classroom\classroom objects\kalemtıraş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08920"/>
            <a:ext cx="991852" cy="1041671"/>
          </a:xfrm>
          <a:prstGeom prst="rect">
            <a:avLst/>
          </a:prstGeom>
          <a:noFill/>
        </p:spPr>
      </p:pic>
      <p:pic>
        <p:nvPicPr>
          <p:cNvPr id="2053" name="Picture 5" descr="C:\Users\samsung\Desktop\ibrahim\2.sınıf ingilizce\Unit-3 in the classroom\classroom objects\cet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852936"/>
            <a:ext cx="1450369" cy="727472"/>
          </a:xfrm>
          <a:prstGeom prst="rect">
            <a:avLst/>
          </a:prstGeom>
          <a:noFill/>
        </p:spPr>
      </p:pic>
      <p:pic>
        <p:nvPicPr>
          <p:cNvPr id="2054" name="Picture 6" descr="C:\Users\samsung\Desktop\ibrahim\2.sınıf ingilizce\Unit-3 in the classroom\classroom objects\silgil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93096"/>
            <a:ext cx="1152128" cy="707886"/>
          </a:xfrm>
          <a:prstGeom prst="rect">
            <a:avLst/>
          </a:prstGeom>
          <a:noFill/>
        </p:spPr>
      </p:pic>
      <p:pic>
        <p:nvPicPr>
          <p:cNvPr id="2055" name="Picture 7" descr="C:\Users\samsung\Desktop\ibrahim\2.sınıf ingilizce\Unit-3 in the classroom\classroom objects\sı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88584"/>
            <a:ext cx="1272307" cy="1028448"/>
          </a:xfrm>
          <a:prstGeom prst="rect">
            <a:avLst/>
          </a:prstGeom>
          <a:noFill/>
        </p:spPr>
      </p:pic>
      <p:pic>
        <p:nvPicPr>
          <p:cNvPr id="2056" name="Picture 8" descr="C:\Users\samsung\Desktop\ibrahim\2.sınıf ingilizce\Unit-3 in the classroom\classroom objects\mak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89040"/>
            <a:ext cx="1423045" cy="1423045"/>
          </a:xfrm>
          <a:prstGeom prst="rect">
            <a:avLst/>
          </a:prstGeom>
          <a:noFill/>
        </p:spPr>
      </p:pic>
      <p:pic>
        <p:nvPicPr>
          <p:cNvPr id="2057" name="Picture 9" descr="C:\Users\samsung\Desktop\ibrahim\2.sınıf ingilizce\Unit-3 in the classroom\classroom objects\mas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517232"/>
            <a:ext cx="1368152" cy="979084"/>
          </a:xfrm>
          <a:prstGeom prst="rect">
            <a:avLst/>
          </a:prstGeom>
          <a:noFill/>
        </p:spPr>
      </p:pic>
      <p:pic>
        <p:nvPicPr>
          <p:cNvPr id="2058" name="Picture 10" descr="C:\Users\samsung\Desktop\ibrahim\2.sınıf ingilizce\Unit-3 in the classroom\classroom objects\sandaly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437913"/>
            <a:ext cx="792088" cy="1029312"/>
          </a:xfrm>
          <a:prstGeom prst="rect">
            <a:avLst/>
          </a:prstGeom>
          <a:noFill/>
        </p:spPr>
      </p:pic>
      <p:pic>
        <p:nvPicPr>
          <p:cNvPr id="2059" name="Picture 11" descr="C:\Users\samsung\Desktop\ibrahim\2.sınıf ingilizce\Unit-3 in the classroom\classroom objects\kitap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1224136" cy="1095009"/>
          </a:xfrm>
          <a:prstGeom prst="rect">
            <a:avLst/>
          </a:prstGeom>
          <a:noFill/>
        </p:spPr>
      </p:pic>
      <p:pic>
        <p:nvPicPr>
          <p:cNvPr id="2060" name="Picture 12" descr="C:\Users\samsung\Desktop\ibrahim\2.sınıf ingilizce\Unit-3 in the classroom\classroom objects\tah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589240"/>
            <a:ext cx="1481663" cy="800734"/>
          </a:xfrm>
          <a:prstGeom prst="rect">
            <a:avLst/>
          </a:prstGeom>
          <a:noFill/>
        </p:spPr>
      </p:pic>
      <p:pic>
        <p:nvPicPr>
          <p:cNvPr id="2061" name="Picture 13" descr="C:\Users\samsung\Desktop\ibrahim\2.sınıf ingilizce\Unit-3 in the classroom\classroom objects\pence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5445224"/>
            <a:ext cx="1368152" cy="1131356"/>
          </a:xfrm>
          <a:prstGeom prst="rect">
            <a:avLst/>
          </a:prstGeom>
          <a:noFill/>
        </p:spPr>
      </p:pic>
      <p:pic>
        <p:nvPicPr>
          <p:cNvPr id="2062" name="Picture 14" descr="C:\Users\samsung\Desktop\ibrahim\2.sınıf ingilizce\Unit-3 in the classroom\classroom objects\kap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20888"/>
            <a:ext cx="933822" cy="1390704"/>
          </a:xfrm>
          <a:prstGeom prst="rect">
            <a:avLst/>
          </a:prstGeom>
          <a:noFill/>
        </p:spPr>
      </p:pic>
      <p:pic>
        <p:nvPicPr>
          <p:cNvPr id="2063" name="Picture 15" descr="C:\Users\samsung\Desktop\ibrahim\2.sınıf ingilizce\Unit-3 in the classroom\classroom objects\def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301208"/>
            <a:ext cx="936510" cy="1254098"/>
          </a:xfrm>
          <a:prstGeom prst="rect">
            <a:avLst/>
          </a:prstGeom>
          <a:noFill/>
        </p:spPr>
      </p:pic>
      <p:pic>
        <p:nvPicPr>
          <p:cNvPr id="2064" name="Picture 16" descr="C:\Users\samsung\Desktop\Resimli-Türkçe-Sözlü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1052736"/>
            <a:ext cx="792088" cy="1131554"/>
          </a:xfrm>
          <a:prstGeom prst="rect">
            <a:avLst/>
          </a:prstGeom>
          <a:noFill/>
        </p:spPr>
      </p:pic>
      <p:pic>
        <p:nvPicPr>
          <p:cNvPr id="2065" name="Picture 17" descr="C:\Users\samsung\Desktop\world-map-clipart-2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1512168" cy="850595"/>
          </a:xfrm>
          <a:prstGeom prst="rect">
            <a:avLst/>
          </a:prstGeom>
          <a:noFill/>
        </p:spPr>
      </p:pic>
      <p:pic>
        <p:nvPicPr>
          <p:cNvPr id="2066" name="Picture 18" descr="C:\Users\samsung\Desktop\ibrahim\2.sınıf ingilizce\Unit-3 in the classroom\classroom objects\çan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2636912"/>
            <a:ext cx="1080120" cy="1080120"/>
          </a:xfrm>
          <a:prstGeom prst="rect">
            <a:avLst/>
          </a:prstGeom>
          <a:noFill/>
        </p:spPr>
      </p:pic>
      <p:pic>
        <p:nvPicPr>
          <p:cNvPr id="2067" name="Picture 19" descr="C:\Users\samsung\Desktop\ibrahim\2.sınıf ingilizce\Unit-3 in the classroom\classroom objects\boya kalemle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4077072"/>
            <a:ext cx="1224136" cy="1077096"/>
          </a:xfrm>
          <a:prstGeom prst="rect">
            <a:avLst/>
          </a:prstGeom>
          <a:noFill/>
        </p:spPr>
      </p:pic>
      <p:pic>
        <p:nvPicPr>
          <p:cNvPr id="2068" name="Picture 20" descr="C:\Users\samsung\Desktop\ibrahim\2.sınıf ingilizce\Unit-3 in the classroom\classroom objects\mürekkepli kale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3933056"/>
            <a:ext cx="864096" cy="1153431"/>
          </a:xfrm>
          <a:prstGeom prst="rect">
            <a:avLst/>
          </a:prstGeom>
          <a:noFill/>
        </p:spPr>
      </p:pic>
      <p:pic>
        <p:nvPicPr>
          <p:cNvPr id="2069" name="Picture 21" descr="C:\Users\samsung\Desktop\ibrahim\2.sınıf ingilizce\Unit-3 in the classroom\classroom objects\yapıştırıc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149080"/>
            <a:ext cx="1332029" cy="999022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1979712" y="1124744"/>
            <a:ext cx="38884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8-</a:t>
            </a:r>
            <a:r>
              <a:rPr lang="tr-TR" sz="4800" dirty="0" err="1">
                <a:latin typeface="Comic Sans MS" pitchFamily="66" charset="0"/>
              </a:rPr>
              <a:t>Pencilcase</a:t>
            </a:r>
            <a:endParaRPr lang="tr-TR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samsung\Desktop\logoSON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66</Words>
  <Application>Microsoft Office PowerPoint</Application>
  <PresentationFormat>Ekran Gösterisi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Ofis Teması</vt:lpstr>
      <vt:lpstr>CLASSROOM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SCHOOL OBJECTS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samsung</dc:creator>
  <cp:lastModifiedBy>nilgün kutluata</cp:lastModifiedBy>
  <cp:revision>13</cp:revision>
  <dcterms:created xsi:type="dcterms:W3CDTF">2018-09-18T19:39:26Z</dcterms:created>
  <dcterms:modified xsi:type="dcterms:W3CDTF">2019-01-15T22:27:36Z</dcterms:modified>
</cp:coreProperties>
</file>