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10.09.2019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9721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10.09.2019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9383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10.09.2019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2785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10.09.2019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273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10.09.2019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5040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10.09.2019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7769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10.09.2019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3293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10.09.2019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1636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10.09.2019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8791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10.09.2019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8453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10.09.2019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981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10.09.2019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9119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10.09.2019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205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10.09.2019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8702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10.09.2019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6486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10.09.2019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4631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t>10.09.2019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0962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2.xml"/><Relationship Id="rId4" Type="http://schemas.openxmlformats.org/officeDocument/2006/relationships/slide" Target="slide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1829383-5831-42BD-87E4-0F52772FB0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568" y="1098763"/>
            <a:ext cx="3091272" cy="449010"/>
          </a:xfrm>
        </p:spPr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Grade-3</a:t>
            </a:r>
          </a:p>
        </p:txBody>
      </p:sp>
      <p:sp>
        <p:nvSpPr>
          <p:cNvPr id="5" name="Başlık 1">
            <a:extLst>
              <a:ext uri="{FF2B5EF4-FFF2-40B4-BE49-F238E27FC236}">
                <a16:creationId xmlns:a16="http://schemas.microsoft.com/office/drawing/2014/main" id="{8781D70E-D872-4432-B372-E1BAD5537455}"/>
              </a:ext>
            </a:extLst>
          </p:cNvPr>
          <p:cNvSpPr txBox="1">
            <a:spLocks/>
          </p:cNvSpPr>
          <p:nvPr/>
        </p:nvSpPr>
        <p:spPr>
          <a:xfrm>
            <a:off x="1686608" y="1844824"/>
            <a:ext cx="4176464" cy="4490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4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Numbers</a:t>
            </a:r>
            <a:r>
              <a:rPr lang="tr-TR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 (1-20)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B68374C7-958C-4DB7-B3CA-C09320C101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536" y="4005064"/>
            <a:ext cx="4213054" cy="4213054"/>
          </a:xfrm>
          <a:prstGeom prst="rect">
            <a:avLst/>
          </a:prstGeom>
        </p:spPr>
      </p:pic>
      <p:sp>
        <p:nvSpPr>
          <p:cNvPr id="8" name="Dikdörtgen: Köşeleri Yuvarlatılmış 7">
            <a:extLst>
              <a:ext uri="{FF2B5EF4-FFF2-40B4-BE49-F238E27FC236}">
                <a16:creationId xmlns:a16="http://schemas.microsoft.com/office/drawing/2014/main" id="{5C1199A7-C34A-40CB-92E2-C1989AD91C16}"/>
              </a:ext>
            </a:extLst>
          </p:cNvPr>
          <p:cNvSpPr/>
          <p:nvPr/>
        </p:nvSpPr>
        <p:spPr>
          <a:xfrm>
            <a:off x="2555776" y="4077072"/>
            <a:ext cx="2736304" cy="10081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000" dirty="0">
                <a:latin typeface="Comic Sans MS" panose="030F0702030302020204" pitchFamily="66" charset="0"/>
              </a:rPr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1853480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hlinkClick r:id="rId2" action="ppaction://hlinksldjump"/>
            <a:extLst>
              <a:ext uri="{FF2B5EF4-FFF2-40B4-BE49-F238E27FC236}">
                <a16:creationId xmlns:a16="http://schemas.microsoft.com/office/drawing/2014/main" id="{F86DF1AA-5B64-4C88-B325-880A5DEE85D8}"/>
              </a:ext>
            </a:extLst>
          </p:cNvPr>
          <p:cNvSpPr/>
          <p:nvPr/>
        </p:nvSpPr>
        <p:spPr>
          <a:xfrm>
            <a:off x="1331640" y="206084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5" name="Oval 4">
            <a:hlinkClick r:id="rId2" action="ppaction://hlinksldjump"/>
            <a:extLst>
              <a:ext uri="{FF2B5EF4-FFF2-40B4-BE49-F238E27FC236}">
                <a16:creationId xmlns:a16="http://schemas.microsoft.com/office/drawing/2014/main" id="{CCD5224D-84C6-42BF-AF5B-85FEDCCC2B19}"/>
              </a:ext>
            </a:extLst>
          </p:cNvPr>
          <p:cNvSpPr/>
          <p:nvPr/>
        </p:nvSpPr>
        <p:spPr>
          <a:xfrm>
            <a:off x="3059832" y="350100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6" name="Oval 5">
            <a:hlinkClick r:id="rId2" action="ppaction://hlinksldjump"/>
            <a:extLst>
              <a:ext uri="{FF2B5EF4-FFF2-40B4-BE49-F238E27FC236}">
                <a16:creationId xmlns:a16="http://schemas.microsoft.com/office/drawing/2014/main" id="{7C2BC243-E0F6-42A6-9A1D-00CBC74E113E}"/>
              </a:ext>
            </a:extLst>
          </p:cNvPr>
          <p:cNvSpPr/>
          <p:nvPr/>
        </p:nvSpPr>
        <p:spPr>
          <a:xfrm>
            <a:off x="539552" y="4581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7" name="Oval 6">
            <a:hlinkClick r:id="rId2" action="ppaction://hlinksldjump"/>
            <a:extLst>
              <a:ext uri="{FF2B5EF4-FFF2-40B4-BE49-F238E27FC236}">
                <a16:creationId xmlns:a16="http://schemas.microsoft.com/office/drawing/2014/main" id="{8B67D84F-83DC-49CA-99A0-24B948F14A4F}"/>
              </a:ext>
            </a:extLst>
          </p:cNvPr>
          <p:cNvSpPr/>
          <p:nvPr/>
        </p:nvSpPr>
        <p:spPr>
          <a:xfrm>
            <a:off x="4118856" y="4604063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8" name="Oval 7">
            <a:hlinkClick r:id="rId2" action="ppaction://hlinksldjump"/>
            <a:extLst>
              <a:ext uri="{FF2B5EF4-FFF2-40B4-BE49-F238E27FC236}">
                <a16:creationId xmlns:a16="http://schemas.microsoft.com/office/drawing/2014/main" id="{BCB91CF2-D2D2-4A8E-AED0-5DB77D724434}"/>
              </a:ext>
            </a:extLst>
          </p:cNvPr>
          <p:cNvSpPr/>
          <p:nvPr/>
        </p:nvSpPr>
        <p:spPr>
          <a:xfrm>
            <a:off x="4247964" y="184482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9" name="Oval 8">
            <a:hlinkClick r:id="rId2" action="ppaction://hlinksldjump"/>
            <a:extLst>
              <a:ext uri="{FF2B5EF4-FFF2-40B4-BE49-F238E27FC236}">
                <a16:creationId xmlns:a16="http://schemas.microsoft.com/office/drawing/2014/main" id="{277367C0-6191-42F4-9492-0FD022E730E2}"/>
              </a:ext>
            </a:extLst>
          </p:cNvPr>
          <p:cNvSpPr/>
          <p:nvPr/>
        </p:nvSpPr>
        <p:spPr>
          <a:xfrm>
            <a:off x="1874369" y="556560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10" name="Oval 9">
            <a:hlinkClick r:id="rId2" action="ppaction://hlinksldjump"/>
            <a:extLst>
              <a:ext uri="{FF2B5EF4-FFF2-40B4-BE49-F238E27FC236}">
                <a16:creationId xmlns:a16="http://schemas.microsoft.com/office/drawing/2014/main" id="{349FA530-CE18-4248-8173-AE6B4107B3CF}"/>
              </a:ext>
            </a:extLst>
          </p:cNvPr>
          <p:cNvSpPr/>
          <p:nvPr/>
        </p:nvSpPr>
        <p:spPr>
          <a:xfrm>
            <a:off x="5940152" y="4581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15</a:t>
            </a:r>
          </a:p>
        </p:txBody>
      </p:sp>
      <p:sp>
        <p:nvSpPr>
          <p:cNvPr id="11" name="Oval 10">
            <a:hlinkClick r:id="rId2" action="ppaction://hlinksldjump"/>
            <a:extLst>
              <a:ext uri="{FF2B5EF4-FFF2-40B4-BE49-F238E27FC236}">
                <a16:creationId xmlns:a16="http://schemas.microsoft.com/office/drawing/2014/main" id="{B2D47B30-48F0-4912-B3CE-A0E7223E1E71}"/>
              </a:ext>
            </a:extLst>
          </p:cNvPr>
          <p:cNvSpPr/>
          <p:nvPr/>
        </p:nvSpPr>
        <p:spPr>
          <a:xfrm>
            <a:off x="6009997" y="191683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17</a:t>
            </a:r>
          </a:p>
        </p:txBody>
      </p:sp>
      <p:sp>
        <p:nvSpPr>
          <p:cNvPr id="12" name="Oval 11">
            <a:hlinkClick r:id="rId2" action="ppaction://hlinksldjump"/>
            <a:extLst>
              <a:ext uri="{FF2B5EF4-FFF2-40B4-BE49-F238E27FC236}">
                <a16:creationId xmlns:a16="http://schemas.microsoft.com/office/drawing/2014/main" id="{5213B962-8D6C-4DF1-94F4-899B6095096E}"/>
              </a:ext>
            </a:extLst>
          </p:cNvPr>
          <p:cNvSpPr/>
          <p:nvPr/>
        </p:nvSpPr>
        <p:spPr>
          <a:xfrm>
            <a:off x="7509204" y="5977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3" name="Oval 12">
            <a:hlinkClick r:id="rId2" action="ppaction://hlinksldjump"/>
            <a:extLst>
              <a:ext uri="{FF2B5EF4-FFF2-40B4-BE49-F238E27FC236}">
                <a16:creationId xmlns:a16="http://schemas.microsoft.com/office/drawing/2014/main" id="{7F758175-D864-4084-A4B7-3F7880DBB765}"/>
              </a:ext>
            </a:extLst>
          </p:cNvPr>
          <p:cNvSpPr/>
          <p:nvPr/>
        </p:nvSpPr>
        <p:spPr>
          <a:xfrm>
            <a:off x="7524328" y="332977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4" name="Oval 13">
            <a:hlinkClick r:id="rId2" action="ppaction://hlinksldjump"/>
            <a:extLst>
              <a:ext uri="{FF2B5EF4-FFF2-40B4-BE49-F238E27FC236}">
                <a16:creationId xmlns:a16="http://schemas.microsoft.com/office/drawing/2014/main" id="{BD69F291-4871-4E75-9300-39CDB6E33CD3}"/>
              </a:ext>
            </a:extLst>
          </p:cNvPr>
          <p:cNvSpPr/>
          <p:nvPr/>
        </p:nvSpPr>
        <p:spPr>
          <a:xfrm>
            <a:off x="5148064" y="350100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5" name="Oval 14">
            <a:hlinkClick r:id="rId3" action="ppaction://hlinksldjump"/>
            <a:extLst>
              <a:ext uri="{FF2B5EF4-FFF2-40B4-BE49-F238E27FC236}">
                <a16:creationId xmlns:a16="http://schemas.microsoft.com/office/drawing/2014/main" id="{1E52756C-1D0F-437D-98E2-4B09C5683CB0}"/>
              </a:ext>
            </a:extLst>
          </p:cNvPr>
          <p:cNvSpPr/>
          <p:nvPr/>
        </p:nvSpPr>
        <p:spPr>
          <a:xfrm>
            <a:off x="5436096" y="587727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13</a:t>
            </a:r>
          </a:p>
        </p:txBody>
      </p:sp>
      <p:sp>
        <p:nvSpPr>
          <p:cNvPr id="16" name="Oval 15">
            <a:hlinkClick r:id="rId2" action="ppaction://hlinksldjump"/>
            <a:extLst>
              <a:ext uri="{FF2B5EF4-FFF2-40B4-BE49-F238E27FC236}">
                <a16:creationId xmlns:a16="http://schemas.microsoft.com/office/drawing/2014/main" id="{FB859BED-73D4-4ED6-A653-6ED26E9748D6}"/>
              </a:ext>
            </a:extLst>
          </p:cNvPr>
          <p:cNvSpPr/>
          <p:nvPr/>
        </p:nvSpPr>
        <p:spPr>
          <a:xfrm>
            <a:off x="7925987" y="2047238"/>
            <a:ext cx="78085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7" name="Oval 16">
            <a:hlinkClick r:id="rId2" action="ppaction://hlinksldjump"/>
            <a:extLst>
              <a:ext uri="{FF2B5EF4-FFF2-40B4-BE49-F238E27FC236}">
                <a16:creationId xmlns:a16="http://schemas.microsoft.com/office/drawing/2014/main" id="{0D2614F0-584E-4100-86DF-03D6E8FA8B5A}"/>
              </a:ext>
            </a:extLst>
          </p:cNvPr>
          <p:cNvSpPr/>
          <p:nvPr/>
        </p:nvSpPr>
        <p:spPr>
          <a:xfrm>
            <a:off x="1874369" y="4176791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18" name="Oval 17">
            <a:hlinkClick r:id="rId2" action="ppaction://hlinksldjump"/>
            <a:extLst>
              <a:ext uri="{FF2B5EF4-FFF2-40B4-BE49-F238E27FC236}">
                <a16:creationId xmlns:a16="http://schemas.microsoft.com/office/drawing/2014/main" id="{622385C9-252B-4407-B5BD-E088F4810818}"/>
              </a:ext>
            </a:extLst>
          </p:cNvPr>
          <p:cNvSpPr/>
          <p:nvPr/>
        </p:nvSpPr>
        <p:spPr>
          <a:xfrm>
            <a:off x="2851586" y="2271705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16</a:t>
            </a:r>
          </a:p>
        </p:txBody>
      </p:sp>
      <p:sp>
        <p:nvSpPr>
          <p:cNvPr id="19" name="Oval 18">
            <a:hlinkClick r:id="rId2" action="ppaction://hlinksldjump"/>
            <a:extLst>
              <a:ext uri="{FF2B5EF4-FFF2-40B4-BE49-F238E27FC236}">
                <a16:creationId xmlns:a16="http://schemas.microsoft.com/office/drawing/2014/main" id="{3970C49B-58DA-44D1-8D77-B056109F249B}"/>
              </a:ext>
            </a:extLst>
          </p:cNvPr>
          <p:cNvSpPr/>
          <p:nvPr/>
        </p:nvSpPr>
        <p:spPr>
          <a:xfrm>
            <a:off x="431540" y="314096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19</a:t>
            </a:r>
          </a:p>
        </p:txBody>
      </p:sp>
      <p:sp>
        <p:nvSpPr>
          <p:cNvPr id="20" name="Oval 19">
            <a:hlinkClick r:id="rId2" action="ppaction://hlinksldjump"/>
            <a:extLst>
              <a:ext uri="{FF2B5EF4-FFF2-40B4-BE49-F238E27FC236}">
                <a16:creationId xmlns:a16="http://schemas.microsoft.com/office/drawing/2014/main" id="{0214CB79-1AD0-44BF-86F8-5B8E6C593348}"/>
              </a:ext>
            </a:extLst>
          </p:cNvPr>
          <p:cNvSpPr/>
          <p:nvPr/>
        </p:nvSpPr>
        <p:spPr>
          <a:xfrm>
            <a:off x="435621" y="602128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18</a:t>
            </a:r>
          </a:p>
        </p:txBody>
      </p:sp>
      <p:sp>
        <p:nvSpPr>
          <p:cNvPr id="21" name="Oval 20">
            <a:hlinkClick r:id="rId2" action="ppaction://hlinksldjump"/>
            <a:extLst>
              <a:ext uri="{FF2B5EF4-FFF2-40B4-BE49-F238E27FC236}">
                <a16:creationId xmlns:a16="http://schemas.microsoft.com/office/drawing/2014/main" id="{45A07036-80A7-4D6F-A0C9-CF2F8FDE80DE}"/>
              </a:ext>
            </a:extLst>
          </p:cNvPr>
          <p:cNvSpPr/>
          <p:nvPr/>
        </p:nvSpPr>
        <p:spPr>
          <a:xfrm>
            <a:off x="7956376" y="472514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22" name="Oval 21">
            <a:hlinkClick r:id="rId2" action="ppaction://hlinksldjump"/>
            <a:extLst>
              <a:ext uri="{FF2B5EF4-FFF2-40B4-BE49-F238E27FC236}">
                <a16:creationId xmlns:a16="http://schemas.microsoft.com/office/drawing/2014/main" id="{273CACDB-DAC3-461B-AADF-F68F8E0FD11F}"/>
              </a:ext>
            </a:extLst>
          </p:cNvPr>
          <p:cNvSpPr/>
          <p:nvPr/>
        </p:nvSpPr>
        <p:spPr>
          <a:xfrm>
            <a:off x="449689" y="132339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3" name="Oval 22">
            <a:hlinkClick r:id="rId2" action="ppaction://hlinksldjump"/>
            <a:extLst>
              <a:ext uri="{FF2B5EF4-FFF2-40B4-BE49-F238E27FC236}">
                <a16:creationId xmlns:a16="http://schemas.microsoft.com/office/drawing/2014/main" id="{00EEEC16-001E-4C85-8C72-6675B10B053D}"/>
              </a:ext>
            </a:extLst>
          </p:cNvPr>
          <p:cNvSpPr/>
          <p:nvPr/>
        </p:nvSpPr>
        <p:spPr>
          <a:xfrm>
            <a:off x="3326768" y="592564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6" name="Dikdörtgen: Üst Köşeleri Yuvarlatılmış 25">
            <a:extLst>
              <a:ext uri="{FF2B5EF4-FFF2-40B4-BE49-F238E27FC236}">
                <a16:creationId xmlns:a16="http://schemas.microsoft.com/office/drawing/2014/main" id="{A9A965C7-30BC-4184-9F3F-2D19907F437E}"/>
              </a:ext>
            </a:extLst>
          </p:cNvPr>
          <p:cNvSpPr/>
          <p:nvPr/>
        </p:nvSpPr>
        <p:spPr>
          <a:xfrm>
            <a:off x="2666457" y="404664"/>
            <a:ext cx="4209799" cy="1080120"/>
          </a:xfrm>
          <a:prstGeom prst="round2Same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400" dirty="0" err="1">
                <a:latin typeface="Comic Sans MS" panose="030F0702030302020204" pitchFamily="66" charset="0"/>
              </a:rPr>
              <a:t>Thirteen</a:t>
            </a:r>
            <a:endParaRPr lang="tr-TR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54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hlinkClick r:id="rId2" action="ppaction://hlinksldjump"/>
            <a:extLst>
              <a:ext uri="{FF2B5EF4-FFF2-40B4-BE49-F238E27FC236}">
                <a16:creationId xmlns:a16="http://schemas.microsoft.com/office/drawing/2014/main" id="{F86DF1AA-5B64-4C88-B325-880A5DEE85D8}"/>
              </a:ext>
            </a:extLst>
          </p:cNvPr>
          <p:cNvSpPr/>
          <p:nvPr/>
        </p:nvSpPr>
        <p:spPr>
          <a:xfrm>
            <a:off x="1331640" y="206084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5" name="Oval 4">
            <a:hlinkClick r:id="rId3" action="ppaction://hlinksldjump"/>
            <a:extLst>
              <a:ext uri="{FF2B5EF4-FFF2-40B4-BE49-F238E27FC236}">
                <a16:creationId xmlns:a16="http://schemas.microsoft.com/office/drawing/2014/main" id="{CCD5224D-84C6-42BF-AF5B-85FEDCCC2B19}"/>
              </a:ext>
            </a:extLst>
          </p:cNvPr>
          <p:cNvSpPr/>
          <p:nvPr/>
        </p:nvSpPr>
        <p:spPr>
          <a:xfrm>
            <a:off x="3059832" y="350100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6" name="Oval 5">
            <a:hlinkClick r:id="rId2" action="ppaction://hlinksldjump"/>
            <a:extLst>
              <a:ext uri="{FF2B5EF4-FFF2-40B4-BE49-F238E27FC236}">
                <a16:creationId xmlns:a16="http://schemas.microsoft.com/office/drawing/2014/main" id="{7C2BC243-E0F6-42A6-9A1D-00CBC74E113E}"/>
              </a:ext>
            </a:extLst>
          </p:cNvPr>
          <p:cNvSpPr/>
          <p:nvPr/>
        </p:nvSpPr>
        <p:spPr>
          <a:xfrm>
            <a:off x="539552" y="4581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7" name="Oval 6">
            <a:hlinkClick r:id="rId2" action="ppaction://hlinksldjump"/>
            <a:extLst>
              <a:ext uri="{FF2B5EF4-FFF2-40B4-BE49-F238E27FC236}">
                <a16:creationId xmlns:a16="http://schemas.microsoft.com/office/drawing/2014/main" id="{8B67D84F-83DC-49CA-99A0-24B948F14A4F}"/>
              </a:ext>
            </a:extLst>
          </p:cNvPr>
          <p:cNvSpPr/>
          <p:nvPr/>
        </p:nvSpPr>
        <p:spPr>
          <a:xfrm>
            <a:off x="4118856" y="4604063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8" name="Oval 7">
            <a:hlinkClick r:id="rId2" action="ppaction://hlinksldjump"/>
            <a:extLst>
              <a:ext uri="{FF2B5EF4-FFF2-40B4-BE49-F238E27FC236}">
                <a16:creationId xmlns:a16="http://schemas.microsoft.com/office/drawing/2014/main" id="{BCB91CF2-D2D2-4A8E-AED0-5DB77D724434}"/>
              </a:ext>
            </a:extLst>
          </p:cNvPr>
          <p:cNvSpPr/>
          <p:nvPr/>
        </p:nvSpPr>
        <p:spPr>
          <a:xfrm>
            <a:off x="4247964" y="184482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9" name="Oval 8">
            <a:hlinkClick r:id="rId2" action="ppaction://hlinksldjump"/>
            <a:extLst>
              <a:ext uri="{FF2B5EF4-FFF2-40B4-BE49-F238E27FC236}">
                <a16:creationId xmlns:a16="http://schemas.microsoft.com/office/drawing/2014/main" id="{277367C0-6191-42F4-9492-0FD022E730E2}"/>
              </a:ext>
            </a:extLst>
          </p:cNvPr>
          <p:cNvSpPr/>
          <p:nvPr/>
        </p:nvSpPr>
        <p:spPr>
          <a:xfrm>
            <a:off x="1874369" y="556560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10" name="Oval 9">
            <a:hlinkClick r:id="rId2" action="ppaction://hlinksldjump"/>
            <a:extLst>
              <a:ext uri="{FF2B5EF4-FFF2-40B4-BE49-F238E27FC236}">
                <a16:creationId xmlns:a16="http://schemas.microsoft.com/office/drawing/2014/main" id="{349FA530-CE18-4248-8173-AE6B4107B3CF}"/>
              </a:ext>
            </a:extLst>
          </p:cNvPr>
          <p:cNvSpPr/>
          <p:nvPr/>
        </p:nvSpPr>
        <p:spPr>
          <a:xfrm>
            <a:off x="5940152" y="4581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15</a:t>
            </a:r>
          </a:p>
        </p:txBody>
      </p:sp>
      <p:sp>
        <p:nvSpPr>
          <p:cNvPr id="11" name="Oval 10">
            <a:hlinkClick r:id="rId2" action="ppaction://hlinksldjump"/>
            <a:extLst>
              <a:ext uri="{FF2B5EF4-FFF2-40B4-BE49-F238E27FC236}">
                <a16:creationId xmlns:a16="http://schemas.microsoft.com/office/drawing/2014/main" id="{B2D47B30-48F0-4912-B3CE-A0E7223E1E71}"/>
              </a:ext>
            </a:extLst>
          </p:cNvPr>
          <p:cNvSpPr/>
          <p:nvPr/>
        </p:nvSpPr>
        <p:spPr>
          <a:xfrm>
            <a:off x="6009997" y="191683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17</a:t>
            </a:r>
          </a:p>
        </p:txBody>
      </p:sp>
      <p:sp>
        <p:nvSpPr>
          <p:cNvPr id="12" name="Oval 11">
            <a:hlinkClick r:id="rId2" action="ppaction://hlinksldjump"/>
            <a:extLst>
              <a:ext uri="{FF2B5EF4-FFF2-40B4-BE49-F238E27FC236}">
                <a16:creationId xmlns:a16="http://schemas.microsoft.com/office/drawing/2014/main" id="{5213B962-8D6C-4DF1-94F4-899B6095096E}"/>
              </a:ext>
            </a:extLst>
          </p:cNvPr>
          <p:cNvSpPr/>
          <p:nvPr/>
        </p:nvSpPr>
        <p:spPr>
          <a:xfrm>
            <a:off x="7509204" y="5977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3" name="Oval 12">
            <a:hlinkClick r:id="rId2" action="ppaction://hlinksldjump"/>
            <a:extLst>
              <a:ext uri="{FF2B5EF4-FFF2-40B4-BE49-F238E27FC236}">
                <a16:creationId xmlns:a16="http://schemas.microsoft.com/office/drawing/2014/main" id="{7F758175-D864-4084-A4B7-3F7880DBB765}"/>
              </a:ext>
            </a:extLst>
          </p:cNvPr>
          <p:cNvSpPr/>
          <p:nvPr/>
        </p:nvSpPr>
        <p:spPr>
          <a:xfrm>
            <a:off x="7524328" y="332977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4" name="Oval 13">
            <a:hlinkClick r:id="rId2" action="ppaction://hlinksldjump"/>
            <a:extLst>
              <a:ext uri="{FF2B5EF4-FFF2-40B4-BE49-F238E27FC236}">
                <a16:creationId xmlns:a16="http://schemas.microsoft.com/office/drawing/2014/main" id="{BD69F291-4871-4E75-9300-39CDB6E33CD3}"/>
              </a:ext>
            </a:extLst>
          </p:cNvPr>
          <p:cNvSpPr/>
          <p:nvPr/>
        </p:nvSpPr>
        <p:spPr>
          <a:xfrm>
            <a:off x="5148064" y="350100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5" name="Oval 14">
            <a:hlinkClick r:id="rId2" action="ppaction://hlinksldjump"/>
            <a:extLst>
              <a:ext uri="{FF2B5EF4-FFF2-40B4-BE49-F238E27FC236}">
                <a16:creationId xmlns:a16="http://schemas.microsoft.com/office/drawing/2014/main" id="{1E52756C-1D0F-437D-98E2-4B09C5683CB0}"/>
              </a:ext>
            </a:extLst>
          </p:cNvPr>
          <p:cNvSpPr/>
          <p:nvPr/>
        </p:nvSpPr>
        <p:spPr>
          <a:xfrm>
            <a:off x="5436096" y="587727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13</a:t>
            </a:r>
          </a:p>
        </p:txBody>
      </p:sp>
      <p:sp>
        <p:nvSpPr>
          <p:cNvPr id="16" name="Oval 15">
            <a:hlinkClick r:id="rId2" action="ppaction://hlinksldjump"/>
            <a:extLst>
              <a:ext uri="{FF2B5EF4-FFF2-40B4-BE49-F238E27FC236}">
                <a16:creationId xmlns:a16="http://schemas.microsoft.com/office/drawing/2014/main" id="{FB859BED-73D4-4ED6-A653-6ED26E9748D6}"/>
              </a:ext>
            </a:extLst>
          </p:cNvPr>
          <p:cNvSpPr/>
          <p:nvPr/>
        </p:nvSpPr>
        <p:spPr>
          <a:xfrm>
            <a:off x="7925987" y="2047238"/>
            <a:ext cx="78085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7" name="Oval 16">
            <a:hlinkClick r:id="rId2" action="ppaction://hlinksldjump"/>
            <a:extLst>
              <a:ext uri="{FF2B5EF4-FFF2-40B4-BE49-F238E27FC236}">
                <a16:creationId xmlns:a16="http://schemas.microsoft.com/office/drawing/2014/main" id="{0D2614F0-584E-4100-86DF-03D6E8FA8B5A}"/>
              </a:ext>
            </a:extLst>
          </p:cNvPr>
          <p:cNvSpPr/>
          <p:nvPr/>
        </p:nvSpPr>
        <p:spPr>
          <a:xfrm>
            <a:off x="1874369" y="4176791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18" name="Oval 17">
            <a:hlinkClick r:id="rId2" action="ppaction://hlinksldjump"/>
            <a:extLst>
              <a:ext uri="{FF2B5EF4-FFF2-40B4-BE49-F238E27FC236}">
                <a16:creationId xmlns:a16="http://schemas.microsoft.com/office/drawing/2014/main" id="{622385C9-252B-4407-B5BD-E088F4810818}"/>
              </a:ext>
            </a:extLst>
          </p:cNvPr>
          <p:cNvSpPr/>
          <p:nvPr/>
        </p:nvSpPr>
        <p:spPr>
          <a:xfrm>
            <a:off x="2851586" y="2271705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16</a:t>
            </a:r>
          </a:p>
        </p:txBody>
      </p:sp>
      <p:sp>
        <p:nvSpPr>
          <p:cNvPr id="19" name="Oval 18">
            <a:hlinkClick r:id="rId2" action="ppaction://hlinksldjump"/>
            <a:extLst>
              <a:ext uri="{FF2B5EF4-FFF2-40B4-BE49-F238E27FC236}">
                <a16:creationId xmlns:a16="http://schemas.microsoft.com/office/drawing/2014/main" id="{3970C49B-58DA-44D1-8D77-B056109F249B}"/>
              </a:ext>
            </a:extLst>
          </p:cNvPr>
          <p:cNvSpPr/>
          <p:nvPr/>
        </p:nvSpPr>
        <p:spPr>
          <a:xfrm>
            <a:off x="431540" y="314096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19</a:t>
            </a:r>
          </a:p>
        </p:txBody>
      </p:sp>
      <p:sp>
        <p:nvSpPr>
          <p:cNvPr id="20" name="Oval 19">
            <a:hlinkClick r:id="rId2" action="ppaction://hlinksldjump"/>
            <a:extLst>
              <a:ext uri="{FF2B5EF4-FFF2-40B4-BE49-F238E27FC236}">
                <a16:creationId xmlns:a16="http://schemas.microsoft.com/office/drawing/2014/main" id="{0214CB79-1AD0-44BF-86F8-5B8E6C593348}"/>
              </a:ext>
            </a:extLst>
          </p:cNvPr>
          <p:cNvSpPr/>
          <p:nvPr/>
        </p:nvSpPr>
        <p:spPr>
          <a:xfrm>
            <a:off x="435621" y="602128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18</a:t>
            </a:r>
          </a:p>
        </p:txBody>
      </p:sp>
      <p:sp>
        <p:nvSpPr>
          <p:cNvPr id="21" name="Oval 20">
            <a:hlinkClick r:id="rId2" action="ppaction://hlinksldjump"/>
            <a:extLst>
              <a:ext uri="{FF2B5EF4-FFF2-40B4-BE49-F238E27FC236}">
                <a16:creationId xmlns:a16="http://schemas.microsoft.com/office/drawing/2014/main" id="{45A07036-80A7-4D6F-A0C9-CF2F8FDE80DE}"/>
              </a:ext>
            </a:extLst>
          </p:cNvPr>
          <p:cNvSpPr/>
          <p:nvPr/>
        </p:nvSpPr>
        <p:spPr>
          <a:xfrm>
            <a:off x="7956376" y="472514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22" name="Oval 21">
            <a:hlinkClick r:id="rId2" action="ppaction://hlinksldjump"/>
            <a:extLst>
              <a:ext uri="{FF2B5EF4-FFF2-40B4-BE49-F238E27FC236}">
                <a16:creationId xmlns:a16="http://schemas.microsoft.com/office/drawing/2014/main" id="{273CACDB-DAC3-461B-AADF-F68F8E0FD11F}"/>
              </a:ext>
            </a:extLst>
          </p:cNvPr>
          <p:cNvSpPr/>
          <p:nvPr/>
        </p:nvSpPr>
        <p:spPr>
          <a:xfrm>
            <a:off x="449689" y="132339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3" name="Oval 22">
            <a:hlinkClick r:id="rId2" action="ppaction://hlinksldjump"/>
            <a:extLst>
              <a:ext uri="{FF2B5EF4-FFF2-40B4-BE49-F238E27FC236}">
                <a16:creationId xmlns:a16="http://schemas.microsoft.com/office/drawing/2014/main" id="{00EEEC16-001E-4C85-8C72-6675B10B053D}"/>
              </a:ext>
            </a:extLst>
          </p:cNvPr>
          <p:cNvSpPr/>
          <p:nvPr/>
        </p:nvSpPr>
        <p:spPr>
          <a:xfrm>
            <a:off x="3326768" y="592564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6" name="Dikdörtgen: Üst Köşeleri Yuvarlatılmış 25">
            <a:extLst>
              <a:ext uri="{FF2B5EF4-FFF2-40B4-BE49-F238E27FC236}">
                <a16:creationId xmlns:a16="http://schemas.microsoft.com/office/drawing/2014/main" id="{A9A965C7-30BC-4184-9F3F-2D19907F437E}"/>
              </a:ext>
            </a:extLst>
          </p:cNvPr>
          <p:cNvSpPr/>
          <p:nvPr/>
        </p:nvSpPr>
        <p:spPr>
          <a:xfrm>
            <a:off x="2666457" y="404664"/>
            <a:ext cx="4209799" cy="1080120"/>
          </a:xfrm>
          <a:prstGeom prst="round2Same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400" dirty="0" err="1">
                <a:latin typeface="Comic Sans MS" panose="030F0702030302020204" pitchFamily="66" charset="0"/>
              </a:rPr>
              <a:t>Two</a:t>
            </a:r>
            <a:endParaRPr lang="tr-TR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877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hlinkClick r:id="rId2" action="ppaction://hlinksldjump"/>
            <a:extLst>
              <a:ext uri="{FF2B5EF4-FFF2-40B4-BE49-F238E27FC236}">
                <a16:creationId xmlns:a16="http://schemas.microsoft.com/office/drawing/2014/main" id="{F86DF1AA-5B64-4C88-B325-880A5DEE85D8}"/>
              </a:ext>
            </a:extLst>
          </p:cNvPr>
          <p:cNvSpPr/>
          <p:nvPr/>
        </p:nvSpPr>
        <p:spPr>
          <a:xfrm>
            <a:off x="1331640" y="206084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5" name="Oval 4">
            <a:hlinkClick r:id="rId3" action="ppaction://hlinksldjump"/>
            <a:extLst>
              <a:ext uri="{FF2B5EF4-FFF2-40B4-BE49-F238E27FC236}">
                <a16:creationId xmlns:a16="http://schemas.microsoft.com/office/drawing/2014/main" id="{CCD5224D-84C6-42BF-AF5B-85FEDCCC2B19}"/>
              </a:ext>
            </a:extLst>
          </p:cNvPr>
          <p:cNvSpPr/>
          <p:nvPr/>
        </p:nvSpPr>
        <p:spPr>
          <a:xfrm>
            <a:off x="3059832" y="350100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6" name="Oval 5">
            <a:hlinkClick r:id="rId3" action="ppaction://hlinksldjump"/>
            <a:extLst>
              <a:ext uri="{FF2B5EF4-FFF2-40B4-BE49-F238E27FC236}">
                <a16:creationId xmlns:a16="http://schemas.microsoft.com/office/drawing/2014/main" id="{7C2BC243-E0F6-42A6-9A1D-00CBC74E113E}"/>
              </a:ext>
            </a:extLst>
          </p:cNvPr>
          <p:cNvSpPr/>
          <p:nvPr/>
        </p:nvSpPr>
        <p:spPr>
          <a:xfrm>
            <a:off x="539552" y="4581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7" name="Oval 6">
            <a:hlinkClick r:id="rId3" action="ppaction://hlinksldjump"/>
            <a:extLst>
              <a:ext uri="{FF2B5EF4-FFF2-40B4-BE49-F238E27FC236}">
                <a16:creationId xmlns:a16="http://schemas.microsoft.com/office/drawing/2014/main" id="{8B67D84F-83DC-49CA-99A0-24B948F14A4F}"/>
              </a:ext>
            </a:extLst>
          </p:cNvPr>
          <p:cNvSpPr/>
          <p:nvPr/>
        </p:nvSpPr>
        <p:spPr>
          <a:xfrm>
            <a:off x="4118856" y="4604063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8" name="Oval 7">
            <a:hlinkClick r:id="rId3" action="ppaction://hlinksldjump"/>
            <a:extLst>
              <a:ext uri="{FF2B5EF4-FFF2-40B4-BE49-F238E27FC236}">
                <a16:creationId xmlns:a16="http://schemas.microsoft.com/office/drawing/2014/main" id="{BCB91CF2-D2D2-4A8E-AED0-5DB77D724434}"/>
              </a:ext>
            </a:extLst>
          </p:cNvPr>
          <p:cNvSpPr/>
          <p:nvPr/>
        </p:nvSpPr>
        <p:spPr>
          <a:xfrm>
            <a:off x="4247964" y="184482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9" name="Oval 8">
            <a:hlinkClick r:id="rId3" action="ppaction://hlinksldjump"/>
            <a:extLst>
              <a:ext uri="{FF2B5EF4-FFF2-40B4-BE49-F238E27FC236}">
                <a16:creationId xmlns:a16="http://schemas.microsoft.com/office/drawing/2014/main" id="{277367C0-6191-42F4-9492-0FD022E730E2}"/>
              </a:ext>
            </a:extLst>
          </p:cNvPr>
          <p:cNvSpPr/>
          <p:nvPr/>
        </p:nvSpPr>
        <p:spPr>
          <a:xfrm>
            <a:off x="1874369" y="556560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10" name="Oval 9">
            <a:hlinkClick r:id="rId3" action="ppaction://hlinksldjump"/>
            <a:extLst>
              <a:ext uri="{FF2B5EF4-FFF2-40B4-BE49-F238E27FC236}">
                <a16:creationId xmlns:a16="http://schemas.microsoft.com/office/drawing/2014/main" id="{349FA530-CE18-4248-8173-AE6B4107B3CF}"/>
              </a:ext>
            </a:extLst>
          </p:cNvPr>
          <p:cNvSpPr/>
          <p:nvPr/>
        </p:nvSpPr>
        <p:spPr>
          <a:xfrm>
            <a:off x="5940152" y="4581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15</a:t>
            </a:r>
          </a:p>
        </p:txBody>
      </p:sp>
      <p:sp>
        <p:nvSpPr>
          <p:cNvPr id="11" name="Oval 10">
            <a:hlinkClick r:id="rId3" action="ppaction://hlinksldjump"/>
            <a:extLst>
              <a:ext uri="{FF2B5EF4-FFF2-40B4-BE49-F238E27FC236}">
                <a16:creationId xmlns:a16="http://schemas.microsoft.com/office/drawing/2014/main" id="{B2D47B30-48F0-4912-B3CE-A0E7223E1E71}"/>
              </a:ext>
            </a:extLst>
          </p:cNvPr>
          <p:cNvSpPr/>
          <p:nvPr/>
        </p:nvSpPr>
        <p:spPr>
          <a:xfrm>
            <a:off x="6009997" y="191683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17</a:t>
            </a:r>
          </a:p>
        </p:txBody>
      </p:sp>
      <p:sp>
        <p:nvSpPr>
          <p:cNvPr id="12" name="Oval 11">
            <a:hlinkClick r:id="rId3" action="ppaction://hlinksldjump"/>
            <a:extLst>
              <a:ext uri="{FF2B5EF4-FFF2-40B4-BE49-F238E27FC236}">
                <a16:creationId xmlns:a16="http://schemas.microsoft.com/office/drawing/2014/main" id="{5213B962-8D6C-4DF1-94F4-899B6095096E}"/>
              </a:ext>
            </a:extLst>
          </p:cNvPr>
          <p:cNvSpPr/>
          <p:nvPr/>
        </p:nvSpPr>
        <p:spPr>
          <a:xfrm>
            <a:off x="7509204" y="5977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3" name="Oval 12">
            <a:hlinkClick r:id="rId3" action="ppaction://hlinksldjump"/>
            <a:extLst>
              <a:ext uri="{FF2B5EF4-FFF2-40B4-BE49-F238E27FC236}">
                <a16:creationId xmlns:a16="http://schemas.microsoft.com/office/drawing/2014/main" id="{7F758175-D864-4084-A4B7-3F7880DBB765}"/>
              </a:ext>
            </a:extLst>
          </p:cNvPr>
          <p:cNvSpPr/>
          <p:nvPr/>
        </p:nvSpPr>
        <p:spPr>
          <a:xfrm>
            <a:off x="7524328" y="332977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4" name="Oval 13">
            <a:hlinkClick r:id="rId3" action="ppaction://hlinksldjump"/>
            <a:extLst>
              <a:ext uri="{FF2B5EF4-FFF2-40B4-BE49-F238E27FC236}">
                <a16:creationId xmlns:a16="http://schemas.microsoft.com/office/drawing/2014/main" id="{BD69F291-4871-4E75-9300-39CDB6E33CD3}"/>
              </a:ext>
            </a:extLst>
          </p:cNvPr>
          <p:cNvSpPr/>
          <p:nvPr/>
        </p:nvSpPr>
        <p:spPr>
          <a:xfrm>
            <a:off x="5148064" y="350100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5" name="Oval 14">
            <a:hlinkClick r:id="rId3" action="ppaction://hlinksldjump"/>
            <a:extLst>
              <a:ext uri="{FF2B5EF4-FFF2-40B4-BE49-F238E27FC236}">
                <a16:creationId xmlns:a16="http://schemas.microsoft.com/office/drawing/2014/main" id="{1E52756C-1D0F-437D-98E2-4B09C5683CB0}"/>
              </a:ext>
            </a:extLst>
          </p:cNvPr>
          <p:cNvSpPr/>
          <p:nvPr/>
        </p:nvSpPr>
        <p:spPr>
          <a:xfrm>
            <a:off x="5436096" y="587727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13</a:t>
            </a:r>
          </a:p>
        </p:txBody>
      </p:sp>
      <p:sp>
        <p:nvSpPr>
          <p:cNvPr id="16" name="Oval 15">
            <a:hlinkClick r:id="rId3" action="ppaction://hlinksldjump"/>
            <a:extLst>
              <a:ext uri="{FF2B5EF4-FFF2-40B4-BE49-F238E27FC236}">
                <a16:creationId xmlns:a16="http://schemas.microsoft.com/office/drawing/2014/main" id="{FB859BED-73D4-4ED6-A653-6ED26E9748D6}"/>
              </a:ext>
            </a:extLst>
          </p:cNvPr>
          <p:cNvSpPr/>
          <p:nvPr/>
        </p:nvSpPr>
        <p:spPr>
          <a:xfrm>
            <a:off x="7925987" y="2047238"/>
            <a:ext cx="78085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7" name="Oval 16">
            <a:hlinkClick r:id="rId3" action="ppaction://hlinksldjump"/>
            <a:extLst>
              <a:ext uri="{FF2B5EF4-FFF2-40B4-BE49-F238E27FC236}">
                <a16:creationId xmlns:a16="http://schemas.microsoft.com/office/drawing/2014/main" id="{0D2614F0-584E-4100-86DF-03D6E8FA8B5A}"/>
              </a:ext>
            </a:extLst>
          </p:cNvPr>
          <p:cNvSpPr/>
          <p:nvPr/>
        </p:nvSpPr>
        <p:spPr>
          <a:xfrm>
            <a:off x="1874369" y="4176791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18" name="Oval 17">
            <a:hlinkClick r:id="rId3" action="ppaction://hlinksldjump"/>
            <a:extLst>
              <a:ext uri="{FF2B5EF4-FFF2-40B4-BE49-F238E27FC236}">
                <a16:creationId xmlns:a16="http://schemas.microsoft.com/office/drawing/2014/main" id="{622385C9-252B-4407-B5BD-E088F4810818}"/>
              </a:ext>
            </a:extLst>
          </p:cNvPr>
          <p:cNvSpPr/>
          <p:nvPr/>
        </p:nvSpPr>
        <p:spPr>
          <a:xfrm>
            <a:off x="2851586" y="2271705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16</a:t>
            </a:r>
          </a:p>
        </p:txBody>
      </p:sp>
      <p:sp>
        <p:nvSpPr>
          <p:cNvPr id="19" name="Oval 18">
            <a:hlinkClick r:id="rId3" action="ppaction://hlinksldjump"/>
            <a:extLst>
              <a:ext uri="{FF2B5EF4-FFF2-40B4-BE49-F238E27FC236}">
                <a16:creationId xmlns:a16="http://schemas.microsoft.com/office/drawing/2014/main" id="{3970C49B-58DA-44D1-8D77-B056109F249B}"/>
              </a:ext>
            </a:extLst>
          </p:cNvPr>
          <p:cNvSpPr/>
          <p:nvPr/>
        </p:nvSpPr>
        <p:spPr>
          <a:xfrm>
            <a:off x="431540" y="314096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19</a:t>
            </a:r>
          </a:p>
        </p:txBody>
      </p:sp>
      <p:sp>
        <p:nvSpPr>
          <p:cNvPr id="20" name="Oval 19">
            <a:hlinkClick r:id="rId3" action="ppaction://hlinksldjump"/>
            <a:extLst>
              <a:ext uri="{FF2B5EF4-FFF2-40B4-BE49-F238E27FC236}">
                <a16:creationId xmlns:a16="http://schemas.microsoft.com/office/drawing/2014/main" id="{0214CB79-1AD0-44BF-86F8-5B8E6C593348}"/>
              </a:ext>
            </a:extLst>
          </p:cNvPr>
          <p:cNvSpPr/>
          <p:nvPr/>
        </p:nvSpPr>
        <p:spPr>
          <a:xfrm>
            <a:off x="435621" y="602128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18</a:t>
            </a:r>
          </a:p>
        </p:txBody>
      </p:sp>
      <p:sp>
        <p:nvSpPr>
          <p:cNvPr id="21" name="Oval 20">
            <a:hlinkClick r:id="rId3" action="ppaction://hlinksldjump"/>
            <a:extLst>
              <a:ext uri="{FF2B5EF4-FFF2-40B4-BE49-F238E27FC236}">
                <a16:creationId xmlns:a16="http://schemas.microsoft.com/office/drawing/2014/main" id="{45A07036-80A7-4D6F-A0C9-CF2F8FDE80DE}"/>
              </a:ext>
            </a:extLst>
          </p:cNvPr>
          <p:cNvSpPr/>
          <p:nvPr/>
        </p:nvSpPr>
        <p:spPr>
          <a:xfrm>
            <a:off x="7956376" y="472514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22" name="Oval 21">
            <a:hlinkClick r:id="rId3" action="ppaction://hlinksldjump"/>
            <a:extLst>
              <a:ext uri="{FF2B5EF4-FFF2-40B4-BE49-F238E27FC236}">
                <a16:creationId xmlns:a16="http://schemas.microsoft.com/office/drawing/2014/main" id="{273CACDB-DAC3-461B-AADF-F68F8E0FD11F}"/>
              </a:ext>
            </a:extLst>
          </p:cNvPr>
          <p:cNvSpPr/>
          <p:nvPr/>
        </p:nvSpPr>
        <p:spPr>
          <a:xfrm>
            <a:off x="449689" y="132339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3" name="Oval 22">
            <a:hlinkClick r:id="rId3" action="ppaction://hlinksldjump"/>
            <a:extLst>
              <a:ext uri="{FF2B5EF4-FFF2-40B4-BE49-F238E27FC236}">
                <a16:creationId xmlns:a16="http://schemas.microsoft.com/office/drawing/2014/main" id="{00EEEC16-001E-4C85-8C72-6675B10B053D}"/>
              </a:ext>
            </a:extLst>
          </p:cNvPr>
          <p:cNvSpPr/>
          <p:nvPr/>
        </p:nvSpPr>
        <p:spPr>
          <a:xfrm>
            <a:off x="3326768" y="592564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6" name="Dikdörtgen: Üst Köşeleri Yuvarlatılmış 25">
            <a:extLst>
              <a:ext uri="{FF2B5EF4-FFF2-40B4-BE49-F238E27FC236}">
                <a16:creationId xmlns:a16="http://schemas.microsoft.com/office/drawing/2014/main" id="{A9A965C7-30BC-4184-9F3F-2D19907F437E}"/>
              </a:ext>
            </a:extLst>
          </p:cNvPr>
          <p:cNvSpPr/>
          <p:nvPr/>
        </p:nvSpPr>
        <p:spPr>
          <a:xfrm>
            <a:off x="2666457" y="404664"/>
            <a:ext cx="4209799" cy="1080120"/>
          </a:xfrm>
          <a:prstGeom prst="round2Same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400" dirty="0" err="1">
                <a:latin typeface="Comic Sans MS" panose="030F0702030302020204" pitchFamily="66" charset="0"/>
              </a:rPr>
              <a:t>Eight</a:t>
            </a:r>
            <a:endParaRPr lang="tr-TR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7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hlinkClick r:id="rId2" action="ppaction://hlinksldjump"/>
            <a:extLst>
              <a:ext uri="{FF2B5EF4-FFF2-40B4-BE49-F238E27FC236}">
                <a16:creationId xmlns:a16="http://schemas.microsoft.com/office/drawing/2014/main" id="{F86DF1AA-5B64-4C88-B325-880A5DEE85D8}"/>
              </a:ext>
            </a:extLst>
          </p:cNvPr>
          <p:cNvSpPr/>
          <p:nvPr/>
        </p:nvSpPr>
        <p:spPr>
          <a:xfrm>
            <a:off x="1331640" y="206084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5" name="Oval 4">
            <a:hlinkClick r:id="rId2" action="ppaction://hlinksldjump"/>
            <a:extLst>
              <a:ext uri="{FF2B5EF4-FFF2-40B4-BE49-F238E27FC236}">
                <a16:creationId xmlns:a16="http://schemas.microsoft.com/office/drawing/2014/main" id="{CCD5224D-84C6-42BF-AF5B-85FEDCCC2B19}"/>
              </a:ext>
            </a:extLst>
          </p:cNvPr>
          <p:cNvSpPr/>
          <p:nvPr/>
        </p:nvSpPr>
        <p:spPr>
          <a:xfrm>
            <a:off x="3059832" y="350100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6" name="Oval 5">
            <a:hlinkClick r:id="rId2" action="ppaction://hlinksldjump"/>
            <a:extLst>
              <a:ext uri="{FF2B5EF4-FFF2-40B4-BE49-F238E27FC236}">
                <a16:creationId xmlns:a16="http://schemas.microsoft.com/office/drawing/2014/main" id="{7C2BC243-E0F6-42A6-9A1D-00CBC74E113E}"/>
              </a:ext>
            </a:extLst>
          </p:cNvPr>
          <p:cNvSpPr/>
          <p:nvPr/>
        </p:nvSpPr>
        <p:spPr>
          <a:xfrm>
            <a:off x="539552" y="4581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7" name="Oval 6">
            <a:hlinkClick r:id="rId2" action="ppaction://hlinksldjump"/>
            <a:extLst>
              <a:ext uri="{FF2B5EF4-FFF2-40B4-BE49-F238E27FC236}">
                <a16:creationId xmlns:a16="http://schemas.microsoft.com/office/drawing/2014/main" id="{8B67D84F-83DC-49CA-99A0-24B948F14A4F}"/>
              </a:ext>
            </a:extLst>
          </p:cNvPr>
          <p:cNvSpPr/>
          <p:nvPr/>
        </p:nvSpPr>
        <p:spPr>
          <a:xfrm>
            <a:off x="4118856" y="4604063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8" name="Oval 7">
            <a:hlinkClick r:id="rId2" action="ppaction://hlinksldjump"/>
            <a:extLst>
              <a:ext uri="{FF2B5EF4-FFF2-40B4-BE49-F238E27FC236}">
                <a16:creationId xmlns:a16="http://schemas.microsoft.com/office/drawing/2014/main" id="{BCB91CF2-D2D2-4A8E-AED0-5DB77D724434}"/>
              </a:ext>
            </a:extLst>
          </p:cNvPr>
          <p:cNvSpPr/>
          <p:nvPr/>
        </p:nvSpPr>
        <p:spPr>
          <a:xfrm>
            <a:off x="4247964" y="184482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9" name="Oval 8">
            <a:hlinkClick r:id="rId2" action="ppaction://hlinksldjump"/>
            <a:extLst>
              <a:ext uri="{FF2B5EF4-FFF2-40B4-BE49-F238E27FC236}">
                <a16:creationId xmlns:a16="http://schemas.microsoft.com/office/drawing/2014/main" id="{277367C0-6191-42F4-9492-0FD022E730E2}"/>
              </a:ext>
            </a:extLst>
          </p:cNvPr>
          <p:cNvSpPr/>
          <p:nvPr/>
        </p:nvSpPr>
        <p:spPr>
          <a:xfrm>
            <a:off x="1874369" y="556560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10" name="Oval 9">
            <a:hlinkClick r:id="rId2" action="ppaction://hlinksldjump"/>
            <a:extLst>
              <a:ext uri="{FF2B5EF4-FFF2-40B4-BE49-F238E27FC236}">
                <a16:creationId xmlns:a16="http://schemas.microsoft.com/office/drawing/2014/main" id="{349FA530-CE18-4248-8173-AE6B4107B3CF}"/>
              </a:ext>
            </a:extLst>
          </p:cNvPr>
          <p:cNvSpPr/>
          <p:nvPr/>
        </p:nvSpPr>
        <p:spPr>
          <a:xfrm>
            <a:off x="5940152" y="4581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15</a:t>
            </a:r>
          </a:p>
        </p:txBody>
      </p:sp>
      <p:sp>
        <p:nvSpPr>
          <p:cNvPr id="11" name="Oval 10">
            <a:hlinkClick r:id="rId2" action="ppaction://hlinksldjump"/>
            <a:extLst>
              <a:ext uri="{FF2B5EF4-FFF2-40B4-BE49-F238E27FC236}">
                <a16:creationId xmlns:a16="http://schemas.microsoft.com/office/drawing/2014/main" id="{B2D47B30-48F0-4912-B3CE-A0E7223E1E71}"/>
              </a:ext>
            </a:extLst>
          </p:cNvPr>
          <p:cNvSpPr/>
          <p:nvPr/>
        </p:nvSpPr>
        <p:spPr>
          <a:xfrm>
            <a:off x="6009997" y="191683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17</a:t>
            </a:r>
          </a:p>
        </p:txBody>
      </p:sp>
      <p:sp>
        <p:nvSpPr>
          <p:cNvPr id="12" name="Oval 11">
            <a:hlinkClick r:id="rId2" action="ppaction://hlinksldjump"/>
            <a:extLst>
              <a:ext uri="{FF2B5EF4-FFF2-40B4-BE49-F238E27FC236}">
                <a16:creationId xmlns:a16="http://schemas.microsoft.com/office/drawing/2014/main" id="{5213B962-8D6C-4DF1-94F4-899B6095096E}"/>
              </a:ext>
            </a:extLst>
          </p:cNvPr>
          <p:cNvSpPr/>
          <p:nvPr/>
        </p:nvSpPr>
        <p:spPr>
          <a:xfrm>
            <a:off x="7509204" y="5977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3" name="Oval 12">
            <a:hlinkClick r:id="rId3" action="ppaction://hlinksldjump"/>
            <a:extLst>
              <a:ext uri="{FF2B5EF4-FFF2-40B4-BE49-F238E27FC236}">
                <a16:creationId xmlns:a16="http://schemas.microsoft.com/office/drawing/2014/main" id="{7F758175-D864-4084-A4B7-3F7880DBB765}"/>
              </a:ext>
            </a:extLst>
          </p:cNvPr>
          <p:cNvSpPr/>
          <p:nvPr/>
        </p:nvSpPr>
        <p:spPr>
          <a:xfrm>
            <a:off x="7524328" y="332977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4" name="Oval 13">
            <a:hlinkClick r:id="rId2" action="ppaction://hlinksldjump"/>
            <a:extLst>
              <a:ext uri="{FF2B5EF4-FFF2-40B4-BE49-F238E27FC236}">
                <a16:creationId xmlns:a16="http://schemas.microsoft.com/office/drawing/2014/main" id="{BD69F291-4871-4E75-9300-39CDB6E33CD3}"/>
              </a:ext>
            </a:extLst>
          </p:cNvPr>
          <p:cNvSpPr/>
          <p:nvPr/>
        </p:nvSpPr>
        <p:spPr>
          <a:xfrm>
            <a:off x="5148064" y="350100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5" name="Oval 14">
            <a:hlinkClick r:id="rId2" action="ppaction://hlinksldjump"/>
            <a:extLst>
              <a:ext uri="{FF2B5EF4-FFF2-40B4-BE49-F238E27FC236}">
                <a16:creationId xmlns:a16="http://schemas.microsoft.com/office/drawing/2014/main" id="{1E52756C-1D0F-437D-98E2-4B09C5683CB0}"/>
              </a:ext>
            </a:extLst>
          </p:cNvPr>
          <p:cNvSpPr/>
          <p:nvPr/>
        </p:nvSpPr>
        <p:spPr>
          <a:xfrm>
            <a:off x="5436096" y="587727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13</a:t>
            </a:r>
          </a:p>
        </p:txBody>
      </p:sp>
      <p:sp>
        <p:nvSpPr>
          <p:cNvPr id="16" name="Oval 15">
            <a:hlinkClick r:id="rId2" action="ppaction://hlinksldjump"/>
            <a:extLst>
              <a:ext uri="{FF2B5EF4-FFF2-40B4-BE49-F238E27FC236}">
                <a16:creationId xmlns:a16="http://schemas.microsoft.com/office/drawing/2014/main" id="{FB859BED-73D4-4ED6-A653-6ED26E9748D6}"/>
              </a:ext>
            </a:extLst>
          </p:cNvPr>
          <p:cNvSpPr/>
          <p:nvPr/>
        </p:nvSpPr>
        <p:spPr>
          <a:xfrm>
            <a:off x="7925987" y="2047238"/>
            <a:ext cx="78085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7" name="Oval 16">
            <a:hlinkClick r:id="rId2" action="ppaction://hlinksldjump"/>
            <a:extLst>
              <a:ext uri="{FF2B5EF4-FFF2-40B4-BE49-F238E27FC236}">
                <a16:creationId xmlns:a16="http://schemas.microsoft.com/office/drawing/2014/main" id="{0D2614F0-584E-4100-86DF-03D6E8FA8B5A}"/>
              </a:ext>
            </a:extLst>
          </p:cNvPr>
          <p:cNvSpPr/>
          <p:nvPr/>
        </p:nvSpPr>
        <p:spPr>
          <a:xfrm>
            <a:off x="1874369" y="4176791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18" name="Oval 17">
            <a:hlinkClick r:id="rId2" action="ppaction://hlinksldjump"/>
            <a:extLst>
              <a:ext uri="{FF2B5EF4-FFF2-40B4-BE49-F238E27FC236}">
                <a16:creationId xmlns:a16="http://schemas.microsoft.com/office/drawing/2014/main" id="{622385C9-252B-4407-B5BD-E088F4810818}"/>
              </a:ext>
            </a:extLst>
          </p:cNvPr>
          <p:cNvSpPr/>
          <p:nvPr/>
        </p:nvSpPr>
        <p:spPr>
          <a:xfrm>
            <a:off x="2851586" y="2271705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16</a:t>
            </a:r>
          </a:p>
        </p:txBody>
      </p:sp>
      <p:sp>
        <p:nvSpPr>
          <p:cNvPr id="19" name="Oval 18">
            <a:hlinkClick r:id="rId2" action="ppaction://hlinksldjump"/>
            <a:extLst>
              <a:ext uri="{FF2B5EF4-FFF2-40B4-BE49-F238E27FC236}">
                <a16:creationId xmlns:a16="http://schemas.microsoft.com/office/drawing/2014/main" id="{3970C49B-58DA-44D1-8D77-B056109F249B}"/>
              </a:ext>
            </a:extLst>
          </p:cNvPr>
          <p:cNvSpPr/>
          <p:nvPr/>
        </p:nvSpPr>
        <p:spPr>
          <a:xfrm>
            <a:off x="431540" y="314096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19</a:t>
            </a:r>
          </a:p>
        </p:txBody>
      </p:sp>
      <p:sp>
        <p:nvSpPr>
          <p:cNvPr id="20" name="Oval 19">
            <a:hlinkClick r:id="rId2" action="ppaction://hlinksldjump"/>
            <a:extLst>
              <a:ext uri="{FF2B5EF4-FFF2-40B4-BE49-F238E27FC236}">
                <a16:creationId xmlns:a16="http://schemas.microsoft.com/office/drawing/2014/main" id="{0214CB79-1AD0-44BF-86F8-5B8E6C593348}"/>
              </a:ext>
            </a:extLst>
          </p:cNvPr>
          <p:cNvSpPr/>
          <p:nvPr/>
        </p:nvSpPr>
        <p:spPr>
          <a:xfrm>
            <a:off x="435621" y="602128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18</a:t>
            </a:r>
          </a:p>
        </p:txBody>
      </p:sp>
      <p:sp>
        <p:nvSpPr>
          <p:cNvPr id="21" name="Oval 20">
            <a:hlinkClick r:id="rId2" action="ppaction://hlinksldjump"/>
            <a:extLst>
              <a:ext uri="{FF2B5EF4-FFF2-40B4-BE49-F238E27FC236}">
                <a16:creationId xmlns:a16="http://schemas.microsoft.com/office/drawing/2014/main" id="{45A07036-80A7-4D6F-A0C9-CF2F8FDE80DE}"/>
              </a:ext>
            </a:extLst>
          </p:cNvPr>
          <p:cNvSpPr/>
          <p:nvPr/>
        </p:nvSpPr>
        <p:spPr>
          <a:xfrm>
            <a:off x="7956376" y="472514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22" name="Oval 21">
            <a:hlinkClick r:id="rId2" action="ppaction://hlinksldjump"/>
            <a:extLst>
              <a:ext uri="{FF2B5EF4-FFF2-40B4-BE49-F238E27FC236}">
                <a16:creationId xmlns:a16="http://schemas.microsoft.com/office/drawing/2014/main" id="{273CACDB-DAC3-461B-AADF-F68F8E0FD11F}"/>
              </a:ext>
            </a:extLst>
          </p:cNvPr>
          <p:cNvSpPr/>
          <p:nvPr/>
        </p:nvSpPr>
        <p:spPr>
          <a:xfrm>
            <a:off x="449689" y="132339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3" name="Oval 22">
            <a:hlinkClick r:id="rId2" action="ppaction://hlinksldjump"/>
            <a:extLst>
              <a:ext uri="{FF2B5EF4-FFF2-40B4-BE49-F238E27FC236}">
                <a16:creationId xmlns:a16="http://schemas.microsoft.com/office/drawing/2014/main" id="{00EEEC16-001E-4C85-8C72-6675B10B053D}"/>
              </a:ext>
            </a:extLst>
          </p:cNvPr>
          <p:cNvSpPr/>
          <p:nvPr/>
        </p:nvSpPr>
        <p:spPr>
          <a:xfrm>
            <a:off x="3326768" y="592564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6" name="Dikdörtgen: Üst Köşeleri Yuvarlatılmış 25">
            <a:extLst>
              <a:ext uri="{FF2B5EF4-FFF2-40B4-BE49-F238E27FC236}">
                <a16:creationId xmlns:a16="http://schemas.microsoft.com/office/drawing/2014/main" id="{A9A965C7-30BC-4184-9F3F-2D19907F437E}"/>
              </a:ext>
            </a:extLst>
          </p:cNvPr>
          <p:cNvSpPr/>
          <p:nvPr/>
        </p:nvSpPr>
        <p:spPr>
          <a:xfrm>
            <a:off x="2666457" y="404664"/>
            <a:ext cx="4209799" cy="1080120"/>
          </a:xfrm>
          <a:prstGeom prst="round2Same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400" dirty="0">
                <a:latin typeface="Comic Sans MS" panose="030F0702030302020204" pitchFamily="66" charset="0"/>
              </a:rPr>
              <a:t>Ten</a:t>
            </a:r>
          </a:p>
        </p:txBody>
      </p:sp>
    </p:spTree>
    <p:extLst>
      <p:ext uri="{BB962C8B-B14F-4D97-AF65-F5344CB8AC3E}">
        <p14:creationId xmlns:p14="http://schemas.microsoft.com/office/powerpoint/2010/main" val="1519411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hlinkClick r:id="rId2" action="ppaction://hlinksldjump"/>
            <a:extLst>
              <a:ext uri="{FF2B5EF4-FFF2-40B4-BE49-F238E27FC236}">
                <a16:creationId xmlns:a16="http://schemas.microsoft.com/office/drawing/2014/main" id="{F86DF1AA-5B64-4C88-B325-880A5DEE85D8}"/>
              </a:ext>
            </a:extLst>
          </p:cNvPr>
          <p:cNvSpPr/>
          <p:nvPr/>
        </p:nvSpPr>
        <p:spPr>
          <a:xfrm>
            <a:off x="1331640" y="206084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5" name="Oval 4">
            <a:hlinkClick r:id="rId2" action="ppaction://hlinksldjump"/>
            <a:extLst>
              <a:ext uri="{FF2B5EF4-FFF2-40B4-BE49-F238E27FC236}">
                <a16:creationId xmlns:a16="http://schemas.microsoft.com/office/drawing/2014/main" id="{CCD5224D-84C6-42BF-AF5B-85FEDCCC2B19}"/>
              </a:ext>
            </a:extLst>
          </p:cNvPr>
          <p:cNvSpPr/>
          <p:nvPr/>
        </p:nvSpPr>
        <p:spPr>
          <a:xfrm>
            <a:off x="3059832" y="350100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6" name="Oval 5">
            <a:hlinkClick r:id="rId2" action="ppaction://hlinksldjump"/>
            <a:extLst>
              <a:ext uri="{FF2B5EF4-FFF2-40B4-BE49-F238E27FC236}">
                <a16:creationId xmlns:a16="http://schemas.microsoft.com/office/drawing/2014/main" id="{7C2BC243-E0F6-42A6-9A1D-00CBC74E113E}"/>
              </a:ext>
            </a:extLst>
          </p:cNvPr>
          <p:cNvSpPr/>
          <p:nvPr/>
        </p:nvSpPr>
        <p:spPr>
          <a:xfrm>
            <a:off x="539552" y="4581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7" name="Oval 6">
            <a:hlinkClick r:id="rId2" action="ppaction://hlinksldjump"/>
            <a:extLst>
              <a:ext uri="{FF2B5EF4-FFF2-40B4-BE49-F238E27FC236}">
                <a16:creationId xmlns:a16="http://schemas.microsoft.com/office/drawing/2014/main" id="{8B67D84F-83DC-49CA-99A0-24B948F14A4F}"/>
              </a:ext>
            </a:extLst>
          </p:cNvPr>
          <p:cNvSpPr/>
          <p:nvPr/>
        </p:nvSpPr>
        <p:spPr>
          <a:xfrm>
            <a:off x="4118856" y="4604063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8" name="Oval 7">
            <a:hlinkClick r:id="rId2" action="ppaction://hlinksldjump"/>
            <a:extLst>
              <a:ext uri="{FF2B5EF4-FFF2-40B4-BE49-F238E27FC236}">
                <a16:creationId xmlns:a16="http://schemas.microsoft.com/office/drawing/2014/main" id="{BCB91CF2-D2D2-4A8E-AED0-5DB77D724434}"/>
              </a:ext>
            </a:extLst>
          </p:cNvPr>
          <p:cNvSpPr/>
          <p:nvPr/>
        </p:nvSpPr>
        <p:spPr>
          <a:xfrm>
            <a:off x="4247964" y="184482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9" name="Oval 8">
            <a:hlinkClick r:id="rId2" action="ppaction://hlinksldjump"/>
            <a:extLst>
              <a:ext uri="{FF2B5EF4-FFF2-40B4-BE49-F238E27FC236}">
                <a16:creationId xmlns:a16="http://schemas.microsoft.com/office/drawing/2014/main" id="{277367C0-6191-42F4-9492-0FD022E730E2}"/>
              </a:ext>
            </a:extLst>
          </p:cNvPr>
          <p:cNvSpPr/>
          <p:nvPr/>
        </p:nvSpPr>
        <p:spPr>
          <a:xfrm>
            <a:off x="1874369" y="556560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10" name="Oval 9">
            <a:hlinkClick r:id="rId2" action="ppaction://hlinksldjump"/>
            <a:extLst>
              <a:ext uri="{FF2B5EF4-FFF2-40B4-BE49-F238E27FC236}">
                <a16:creationId xmlns:a16="http://schemas.microsoft.com/office/drawing/2014/main" id="{349FA530-CE18-4248-8173-AE6B4107B3CF}"/>
              </a:ext>
            </a:extLst>
          </p:cNvPr>
          <p:cNvSpPr/>
          <p:nvPr/>
        </p:nvSpPr>
        <p:spPr>
          <a:xfrm>
            <a:off x="5940152" y="4581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15</a:t>
            </a:r>
          </a:p>
        </p:txBody>
      </p:sp>
      <p:sp>
        <p:nvSpPr>
          <p:cNvPr id="11" name="Oval 10">
            <a:hlinkClick r:id="rId3" action="ppaction://hlinksldjump"/>
            <a:extLst>
              <a:ext uri="{FF2B5EF4-FFF2-40B4-BE49-F238E27FC236}">
                <a16:creationId xmlns:a16="http://schemas.microsoft.com/office/drawing/2014/main" id="{B2D47B30-48F0-4912-B3CE-A0E7223E1E71}"/>
              </a:ext>
            </a:extLst>
          </p:cNvPr>
          <p:cNvSpPr/>
          <p:nvPr/>
        </p:nvSpPr>
        <p:spPr>
          <a:xfrm>
            <a:off x="6009997" y="191683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17</a:t>
            </a:r>
          </a:p>
        </p:txBody>
      </p:sp>
      <p:sp>
        <p:nvSpPr>
          <p:cNvPr id="12" name="Oval 11">
            <a:hlinkClick r:id="rId2" action="ppaction://hlinksldjump"/>
            <a:extLst>
              <a:ext uri="{FF2B5EF4-FFF2-40B4-BE49-F238E27FC236}">
                <a16:creationId xmlns:a16="http://schemas.microsoft.com/office/drawing/2014/main" id="{5213B962-8D6C-4DF1-94F4-899B6095096E}"/>
              </a:ext>
            </a:extLst>
          </p:cNvPr>
          <p:cNvSpPr/>
          <p:nvPr/>
        </p:nvSpPr>
        <p:spPr>
          <a:xfrm>
            <a:off x="7509204" y="5977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3" name="Oval 12">
            <a:hlinkClick r:id="rId2" action="ppaction://hlinksldjump"/>
            <a:extLst>
              <a:ext uri="{FF2B5EF4-FFF2-40B4-BE49-F238E27FC236}">
                <a16:creationId xmlns:a16="http://schemas.microsoft.com/office/drawing/2014/main" id="{7F758175-D864-4084-A4B7-3F7880DBB765}"/>
              </a:ext>
            </a:extLst>
          </p:cNvPr>
          <p:cNvSpPr/>
          <p:nvPr/>
        </p:nvSpPr>
        <p:spPr>
          <a:xfrm>
            <a:off x="7524328" y="332977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4" name="Oval 13">
            <a:hlinkClick r:id="rId2" action="ppaction://hlinksldjump"/>
            <a:extLst>
              <a:ext uri="{FF2B5EF4-FFF2-40B4-BE49-F238E27FC236}">
                <a16:creationId xmlns:a16="http://schemas.microsoft.com/office/drawing/2014/main" id="{BD69F291-4871-4E75-9300-39CDB6E33CD3}"/>
              </a:ext>
            </a:extLst>
          </p:cNvPr>
          <p:cNvSpPr/>
          <p:nvPr/>
        </p:nvSpPr>
        <p:spPr>
          <a:xfrm>
            <a:off x="5148064" y="350100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5" name="Oval 14">
            <a:hlinkClick r:id="rId2" action="ppaction://hlinksldjump"/>
            <a:extLst>
              <a:ext uri="{FF2B5EF4-FFF2-40B4-BE49-F238E27FC236}">
                <a16:creationId xmlns:a16="http://schemas.microsoft.com/office/drawing/2014/main" id="{1E52756C-1D0F-437D-98E2-4B09C5683CB0}"/>
              </a:ext>
            </a:extLst>
          </p:cNvPr>
          <p:cNvSpPr/>
          <p:nvPr/>
        </p:nvSpPr>
        <p:spPr>
          <a:xfrm>
            <a:off x="5436096" y="587727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13</a:t>
            </a:r>
          </a:p>
        </p:txBody>
      </p:sp>
      <p:sp>
        <p:nvSpPr>
          <p:cNvPr id="16" name="Oval 15">
            <a:hlinkClick r:id="rId2" action="ppaction://hlinksldjump"/>
            <a:extLst>
              <a:ext uri="{FF2B5EF4-FFF2-40B4-BE49-F238E27FC236}">
                <a16:creationId xmlns:a16="http://schemas.microsoft.com/office/drawing/2014/main" id="{FB859BED-73D4-4ED6-A653-6ED26E9748D6}"/>
              </a:ext>
            </a:extLst>
          </p:cNvPr>
          <p:cNvSpPr/>
          <p:nvPr/>
        </p:nvSpPr>
        <p:spPr>
          <a:xfrm>
            <a:off x="7925987" y="2047238"/>
            <a:ext cx="78085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7" name="Oval 16">
            <a:hlinkClick r:id="rId2" action="ppaction://hlinksldjump"/>
            <a:extLst>
              <a:ext uri="{FF2B5EF4-FFF2-40B4-BE49-F238E27FC236}">
                <a16:creationId xmlns:a16="http://schemas.microsoft.com/office/drawing/2014/main" id="{0D2614F0-584E-4100-86DF-03D6E8FA8B5A}"/>
              </a:ext>
            </a:extLst>
          </p:cNvPr>
          <p:cNvSpPr/>
          <p:nvPr/>
        </p:nvSpPr>
        <p:spPr>
          <a:xfrm>
            <a:off x="1874369" y="4176791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18" name="Oval 17">
            <a:hlinkClick r:id="rId2" action="ppaction://hlinksldjump"/>
            <a:extLst>
              <a:ext uri="{FF2B5EF4-FFF2-40B4-BE49-F238E27FC236}">
                <a16:creationId xmlns:a16="http://schemas.microsoft.com/office/drawing/2014/main" id="{622385C9-252B-4407-B5BD-E088F4810818}"/>
              </a:ext>
            </a:extLst>
          </p:cNvPr>
          <p:cNvSpPr/>
          <p:nvPr/>
        </p:nvSpPr>
        <p:spPr>
          <a:xfrm>
            <a:off x="2851586" y="2271705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16</a:t>
            </a:r>
          </a:p>
        </p:txBody>
      </p:sp>
      <p:sp>
        <p:nvSpPr>
          <p:cNvPr id="19" name="Oval 18">
            <a:hlinkClick r:id="rId2" action="ppaction://hlinksldjump"/>
            <a:extLst>
              <a:ext uri="{FF2B5EF4-FFF2-40B4-BE49-F238E27FC236}">
                <a16:creationId xmlns:a16="http://schemas.microsoft.com/office/drawing/2014/main" id="{3970C49B-58DA-44D1-8D77-B056109F249B}"/>
              </a:ext>
            </a:extLst>
          </p:cNvPr>
          <p:cNvSpPr/>
          <p:nvPr/>
        </p:nvSpPr>
        <p:spPr>
          <a:xfrm>
            <a:off x="431540" y="314096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19</a:t>
            </a:r>
          </a:p>
        </p:txBody>
      </p:sp>
      <p:sp>
        <p:nvSpPr>
          <p:cNvPr id="20" name="Oval 19">
            <a:hlinkClick r:id="rId2" action="ppaction://hlinksldjump"/>
            <a:extLst>
              <a:ext uri="{FF2B5EF4-FFF2-40B4-BE49-F238E27FC236}">
                <a16:creationId xmlns:a16="http://schemas.microsoft.com/office/drawing/2014/main" id="{0214CB79-1AD0-44BF-86F8-5B8E6C593348}"/>
              </a:ext>
            </a:extLst>
          </p:cNvPr>
          <p:cNvSpPr/>
          <p:nvPr/>
        </p:nvSpPr>
        <p:spPr>
          <a:xfrm>
            <a:off x="435621" y="602128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18</a:t>
            </a:r>
          </a:p>
        </p:txBody>
      </p:sp>
      <p:sp>
        <p:nvSpPr>
          <p:cNvPr id="21" name="Oval 20">
            <a:hlinkClick r:id="rId2" action="ppaction://hlinksldjump"/>
            <a:extLst>
              <a:ext uri="{FF2B5EF4-FFF2-40B4-BE49-F238E27FC236}">
                <a16:creationId xmlns:a16="http://schemas.microsoft.com/office/drawing/2014/main" id="{45A07036-80A7-4D6F-A0C9-CF2F8FDE80DE}"/>
              </a:ext>
            </a:extLst>
          </p:cNvPr>
          <p:cNvSpPr/>
          <p:nvPr/>
        </p:nvSpPr>
        <p:spPr>
          <a:xfrm>
            <a:off x="7956376" y="472514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22" name="Oval 21">
            <a:hlinkClick r:id="rId2" action="ppaction://hlinksldjump"/>
            <a:extLst>
              <a:ext uri="{FF2B5EF4-FFF2-40B4-BE49-F238E27FC236}">
                <a16:creationId xmlns:a16="http://schemas.microsoft.com/office/drawing/2014/main" id="{273CACDB-DAC3-461B-AADF-F68F8E0FD11F}"/>
              </a:ext>
            </a:extLst>
          </p:cNvPr>
          <p:cNvSpPr/>
          <p:nvPr/>
        </p:nvSpPr>
        <p:spPr>
          <a:xfrm>
            <a:off x="449689" y="132339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3" name="Oval 22">
            <a:hlinkClick r:id="rId2" action="ppaction://hlinksldjump"/>
            <a:extLst>
              <a:ext uri="{FF2B5EF4-FFF2-40B4-BE49-F238E27FC236}">
                <a16:creationId xmlns:a16="http://schemas.microsoft.com/office/drawing/2014/main" id="{00EEEC16-001E-4C85-8C72-6675B10B053D}"/>
              </a:ext>
            </a:extLst>
          </p:cNvPr>
          <p:cNvSpPr/>
          <p:nvPr/>
        </p:nvSpPr>
        <p:spPr>
          <a:xfrm>
            <a:off x="3326768" y="592564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6" name="Dikdörtgen: Üst Köşeleri Yuvarlatılmış 25">
            <a:extLst>
              <a:ext uri="{FF2B5EF4-FFF2-40B4-BE49-F238E27FC236}">
                <a16:creationId xmlns:a16="http://schemas.microsoft.com/office/drawing/2014/main" id="{A9A965C7-30BC-4184-9F3F-2D19907F437E}"/>
              </a:ext>
            </a:extLst>
          </p:cNvPr>
          <p:cNvSpPr/>
          <p:nvPr/>
        </p:nvSpPr>
        <p:spPr>
          <a:xfrm>
            <a:off x="2666457" y="404664"/>
            <a:ext cx="4209799" cy="1080120"/>
          </a:xfrm>
          <a:prstGeom prst="round2Same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400" dirty="0" err="1">
                <a:latin typeface="Comic Sans MS" panose="030F0702030302020204" pitchFamily="66" charset="0"/>
              </a:rPr>
              <a:t>Seventeen</a:t>
            </a:r>
            <a:endParaRPr lang="tr-TR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60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hlinkClick r:id="rId2" action="ppaction://hlinksldjump"/>
            <a:extLst>
              <a:ext uri="{FF2B5EF4-FFF2-40B4-BE49-F238E27FC236}">
                <a16:creationId xmlns:a16="http://schemas.microsoft.com/office/drawing/2014/main" id="{F86DF1AA-5B64-4C88-B325-880A5DEE85D8}"/>
              </a:ext>
            </a:extLst>
          </p:cNvPr>
          <p:cNvSpPr/>
          <p:nvPr/>
        </p:nvSpPr>
        <p:spPr>
          <a:xfrm>
            <a:off x="1331640" y="206084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5" name="Oval 4">
            <a:hlinkClick r:id="rId2" action="ppaction://hlinksldjump"/>
            <a:extLst>
              <a:ext uri="{FF2B5EF4-FFF2-40B4-BE49-F238E27FC236}">
                <a16:creationId xmlns:a16="http://schemas.microsoft.com/office/drawing/2014/main" id="{CCD5224D-84C6-42BF-AF5B-85FEDCCC2B19}"/>
              </a:ext>
            </a:extLst>
          </p:cNvPr>
          <p:cNvSpPr/>
          <p:nvPr/>
        </p:nvSpPr>
        <p:spPr>
          <a:xfrm>
            <a:off x="3059832" y="350100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6" name="Oval 5">
            <a:hlinkClick r:id="rId2" action="ppaction://hlinksldjump"/>
            <a:extLst>
              <a:ext uri="{FF2B5EF4-FFF2-40B4-BE49-F238E27FC236}">
                <a16:creationId xmlns:a16="http://schemas.microsoft.com/office/drawing/2014/main" id="{7C2BC243-E0F6-42A6-9A1D-00CBC74E113E}"/>
              </a:ext>
            </a:extLst>
          </p:cNvPr>
          <p:cNvSpPr/>
          <p:nvPr/>
        </p:nvSpPr>
        <p:spPr>
          <a:xfrm>
            <a:off x="539552" y="4581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7" name="Oval 6">
            <a:hlinkClick r:id="rId3" action="ppaction://hlinksldjump"/>
            <a:extLst>
              <a:ext uri="{FF2B5EF4-FFF2-40B4-BE49-F238E27FC236}">
                <a16:creationId xmlns:a16="http://schemas.microsoft.com/office/drawing/2014/main" id="{8B67D84F-83DC-49CA-99A0-24B948F14A4F}"/>
              </a:ext>
            </a:extLst>
          </p:cNvPr>
          <p:cNvSpPr/>
          <p:nvPr/>
        </p:nvSpPr>
        <p:spPr>
          <a:xfrm>
            <a:off x="4118856" y="4604063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8" name="Oval 7">
            <a:hlinkClick r:id="rId2" action="ppaction://hlinksldjump"/>
            <a:extLst>
              <a:ext uri="{FF2B5EF4-FFF2-40B4-BE49-F238E27FC236}">
                <a16:creationId xmlns:a16="http://schemas.microsoft.com/office/drawing/2014/main" id="{BCB91CF2-D2D2-4A8E-AED0-5DB77D724434}"/>
              </a:ext>
            </a:extLst>
          </p:cNvPr>
          <p:cNvSpPr/>
          <p:nvPr/>
        </p:nvSpPr>
        <p:spPr>
          <a:xfrm>
            <a:off x="4247964" y="184482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9" name="Oval 8">
            <a:hlinkClick r:id="rId2" action="ppaction://hlinksldjump"/>
            <a:extLst>
              <a:ext uri="{FF2B5EF4-FFF2-40B4-BE49-F238E27FC236}">
                <a16:creationId xmlns:a16="http://schemas.microsoft.com/office/drawing/2014/main" id="{277367C0-6191-42F4-9492-0FD022E730E2}"/>
              </a:ext>
            </a:extLst>
          </p:cNvPr>
          <p:cNvSpPr/>
          <p:nvPr/>
        </p:nvSpPr>
        <p:spPr>
          <a:xfrm>
            <a:off x="1874369" y="556560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10" name="Oval 9">
            <a:hlinkClick r:id="rId2" action="ppaction://hlinksldjump"/>
            <a:extLst>
              <a:ext uri="{FF2B5EF4-FFF2-40B4-BE49-F238E27FC236}">
                <a16:creationId xmlns:a16="http://schemas.microsoft.com/office/drawing/2014/main" id="{349FA530-CE18-4248-8173-AE6B4107B3CF}"/>
              </a:ext>
            </a:extLst>
          </p:cNvPr>
          <p:cNvSpPr/>
          <p:nvPr/>
        </p:nvSpPr>
        <p:spPr>
          <a:xfrm>
            <a:off x="5940152" y="4581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15</a:t>
            </a:r>
          </a:p>
        </p:txBody>
      </p:sp>
      <p:sp>
        <p:nvSpPr>
          <p:cNvPr id="11" name="Oval 10">
            <a:hlinkClick r:id="rId2" action="ppaction://hlinksldjump"/>
            <a:extLst>
              <a:ext uri="{FF2B5EF4-FFF2-40B4-BE49-F238E27FC236}">
                <a16:creationId xmlns:a16="http://schemas.microsoft.com/office/drawing/2014/main" id="{B2D47B30-48F0-4912-B3CE-A0E7223E1E71}"/>
              </a:ext>
            </a:extLst>
          </p:cNvPr>
          <p:cNvSpPr/>
          <p:nvPr/>
        </p:nvSpPr>
        <p:spPr>
          <a:xfrm>
            <a:off x="6009997" y="191683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17</a:t>
            </a:r>
          </a:p>
        </p:txBody>
      </p:sp>
      <p:sp>
        <p:nvSpPr>
          <p:cNvPr id="12" name="Oval 11">
            <a:hlinkClick r:id="rId2" action="ppaction://hlinksldjump"/>
            <a:extLst>
              <a:ext uri="{FF2B5EF4-FFF2-40B4-BE49-F238E27FC236}">
                <a16:creationId xmlns:a16="http://schemas.microsoft.com/office/drawing/2014/main" id="{5213B962-8D6C-4DF1-94F4-899B6095096E}"/>
              </a:ext>
            </a:extLst>
          </p:cNvPr>
          <p:cNvSpPr/>
          <p:nvPr/>
        </p:nvSpPr>
        <p:spPr>
          <a:xfrm>
            <a:off x="7509204" y="5977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3" name="Oval 12">
            <a:hlinkClick r:id="rId2" action="ppaction://hlinksldjump"/>
            <a:extLst>
              <a:ext uri="{FF2B5EF4-FFF2-40B4-BE49-F238E27FC236}">
                <a16:creationId xmlns:a16="http://schemas.microsoft.com/office/drawing/2014/main" id="{7F758175-D864-4084-A4B7-3F7880DBB765}"/>
              </a:ext>
            </a:extLst>
          </p:cNvPr>
          <p:cNvSpPr/>
          <p:nvPr/>
        </p:nvSpPr>
        <p:spPr>
          <a:xfrm>
            <a:off x="7524328" y="332977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4" name="Oval 13">
            <a:hlinkClick r:id="rId2" action="ppaction://hlinksldjump"/>
            <a:extLst>
              <a:ext uri="{FF2B5EF4-FFF2-40B4-BE49-F238E27FC236}">
                <a16:creationId xmlns:a16="http://schemas.microsoft.com/office/drawing/2014/main" id="{BD69F291-4871-4E75-9300-39CDB6E33CD3}"/>
              </a:ext>
            </a:extLst>
          </p:cNvPr>
          <p:cNvSpPr/>
          <p:nvPr/>
        </p:nvSpPr>
        <p:spPr>
          <a:xfrm>
            <a:off x="5148064" y="350100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5" name="Oval 14">
            <a:hlinkClick r:id="rId2" action="ppaction://hlinksldjump"/>
            <a:extLst>
              <a:ext uri="{FF2B5EF4-FFF2-40B4-BE49-F238E27FC236}">
                <a16:creationId xmlns:a16="http://schemas.microsoft.com/office/drawing/2014/main" id="{1E52756C-1D0F-437D-98E2-4B09C5683CB0}"/>
              </a:ext>
            </a:extLst>
          </p:cNvPr>
          <p:cNvSpPr/>
          <p:nvPr/>
        </p:nvSpPr>
        <p:spPr>
          <a:xfrm>
            <a:off x="5436096" y="587727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13</a:t>
            </a:r>
          </a:p>
        </p:txBody>
      </p:sp>
      <p:sp>
        <p:nvSpPr>
          <p:cNvPr id="16" name="Oval 15">
            <a:hlinkClick r:id="rId2" action="ppaction://hlinksldjump"/>
            <a:extLst>
              <a:ext uri="{FF2B5EF4-FFF2-40B4-BE49-F238E27FC236}">
                <a16:creationId xmlns:a16="http://schemas.microsoft.com/office/drawing/2014/main" id="{FB859BED-73D4-4ED6-A653-6ED26E9748D6}"/>
              </a:ext>
            </a:extLst>
          </p:cNvPr>
          <p:cNvSpPr/>
          <p:nvPr/>
        </p:nvSpPr>
        <p:spPr>
          <a:xfrm>
            <a:off x="7925987" y="2047238"/>
            <a:ext cx="78085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7" name="Oval 16">
            <a:hlinkClick r:id="rId2" action="ppaction://hlinksldjump"/>
            <a:extLst>
              <a:ext uri="{FF2B5EF4-FFF2-40B4-BE49-F238E27FC236}">
                <a16:creationId xmlns:a16="http://schemas.microsoft.com/office/drawing/2014/main" id="{0D2614F0-584E-4100-86DF-03D6E8FA8B5A}"/>
              </a:ext>
            </a:extLst>
          </p:cNvPr>
          <p:cNvSpPr/>
          <p:nvPr/>
        </p:nvSpPr>
        <p:spPr>
          <a:xfrm>
            <a:off x="1874369" y="4176791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18" name="Oval 17">
            <a:hlinkClick r:id="rId2" action="ppaction://hlinksldjump"/>
            <a:extLst>
              <a:ext uri="{FF2B5EF4-FFF2-40B4-BE49-F238E27FC236}">
                <a16:creationId xmlns:a16="http://schemas.microsoft.com/office/drawing/2014/main" id="{622385C9-252B-4407-B5BD-E088F4810818}"/>
              </a:ext>
            </a:extLst>
          </p:cNvPr>
          <p:cNvSpPr/>
          <p:nvPr/>
        </p:nvSpPr>
        <p:spPr>
          <a:xfrm>
            <a:off x="2851586" y="2271705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16</a:t>
            </a:r>
          </a:p>
        </p:txBody>
      </p:sp>
      <p:sp>
        <p:nvSpPr>
          <p:cNvPr id="19" name="Oval 18">
            <a:hlinkClick r:id="rId2" action="ppaction://hlinksldjump"/>
            <a:extLst>
              <a:ext uri="{FF2B5EF4-FFF2-40B4-BE49-F238E27FC236}">
                <a16:creationId xmlns:a16="http://schemas.microsoft.com/office/drawing/2014/main" id="{3970C49B-58DA-44D1-8D77-B056109F249B}"/>
              </a:ext>
            </a:extLst>
          </p:cNvPr>
          <p:cNvSpPr/>
          <p:nvPr/>
        </p:nvSpPr>
        <p:spPr>
          <a:xfrm>
            <a:off x="431540" y="314096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19</a:t>
            </a:r>
          </a:p>
        </p:txBody>
      </p:sp>
      <p:sp>
        <p:nvSpPr>
          <p:cNvPr id="20" name="Oval 19">
            <a:hlinkClick r:id="rId2" action="ppaction://hlinksldjump"/>
            <a:extLst>
              <a:ext uri="{FF2B5EF4-FFF2-40B4-BE49-F238E27FC236}">
                <a16:creationId xmlns:a16="http://schemas.microsoft.com/office/drawing/2014/main" id="{0214CB79-1AD0-44BF-86F8-5B8E6C593348}"/>
              </a:ext>
            </a:extLst>
          </p:cNvPr>
          <p:cNvSpPr/>
          <p:nvPr/>
        </p:nvSpPr>
        <p:spPr>
          <a:xfrm>
            <a:off x="435621" y="602128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18</a:t>
            </a:r>
          </a:p>
        </p:txBody>
      </p:sp>
      <p:sp>
        <p:nvSpPr>
          <p:cNvPr id="21" name="Oval 20">
            <a:hlinkClick r:id="rId2" action="ppaction://hlinksldjump"/>
            <a:extLst>
              <a:ext uri="{FF2B5EF4-FFF2-40B4-BE49-F238E27FC236}">
                <a16:creationId xmlns:a16="http://schemas.microsoft.com/office/drawing/2014/main" id="{45A07036-80A7-4D6F-A0C9-CF2F8FDE80DE}"/>
              </a:ext>
            </a:extLst>
          </p:cNvPr>
          <p:cNvSpPr/>
          <p:nvPr/>
        </p:nvSpPr>
        <p:spPr>
          <a:xfrm>
            <a:off x="7956376" y="472514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22" name="Oval 21">
            <a:hlinkClick r:id="rId2" action="ppaction://hlinksldjump"/>
            <a:extLst>
              <a:ext uri="{FF2B5EF4-FFF2-40B4-BE49-F238E27FC236}">
                <a16:creationId xmlns:a16="http://schemas.microsoft.com/office/drawing/2014/main" id="{273CACDB-DAC3-461B-AADF-F68F8E0FD11F}"/>
              </a:ext>
            </a:extLst>
          </p:cNvPr>
          <p:cNvSpPr/>
          <p:nvPr/>
        </p:nvSpPr>
        <p:spPr>
          <a:xfrm>
            <a:off x="449689" y="132339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3" name="Oval 22">
            <a:hlinkClick r:id="rId2" action="ppaction://hlinksldjump"/>
            <a:extLst>
              <a:ext uri="{FF2B5EF4-FFF2-40B4-BE49-F238E27FC236}">
                <a16:creationId xmlns:a16="http://schemas.microsoft.com/office/drawing/2014/main" id="{00EEEC16-001E-4C85-8C72-6675B10B053D}"/>
              </a:ext>
            </a:extLst>
          </p:cNvPr>
          <p:cNvSpPr/>
          <p:nvPr/>
        </p:nvSpPr>
        <p:spPr>
          <a:xfrm>
            <a:off x="3326768" y="592564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6" name="Dikdörtgen: Üst Köşeleri Yuvarlatılmış 25">
            <a:extLst>
              <a:ext uri="{FF2B5EF4-FFF2-40B4-BE49-F238E27FC236}">
                <a16:creationId xmlns:a16="http://schemas.microsoft.com/office/drawing/2014/main" id="{A9A965C7-30BC-4184-9F3F-2D19907F437E}"/>
              </a:ext>
            </a:extLst>
          </p:cNvPr>
          <p:cNvSpPr/>
          <p:nvPr/>
        </p:nvSpPr>
        <p:spPr>
          <a:xfrm>
            <a:off x="2666457" y="404664"/>
            <a:ext cx="4209799" cy="1080120"/>
          </a:xfrm>
          <a:prstGeom prst="round2Same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400" dirty="0" err="1">
                <a:latin typeface="Comic Sans MS" panose="030F0702030302020204" pitchFamily="66" charset="0"/>
              </a:rPr>
              <a:t>Twelve</a:t>
            </a:r>
            <a:endParaRPr lang="tr-TR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73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hlinkClick r:id="rId2" action="ppaction://hlinksldjump"/>
            <a:extLst>
              <a:ext uri="{FF2B5EF4-FFF2-40B4-BE49-F238E27FC236}">
                <a16:creationId xmlns:a16="http://schemas.microsoft.com/office/drawing/2014/main" id="{F86DF1AA-5B64-4C88-B325-880A5DEE85D8}"/>
              </a:ext>
            </a:extLst>
          </p:cNvPr>
          <p:cNvSpPr/>
          <p:nvPr/>
        </p:nvSpPr>
        <p:spPr>
          <a:xfrm>
            <a:off x="1331640" y="206084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5" name="Oval 4">
            <a:hlinkClick r:id="rId2" action="ppaction://hlinksldjump"/>
            <a:extLst>
              <a:ext uri="{FF2B5EF4-FFF2-40B4-BE49-F238E27FC236}">
                <a16:creationId xmlns:a16="http://schemas.microsoft.com/office/drawing/2014/main" id="{CCD5224D-84C6-42BF-AF5B-85FEDCCC2B19}"/>
              </a:ext>
            </a:extLst>
          </p:cNvPr>
          <p:cNvSpPr/>
          <p:nvPr/>
        </p:nvSpPr>
        <p:spPr>
          <a:xfrm>
            <a:off x="3059832" y="350100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6" name="Oval 5">
            <a:hlinkClick r:id="rId2" action="ppaction://hlinksldjump"/>
            <a:extLst>
              <a:ext uri="{FF2B5EF4-FFF2-40B4-BE49-F238E27FC236}">
                <a16:creationId xmlns:a16="http://schemas.microsoft.com/office/drawing/2014/main" id="{7C2BC243-E0F6-42A6-9A1D-00CBC74E113E}"/>
              </a:ext>
            </a:extLst>
          </p:cNvPr>
          <p:cNvSpPr/>
          <p:nvPr/>
        </p:nvSpPr>
        <p:spPr>
          <a:xfrm>
            <a:off x="539552" y="4581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7" name="Oval 6">
            <a:hlinkClick r:id="rId2" action="ppaction://hlinksldjump"/>
            <a:extLst>
              <a:ext uri="{FF2B5EF4-FFF2-40B4-BE49-F238E27FC236}">
                <a16:creationId xmlns:a16="http://schemas.microsoft.com/office/drawing/2014/main" id="{8B67D84F-83DC-49CA-99A0-24B948F14A4F}"/>
              </a:ext>
            </a:extLst>
          </p:cNvPr>
          <p:cNvSpPr/>
          <p:nvPr/>
        </p:nvSpPr>
        <p:spPr>
          <a:xfrm>
            <a:off x="4118856" y="4604063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8" name="Oval 7">
            <a:hlinkClick r:id="rId2" action="ppaction://hlinksldjump"/>
            <a:extLst>
              <a:ext uri="{FF2B5EF4-FFF2-40B4-BE49-F238E27FC236}">
                <a16:creationId xmlns:a16="http://schemas.microsoft.com/office/drawing/2014/main" id="{BCB91CF2-D2D2-4A8E-AED0-5DB77D724434}"/>
              </a:ext>
            </a:extLst>
          </p:cNvPr>
          <p:cNvSpPr/>
          <p:nvPr/>
        </p:nvSpPr>
        <p:spPr>
          <a:xfrm>
            <a:off x="4247964" y="184482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9" name="Oval 8">
            <a:hlinkClick r:id="rId2" action="ppaction://hlinksldjump"/>
            <a:extLst>
              <a:ext uri="{FF2B5EF4-FFF2-40B4-BE49-F238E27FC236}">
                <a16:creationId xmlns:a16="http://schemas.microsoft.com/office/drawing/2014/main" id="{277367C0-6191-42F4-9492-0FD022E730E2}"/>
              </a:ext>
            </a:extLst>
          </p:cNvPr>
          <p:cNvSpPr/>
          <p:nvPr/>
        </p:nvSpPr>
        <p:spPr>
          <a:xfrm>
            <a:off x="1874369" y="556560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10" name="Oval 9">
            <a:hlinkClick r:id="rId2" action="ppaction://hlinksldjump"/>
            <a:extLst>
              <a:ext uri="{FF2B5EF4-FFF2-40B4-BE49-F238E27FC236}">
                <a16:creationId xmlns:a16="http://schemas.microsoft.com/office/drawing/2014/main" id="{349FA530-CE18-4248-8173-AE6B4107B3CF}"/>
              </a:ext>
            </a:extLst>
          </p:cNvPr>
          <p:cNvSpPr/>
          <p:nvPr/>
        </p:nvSpPr>
        <p:spPr>
          <a:xfrm>
            <a:off x="5940152" y="4581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15</a:t>
            </a:r>
          </a:p>
        </p:txBody>
      </p:sp>
      <p:sp>
        <p:nvSpPr>
          <p:cNvPr id="11" name="Oval 10">
            <a:hlinkClick r:id="rId2" action="ppaction://hlinksldjump"/>
            <a:extLst>
              <a:ext uri="{FF2B5EF4-FFF2-40B4-BE49-F238E27FC236}">
                <a16:creationId xmlns:a16="http://schemas.microsoft.com/office/drawing/2014/main" id="{B2D47B30-48F0-4912-B3CE-A0E7223E1E71}"/>
              </a:ext>
            </a:extLst>
          </p:cNvPr>
          <p:cNvSpPr/>
          <p:nvPr/>
        </p:nvSpPr>
        <p:spPr>
          <a:xfrm>
            <a:off x="6009997" y="191683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17</a:t>
            </a:r>
          </a:p>
        </p:txBody>
      </p:sp>
      <p:sp>
        <p:nvSpPr>
          <p:cNvPr id="12" name="Oval 11">
            <a:hlinkClick r:id="rId2" action="ppaction://hlinksldjump"/>
            <a:extLst>
              <a:ext uri="{FF2B5EF4-FFF2-40B4-BE49-F238E27FC236}">
                <a16:creationId xmlns:a16="http://schemas.microsoft.com/office/drawing/2014/main" id="{5213B962-8D6C-4DF1-94F4-899B6095096E}"/>
              </a:ext>
            </a:extLst>
          </p:cNvPr>
          <p:cNvSpPr/>
          <p:nvPr/>
        </p:nvSpPr>
        <p:spPr>
          <a:xfrm>
            <a:off x="7509204" y="5977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3" name="Oval 12">
            <a:hlinkClick r:id="rId2" action="ppaction://hlinksldjump"/>
            <a:extLst>
              <a:ext uri="{FF2B5EF4-FFF2-40B4-BE49-F238E27FC236}">
                <a16:creationId xmlns:a16="http://schemas.microsoft.com/office/drawing/2014/main" id="{7F758175-D864-4084-A4B7-3F7880DBB765}"/>
              </a:ext>
            </a:extLst>
          </p:cNvPr>
          <p:cNvSpPr/>
          <p:nvPr/>
        </p:nvSpPr>
        <p:spPr>
          <a:xfrm>
            <a:off x="7524328" y="332977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4" name="Oval 13">
            <a:hlinkClick r:id="rId2" action="ppaction://hlinksldjump"/>
            <a:extLst>
              <a:ext uri="{FF2B5EF4-FFF2-40B4-BE49-F238E27FC236}">
                <a16:creationId xmlns:a16="http://schemas.microsoft.com/office/drawing/2014/main" id="{BD69F291-4871-4E75-9300-39CDB6E33CD3}"/>
              </a:ext>
            </a:extLst>
          </p:cNvPr>
          <p:cNvSpPr/>
          <p:nvPr/>
        </p:nvSpPr>
        <p:spPr>
          <a:xfrm>
            <a:off x="5148064" y="350100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5" name="Oval 14">
            <a:hlinkClick r:id="rId2" action="ppaction://hlinksldjump"/>
            <a:extLst>
              <a:ext uri="{FF2B5EF4-FFF2-40B4-BE49-F238E27FC236}">
                <a16:creationId xmlns:a16="http://schemas.microsoft.com/office/drawing/2014/main" id="{1E52756C-1D0F-437D-98E2-4B09C5683CB0}"/>
              </a:ext>
            </a:extLst>
          </p:cNvPr>
          <p:cNvSpPr/>
          <p:nvPr/>
        </p:nvSpPr>
        <p:spPr>
          <a:xfrm>
            <a:off x="5436096" y="587727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13</a:t>
            </a:r>
          </a:p>
        </p:txBody>
      </p:sp>
      <p:sp>
        <p:nvSpPr>
          <p:cNvPr id="16" name="Oval 15">
            <a:hlinkClick r:id="rId2" action="ppaction://hlinksldjump"/>
            <a:extLst>
              <a:ext uri="{FF2B5EF4-FFF2-40B4-BE49-F238E27FC236}">
                <a16:creationId xmlns:a16="http://schemas.microsoft.com/office/drawing/2014/main" id="{FB859BED-73D4-4ED6-A653-6ED26E9748D6}"/>
              </a:ext>
            </a:extLst>
          </p:cNvPr>
          <p:cNvSpPr/>
          <p:nvPr/>
        </p:nvSpPr>
        <p:spPr>
          <a:xfrm>
            <a:off x="7925987" y="2047238"/>
            <a:ext cx="78085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7" name="Oval 16">
            <a:hlinkClick r:id="rId2" action="ppaction://hlinksldjump"/>
            <a:extLst>
              <a:ext uri="{FF2B5EF4-FFF2-40B4-BE49-F238E27FC236}">
                <a16:creationId xmlns:a16="http://schemas.microsoft.com/office/drawing/2014/main" id="{0D2614F0-584E-4100-86DF-03D6E8FA8B5A}"/>
              </a:ext>
            </a:extLst>
          </p:cNvPr>
          <p:cNvSpPr/>
          <p:nvPr/>
        </p:nvSpPr>
        <p:spPr>
          <a:xfrm>
            <a:off x="1874369" y="4176791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18" name="Oval 17">
            <a:hlinkClick r:id="rId2" action="ppaction://hlinksldjump"/>
            <a:extLst>
              <a:ext uri="{FF2B5EF4-FFF2-40B4-BE49-F238E27FC236}">
                <a16:creationId xmlns:a16="http://schemas.microsoft.com/office/drawing/2014/main" id="{622385C9-252B-4407-B5BD-E088F4810818}"/>
              </a:ext>
            </a:extLst>
          </p:cNvPr>
          <p:cNvSpPr/>
          <p:nvPr/>
        </p:nvSpPr>
        <p:spPr>
          <a:xfrm>
            <a:off x="2851586" y="2271705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16</a:t>
            </a:r>
          </a:p>
        </p:txBody>
      </p:sp>
      <p:sp>
        <p:nvSpPr>
          <p:cNvPr id="19" name="Oval 18">
            <a:hlinkClick r:id="rId2" action="ppaction://hlinksldjump"/>
            <a:extLst>
              <a:ext uri="{FF2B5EF4-FFF2-40B4-BE49-F238E27FC236}">
                <a16:creationId xmlns:a16="http://schemas.microsoft.com/office/drawing/2014/main" id="{3970C49B-58DA-44D1-8D77-B056109F249B}"/>
              </a:ext>
            </a:extLst>
          </p:cNvPr>
          <p:cNvSpPr/>
          <p:nvPr/>
        </p:nvSpPr>
        <p:spPr>
          <a:xfrm>
            <a:off x="431540" y="314096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19</a:t>
            </a:r>
          </a:p>
        </p:txBody>
      </p:sp>
      <p:sp>
        <p:nvSpPr>
          <p:cNvPr id="20" name="Oval 19">
            <a:hlinkClick r:id="rId2" action="ppaction://hlinksldjump"/>
            <a:extLst>
              <a:ext uri="{FF2B5EF4-FFF2-40B4-BE49-F238E27FC236}">
                <a16:creationId xmlns:a16="http://schemas.microsoft.com/office/drawing/2014/main" id="{0214CB79-1AD0-44BF-86F8-5B8E6C593348}"/>
              </a:ext>
            </a:extLst>
          </p:cNvPr>
          <p:cNvSpPr/>
          <p:nvPr/>
        </p:nvSpPr>
        <p:spPr>
          <a:xfrm>
            <a:off x="435621" y="602128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18</a:t>
            </a:r>
          </a:p>
        </p:txBody>
      </p:sp>
      <p:sp>
        <p:nvSpPr>
          <p:cNvPr id="21" name="Oval 20">
            <a:hlinkClick r:id="rId2" action="ppaction://hlinksldjump"/>
            <a:extLst>
              <a:ext uri="{FF2B5EF4-FFF2-40B4-BE49-F238E27FC236}">
                <a16:creationId xmlns:a16="http://schemas.microsoft.com/office/drawing/2014/main" id="{45A07036-80A7-4D6F-A0C9-CF2F8FDE80DE}"/>
              </a:ext>
            </a:extLst>
          </p:cNvPr>
          <p:cNvSpPr/>
          <p:nvPr/>
        </p:nvSpPr>
        <p:spPr>
          <a:xfrm>
            <a:off x="7956376" y="472514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22" name="Oval 21">
            <a:hlinkClick r:id="rId2" action="ppaction://hlinksldjump"/>
            <a:extLst>
              <a:ext uri="{FF2B5EF4-FFF2-40B4-BE49-F238E27FC236}">
                <a16:creationId xmlns:a16="http://schemas.microsoft.com/office/drawing/2014/main" id="{273CACDB-DAC3-461B-AADF-F68F8E0FD11F}"/>
              </a:ext>
            </a:extLst>
          </p:cNvPr>
          <p:cNvSpPr/>
          <p:nvPr/>
        </p:nvSpPr>
        <p:spPr>
          <a:xfrm>
            <a:off x="449689" y="132339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3" name="Oval 22">
            <a:hlinkClick r:id="rId3" action="ppaction://hlinksldjump"/>
            <a:extLst>
              <a:ext uri="{FF2B5EF4-FFF2-40B4-BE49-F238E27FC236}">
                <a16:creationId xmlns:a16="http://schemas.microsoft.com/office/drawing/2014/main" id="{00EEEC16-001E-4C85-8C72-6675B10B053D}"/>
              </a:ext>
            </a:extLst>
          </p:cNvPr>
          <p:cNvSpPr/>
          <p:nvPr/>
        </p:nvSpPr>
        <p:spPr>
          <a:xfrm>
            <a:off x="3326768" y="592564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6" name="Dikdörtgen: Üst Köşeleri Yuvarlatılmış 25">
            <a:extLst>
              <a:ext uri="{FF2B5EF4-FFF2-40B4-BE49-F238E27FC236}">
                <a16:creationId xmlns:a16="http://schemas.microsoft.com/office/drawing/2014/main" id="{A9A965C7-30BC-4184-9F3F-2D19907F437E}"/>
              </a:ext>
            </a:extLst>
          </p:cNvPr>
          <p:cNvSpPr/>
          <p:nvPr/>
        </p:nvSpPr>
        <p:spPr>
          <a:xfrm>
            <a:off x="2666457" y="404664"/>
            <a:ext cx="4209799" cy="1080120"/>
          </a:xfrm>
          <a:prstGeom prst="round2Same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400" dirty="0" err="1">
                <a:latin typeface="Comic Sans MS" panose="030F0702030302020204" pitchFamily="66" charset="0"/>
              </a:rPr>
              <a:t>Four</a:t>
            </a:r>
            <a:endParaRPr lang="tr-TR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028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hlinkClick r:id="rId2" action="ppaction://hlinksldjump"/>
            <a:extLst>
              <a:ext uri="{FF2B5EF4-FFF2-40B4-BE49-F238E27FC236}">
                <a16:creationId xmlns:a16="http://schemas.microsoft.com/office/drawing/2014/main" id="{F86DF1AA-5B64-4C88-B325-880A5DEE85D8}"/>
              </a:ext>
            </a:extLst>
          </p:cNvPr>
          <p:cNvSpPr/>
          <p:nvPr/>
        </p:nvSpPr>
        <p:spPr>
          <a:xfrm>
            <a:off x="1331640" y="206084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5" name="Oval 4">
            <a:hlinkClick r:id="rId2" action="ppaction://hlinksldjump"/>
            <a:extLst>
              <a:ext uri="{FF2B5EF4-FFF2-40B4-BE49-F238E27FC236}">
                <a16:creationId xmlns:a16="http://schemas.microsoft.com/office/drawing/2014/main" id="{CCD5224D-84C6-42BF-AF5B-85FEDCCC2B19}"/>
              </a:ext>
            </a:extLst>
          </p:cNvPr>
          <p:cNvSpPr/>
          <p:nvPr/>
        </p:nvSpPr>
        <p:spPr>
          <a:xfrm>
            <a:off x="3059832" y="350100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6" name="Oval 5">
            <a:hlinkClick r:id="rId2" action="ppaction://hlinksldjump"/>
            <a:extLst>
              <a:ext uri="{FF2B5EF4-FFF2-40B4-BE49-F238E27FC236}">
                <a16:creationId xmlns:a16="http://schemas.microsoft.com/office/drawing/2014/main" id="{7C2BC243-E0F6-42A6-9A1D-00CBC74E113E}"/>
              </a:ext>
            </a:extLst>
          </p:cNvPr>
          <p:cNvSpPr/>
          <p:nvPr/>
        </p:nvSpPr>
        <p:spPr>
          <a:xfrm>
            <a:off x="539552" y="4581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7" name="Oval 6">
            <a:hlinkClick r:id="rId2" action="ppaction://hlinksldjump"/>
            <a:extLst>
              <a:ext uri="{FF2B5EF4-FFF2-40B4-BE49-F238E27FC236}">
                <a16:creationId xmlns:a16="http://schemas.microsoft.com/office/drawing/2014/main" id="{8B67D84F-83DC-49CA-99A0-24B948F14A4F}"/>
              </a:ext>
            </a:extLst>
          </p:cNvPr>
          <p:cNvSpPr/>
          <p:nvPr/>
        </p:nvSpPr>
        <p:spPr>
          <a:xfrm>
            <a:off x="4118856" y="4604063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8" name="Oval 7">
            <a:hlinkClick r:id="rId2" action="ppaction://hlinksldjump"/>
            <a:extLst>
              <a:ext uri="{FF2B5EF4-FFF2-40B4-BE49-F238E27FC236}">
                <a16:creationId xmlns:a16="http://schemas.microsoft.com/office/drawing/2014/main" id="{BCB91CF2-D2D2-4A8E-AED0-5DB77D724434}"/>
              </a:ext>
            </a:extLst>
          </p:cNvPr>
          <p:cNvSpPr/>
          <p:nvPr/>
        </p:nvSpPr>
        <p:spPr>
          <a:xfrm>
            <a:off x="4247964" y="184482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9" name="Oval 8">
            <a:hlinkClick r:id="rId2" action="ppaction://hlinksldjump"/>
            <a:extLst>
              <a:ext uri="{FF2B5EF4-FFF2-40B4-BE49-F238E27FC236}">
                <a16:creationId xmlns:a16="http://schemas.microsoft.com/office/drawing/2014/main" id="{277367C0-6191-42F4-9492-0FD022E730E2}"/>
              </a:ext>
            </a:extLst>
          </p:cNvPr>
          <p:cNvSpPr/>
          <p:nvPr/>
        </p:nvSpPr>
        <p:spPr>
          <a:xfrm>
            <a:off x="1874369" y="556560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10" name="Oval 9">
            <a:hlinkClick r:id="rId2" action="ppaction://hlinksldjump"/>
            <a:extLst>
              <a:ext uri="{FF2B5EF4-FFF2-40B4-BE49-F238E27FC236}">
                <a16:creationId xmlns:a16="http://schemas.microsoft.com/office/drawing/2014/main" id="{349FA530-CE18-4248-8173-AE6B4107B3CF}"/>
              </a:ext>
            </a:extLst>
          </p:cNvPr>
          <p:cNvSpPr/>
          <p:nvPr/>
        </p:nvSpPr>
        <p:spPr>
          <a:xfrm>
            <a:off x="5940152" y="4581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15</a:t>
            </a:r>
          </a:p>
        </p:txBody>
      </p:sp>
      <p:sp>
        <p:nvSpPr>
          <p:cNvPr id="11" name="Oval 10">
            <a:hlinkClick r:id="rId2" action="ppaction://hlinksldjump"/>
            <a:extLst>
              <a:ext uri="{FF2B5EF4-FFF2-40B4-BE49-F238E27FC236}">
                <a16:creationId xmlns:a16="http://schemas.microsoft.com/office/drawing/2014/main" id="{B2D47B30-48F0-4912-B3CE-A0E7223E1E71}"/>
              </a:ext>
            </a:extLst>
          </p:cNvPr>
          <p:cNvSpPr/>
          <p:nvPr/>
        </p:nvSpPr>
        <p:spPr>
          <a:xfrm>
            <a:off x="6009997" y="191683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17</a:t>
            </a:r>
          </a:p>
        </p:txBody>
      </p:sp>
      <p:sp>
        <p:nvSpPr>
          <p:cNvPr id="12" name="Oval 11">
            <a:hlinkClick r:id="rId2" action="ppaction://hlinksldjump"/>
            <a:extLst>
              <a:ext uri="{FF2B5EF4-FFF2-40B4-BE49-F238E27FC236}">
                <a16:creationId xmlns:a16="http://schemas.microsoft.com/office/drawing/2014/main" id="{5213B962-8D6C-4DF1-94F4-899B6095096E}"/>
              </a:ext>
            </a:extLst>
          </p:cNvPr>
          <p:cNvSpPr/>
          <p:nvPr/>
        </p:nvSpPr>
        <p:spPr>
          <a:xfrm>
            <a:off x="7509204" y="5977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3" name="Oval 12">
            <a:hlinkClick r:id="rId2" action="ppaction://hlinksldjump"/>
            <a:extLst>
              <a:ext uri="{FF2B5EF4-FFF2-40B4-BE49-F238E27FC236}">
                <a16:creationId xmlns:a16="http://schemas.microsoft.com/office/drawing/2014/main" id="{7F758175-D864-4084-A4B7-3F7880DBB765}"/>
              </a:ext>
            </a:extLst>
          </p:cNvPr>
          <p:cNvSpPr/>
          <p:nvPr/>
        </p:nvSpPr>
        <p:spPr>
          <a:xfrm>
            <a:off x="7524328" y="332977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4" name="Oval 13">
            <a:hlinkClick r:id="rId2" action="ppaction://hlinksldjump"/>
            <a:extLst>
              <a:ext uri="{FF2B5EF4-FFF2-40B4-BE49-F238E27FC236}">
                <a16:creationId xmlns:a16="http://schemas.microsoft.com/office/drawing/2014/main" id="{BD69F291-4871-4E75-9300-39CDB6E33CD3}"/>
              </a:ext>
            </a:extLst>
          </p:cNvPr>
          <p:cNvSpPr/>
          <p:nvPr/>
        </p:nvSpPr>
        <p:spPr>
          <a:xfrm>
            <a:off x="5148064" y="350100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5" name="Oval 14">
            <a:hlinkClick r:id="rId2" action="ppaction://hlinksldjump"/>
            <a:extLst>
              <a:ext uri="{FF2B5EF4-FFF2-40B4-BE49-F238E27FC236}">
                <a16:creationId xmlns:a16="http://schemas.microsoft.com/office/drawing/2014/main" id="{1E52756C-1D0F-437D-98E2-4B09C5683CB0}"/>
              </a:ext>
            </a:extLst>
          </p:cNvPr>
          <p:cNvSpPr/>
          <p:nvPr/>
        </p:nvSpPr>
        <p:spPr>
          <a:xfrm>
            <a:off x="5436096" y="587727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13</a:t>
            </a:r>
          </a:p>
        </p:txBody>
      </p:sp>
      <p:sp>
        <p:nvSpPr>
          <p:cNvPr id="16" name="Oval 15">
            <a:hlinkClick r:id="rId2" action="ppaction://hlinksldjump"/>
            <a:extLst>
              <a:ext uri="{FF2B5EF4-FFF2-40B4-BE49-F238E27FC236}">
                <a16:creationId xmlns:a16="http://schemas.microsoft.com/office/drawing/2014/main" id="{FB859BED-73D4-4ED6-A653-6ED26E9748D6}"/>
              </a:ext>
            </a:extLst>
          </p:cNvPr>
          <p:cNvSpPr/>
          <p:nvPr/>
        </p:nvSpPr>
        <p:spPr>
          <a:xfrm>
            <a:off x="7925987" y="2047238"/>
            <a:ext cx="78085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7" name="Oval 16">
            <a:hlinkClick r:id="rId2" action="ppaction://hlinksldjump"/>
            <a:extLst>
              <a:ext uri="{FF2B5EF4-FFF2-40B4-BE49-F238E27FC236}">
                <a16:creationId xmlns:a16="http://schemas.microsoft.com/office/drawing/2014/main" id="{0D2614F0-584E-4100-86DF-03D6E8FA8B5A}"/>
              </a:ext>
            </a:extLst>
          </p:cNvPr>
          <p:cNvSpPr/>
          <p:nvPr/>
        </p:nvSpPr>
        <p:spPr>
          <a:xfrm>
            <a:off x="1874369" y="4176791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18" name="Oval 17">
            <a:hlinkClick r:id="rId3" action="ppaction://hlinksldjump"/>
            <a:extLst>
              <a:ext uri="{FF2B5EF4-FFF2-40B4-BE49-F238E27FC236}">
                <a16:creationId xmlns:a16="http://schemas.microsoft.com/office/drawing/2014/main" id="{622385C9-252B-4407-B5BD-E088F4810818}"/>
              </a:ext>
            </a:extLst>
          </p:cNvPr>
          <p:cNvSpPr/>
          <p:nvPr/>
        </p:nvSpPr>
        <p:spPr>
          <a:xfrm>
            <a:off x="2851586" y="2271705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16</a:t>
            </a:r>
          </a:p>
        </p:txBody>
      </p:sp>
      <p:sp>
        <p:nvSpPr>
          <p:cNvPr id="19" name="Oval 18">
            <a:hlinkClick r:id="rId2" action="ppaction://hlinksldjump"/>
            <a:extLst>
              <a:ext uri="{FF2B5EF4-FFF2-40B4-BE49-F238E27FC236}">
                <a16:creationId xmlns:a16="http://schemas.microsoft.com/office/drawing/2014/main" id="{3970C49B-58DA-44D1-8D77-B056109F249B}"/>
              </a:ext>
            </a:extLst>
          </p:cNvPr>
          <p:cNvSpPr/>
          <p:nvPr/>
        </p:nvSpPr>
        <p:spPr>
          <a:xfrm>
            <a:off x="431540" y="314096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19</a:t>
            </a:r>
          </a:p>
        </p:txBody>
      </p:sp>
      <p:sp>
        <p:nvSpPr>
          <p:cNvPr id="20" name="Oval 19">
            <a:hlinkClick r:id="rId2" action="ppaction://hlinksldjump"/>
            <a:extLst>
              <a:ext uri="{FF2B5EF4-FFF2-40B4-BE49-F238E27FC236}">
                <a16:creationId xmlns:a16="http://schemas.microsoft.com/office/drawing/2014/main" id="{0214CB79-1AD0-44BF-86F8-5B8E6C593348}"/>
              </a:ext>
            </a:extLst>
          </p:cNvPr>
          <p:cNvSpPr/>
          <p:nvPr/>
        </p:nvSpPr>
        <p:spPr>
          <a:xfrm>
            <a:off x="435621" y="602128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18</a:t>
            </a:r>
          </a:p>
        </p:txBody>
      </p:sp>
      <p:sp>
        <p:nvSpPr>
          <p:cNvPr id="21" name="Oval 20">
            <a:hlinkClick r:id="rId2" action="ppaction://hlinksldjump"/>
            <a:extLst>
              <a:ext uri="{FF2B5EF4-FFF2-40B4-BE49-F238E27FC236}">
                <a16:creationId xmlns:a16="http://schemas.microsoft.com/office/drawing/2014/main" id="{45A07036-80A7-4D6F-A0C9-CF2F8FDE80DE}"/>
              </a:ext>
            </a:extLst>
          </p:cNvPr>
          <p:cNvSpPr/>
          <p:nvPr/>
        </p:nvSpPr>
        <p:spPr>
          <a:xfrm>
            <a:off x="7956376" y="472514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22" name="Oval 21">
            <a:hlinkClick r:id="rId2" action="ppaction://hlinksldjump"/>
            <a:extLst>
              <a:ext uri="{FF2B5EF4-FFF2-40B4-BE49-F238E27FC236}">
                <a16:creationId xmlns:a16="http://schemas.microsoft.com/office/drawing/2014/main" id="{273CACDB-DAC3-461B-AADF-F68F8E0FD11F}"/>
              </a:ext>
            </a:extLst>
          </p:cNvPr>
          <p:cNvSpPr/>
          <p:nvPr/>
        </p:nvSpPr>
        <p:spPr>
          <a:xfrm>
            <a:off x="449689" y="132339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3" name="Oval 22">
            <a:hlinkClick r:id="rId2" action="ppaction://hlinksldjump"/>
            <a:extLst>
              <a:ext uri="{FF2B5EF4-FFF2-40B4-BE49-F238E27FC236}">
                <a16:creationId xmlns:a16="http://schemas.microsoft.com/office/drawing/2014/main" id="{00EEEC16-001E-4C85-8C72-6675B10B053D}"/>
              </a:ext>
            </a:extLst>
          </p:cNvPr>
          <p:cNvSpPr/>
          <p:nvPr/>
        </p:nvSpPr>
        <p:spPr>
          <a:xfrm>
            <a:off x="3326768" y="592564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6" name="Dikdörtgen: Üst Köşeleri Yuvarlatılmış 25">
            <a:extLst>
              <a:ext uri="{FF2B5EF4-FFF2-40B4-BE49-F238E27FC236}">
                <a16:creationId xmlns:a16="http://schemas.microsoft.com/office/drawing/2014/main" id="{A9A965C7-30BC-4184-9F3F-2D19907F437E}"/>
              </a:ext>
            </a:extLst>
          </p:cNvPr>
          <p:cNvSpPr/>
          <p:nvPr/>
        </p:nvSpPr>
        <p:spPr>
          <a:xfrm>
            <a:off x="2666457" y="404664"/>
            <a:ext cx="4209799" cy="1080120"/>
          </a:xfrm>
          <a:prstGeom prst="round2Same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400" dirty="0" err="1">
                <a:latin typeface="Comic Sans MS" panose="030F0702030302020204" pitchFamily="66" charset="0"/>
              </a:rPr>
              <a:t>Sixteen</a:t>
            </a:r>
            <a:endParaRPr lang="tr-TR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970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hlinkClick r:id="rId2" action="ppaction://hlinksldjump"/>
            <a:extLst>
              <a:ext uri="{FF2B5EF4-FFF2-40B4-BE49-F238E27FC236}">
                <a16:creationId xmlns:a16="http://schemas.microsoft.com/office/drawing/2014/main" id="{F86DF1AA-5B64-4C88-B325-880A5DEE85D8}"/>
              </a:ext>
            </a:extLst>
          </p:cNvPr>
          <p:cNvSpPr/>
          <p:nvPr/>
        </p:nvSpPr>
        <p:spPr>
          <a:xfrm>
            <a:off x="1331640" y="206084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5" name="Oval 4">
            <a:hlinkClick r:id="rId2" action="ppaction://hlinksldjump"/>
            <a:extLst>
              <a:ext uri="{FF2B5EF4-FFF2-40B4-BE49-F238E27FC236}">
                <a16:creationId xmlns:a16="http://schemas.microsoft.com/office/drawing/2014/main" id="{CCD5224D-84C6-42BF-AF5B-85FEDCCC2B19}"/>
              </a:ext>
            </a:extLst>
          </p:cNvPr>
          <p:cNvSpPr/>
          <p:nvPr/>
        </p:nvSpPr>
        <p:spPr>
          <a:xfrm>
            <a:off x="3059832" y="350100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6" name="Oval 5">
            <a:hlinkClick r:id="rId2" action="ppaction://hlinksldjump"/>
            <a:extLst>
              <a:ext uri="{FF2B5EF4-FFF2-40B4-BE49-F238E27FC236}">
                <a16:creationId xmlns:a16="http://schemas.microsoft.com/office/drawing/2014/main" id="{7C2BC243-E0F6-42A6-9A1D-00CBC74E113E}"/>
              </a:ext>
            </a:extLst>
          </p:cNvPr>
          <p:cNvSpPr/>
          <p:nvPr/>
        </p:nvSpPr>
        <p:spPr>
          <a:xfrm>
            <a:off x="539552" y="4581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7" name="Oval 6">
            <a:hlinkClick r:id="rId2" action="ppaction://hlinksldjump"/>
            <a:extLst>
              <a:ext uri="{FF2B5EF4-FFF2-40B4-BE49-F238E27FC236}">
                <a16:creationId xmlns:a16="http://schemas.microsoft.com/office/drawing/2014/main" id="{8B67D84F-83DC-49CA-99A0-24B948F14A4F}"/>
              </a:ext>
            </a:extLst>
          </p:cNvPr>
          <p:cNvSpPr/>
          <p:nvPr/>
        </p:nvSpPr>
        <p:spPr>
          <a:xfrm>
            <a:off x="4118856" y="4604063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8" name="Oval 7">
            <a:hlinkClick r:id="rId2" action="ppaction://hlinksldjump"/>
            <a:extLst>
              <a:ext uri="{FF2B5EF4-FFF2-40B4-BE49-F238E27FC236}">
                <a16:creationId xmlns:a16="http://schemas.microsoft.com/office/drawing/2014/main" id="{BCB91CF2-D2D2-4A8E-AED0-5DB77D724434}"/>
              </a:ext>
            </a:extLst>
          </p:cNvPr>
          <p:cNvSpPr/>
          <p:nvPr/>
        </p:nvSpPr>
        <p:spPr>
          <a:xfrm>
            <a:off x="4247964" y="184482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9" name="Oval 8">
            <a:hlinkClick r:id="rId2" action="ppaction://hlinksldjump"/>
            <a:extLst>
              <a:ext uri="{FF2B5EF4-FFF2-40B4-BE49-F238E27FC236}">
                <a16:creationId xmlns:a16="http://schemas.microsoft.com/office/drawing/2014/main" id="{277367C0-6191-42F4-9492-0FD022E730E2}"/>
              </a:ext>
            </a:extLst>
          </p:cNvPr>
          <p:cNvSpPr/>
          <p:nvPr/>
        </p:nvSpPr>
        <p:spPr>
          <a:xfrm>
            <a:off x="1874369" y="556560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10" name="Oval 9">
            <a:hlinkClick r:id="rId2" action="ppaction://hlinksldjump"/>
            <a:extLst>
              <a:ext uri="{FF2B5EF4-FFF2-40B4-BE49-F238E27FC236}">
                <a16:creationId xmlns:a16="http://schemas.microsoft.com/office/drawing/2014/main" id="{349FA530-CE18-4248-8173-AE6B4107B3CF}"/>
              </a:ext>
            </a:extLst>
          </p:cNvPr>
          <p:cNvSpPr/>
          <p:nvPr/>
        </p:nvSpPr>
        <p:spPr>
          <a:xfrm>
            <a:off x="5940152" y="4581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15</a:t>
            </a:r>
          </a:p>
        </p:txBody>
      </p:sp>
      <p:sp>
        <p:nvSpPr>
          <p:cNvPr id="11" name="Oval 10">
            <a:hlinkClick r:id="rId2" action="ppaction://hlinksldjump"/>
            <a:extLst>
              <a:ext uri="{FF2B5EF4-FFF2-40B4-BE49-F238E27FC236}">
                <a16:creationId xmlns:a16="http://schemas.microsoft.com/office/drawing/2014/main" id="{B2D47B30-48F0-4912-B3CE-A0E7223E1E71}"/>
              </a:ext>
            </a:extLst>
          </p:cNvPr>
          <p:cNvSpPr/>
          <p:nvPr/>
        </p:nvSpPr>
        <p:spPr>
          <a:xfrm>
            <a:off x="6009997" y="191683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17</a:t>
            </a:r>
          </a:p>
        </p:txBody>
      </p:sp>
      <p:sp>
        <p:nvSpPr>
          <p:cNvPr id="12" name="Oval 11">
            <a:hlinkClick r:id="rId2" action="ppaction://hlinksldjump"/>
            <a:extLst>
              <a:ext uri="{FF2B5EF4-FFF2-40B4-BE49-F238E27FC236}">
                <a16:creationId xmlns:a16="http://schemas.microsoft.com/office/drawing/2014/main" id="{5213B962-8D6C-4DF1-94F4-899B6095096E}"/>
              </a:ext>
            </a:extLst>
          </p:cNvPr>
          <p:cNvSpPr/>
          <p:nvPr/>
        </p:nvSpPr>
        <p:spPr>
          <a:xfrm>
            <a:off x="7509204" y="5977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3" name="Oval 12">
            <a:hlinkClick r:id="rId2" action="ppaction://hlinksldjump"/>
            <a:extLst>
              <a:ext uri="{FF2B5EF4-FFF2-40B4-BE49-F238E27FC236}">
                <a16:creationId xmlns:a16="http://schemas.microsoft.com/office/drawing/2014/main" id="{7F758175-D864-4084-A4B7-3F7880DBB765}"/>
              </a:ext>
            </a:extLst>
          </p:cNvPr>
          <p:cNvSpPr/>
          <p:nvPr/>
        </p:nvSpPr>
        <p:spPr>
          <a:xfrm>
            <a:off x="7524328" y="332977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4" name="Oval 13">
            <a:hlinkClick r:id="rId2" action="ppaction://hlinksldjump"/>
            <a:extLst>
              <a:ext uri="{FF2B5EF4-FFF2-40B4-BE49-F238E27FC236}">
                <a16:creationId xmlns:a16="http://schemas.microsoft.com/office/drawing/2014/main" id="{BD69F291-4871-4E75-9300-39CDB6E33CD3}"/>
              </a:ext>
            </a:extLst>
          </p:cNvPr>
          <p:cNvSpPr/>
          <p:nvPr/>
        </p:nvSpPr>
        <p:spPr>
          <a:xfrm>
            <a:off x="5148064" y="350100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5" name="Oval 14">
            <a:hlinkClick r:id="rId2" action="ppaction://hlinksldjump"/>
            <a:extLst>
              <a:ext uri="{FF2B5EF4-FFF2-40B4-BE49-F238E27FC236}">
                <a16:creationId xmlns:a16="http://schemas.microsoft.com/office/drawing/2014/main" id="{1E52756C-1D0F-437D-98E2-4B09C5683CB0}"/>
              </a:ext>
            </a:extLst>
          </p:cNvPr>
          <p:cNvSpPr/>
          <p:nvPr/>
        </p:nvSpPr>
        <p:spPr>
          <a:xfrm>
            <a:off x="5436096" y="587727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13</a:t>
            </a:r>
          </a:p>
        </p:txBody>
      </p:sp>
      <p:sp>
        <p:nvSpPr>
          <p:cNvPr id="16" name="Oval 15">
            <a:hlinkClick r:id="rId3" action="ppaction://hlinksldjump"/>
            <a:extLst>
              <a:ext uri="{FF2B5EF4-FFF2-40B4-BE49-F238E27FC236}">
                <a16:creationId xmlns:a16="http://schemas.microsoft.com/office/drawing/2014/main" id="{FB859BED-73D4-4ED6-A653-6ED26E9748D6}"/>
              </a:ext>
            </a:extLst>
          </p:cNvPr>
          <p:cNvSpPr/>
          <p:nvPr/>
        </p:nvSpPr>
        <p:spPr>
          <a:xfrm>
            <a:off x="7925987" y="2047238"/>
            <a:ext cx="78085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7" name="Oval 16">
            <a:hlinkClick r:id="rId2" action="ppaction://hlinksldjump"/>
            <a:extLst>
              <a:ext uri="{FF2B5EF4-FFF2-40B4-BE49-F238E27FC236}">
                <a16:creationId xmlns:a16="http://schemas.microsoft.com/office/drawing/2014/main" id="{0D2614F0-584E-4100-86DF-03D6E8FA8B5A}"/>
              </a:ext>
            </a:extLst>
          </p:cNvPr>
          <p:cNvSpPr/>
          <p:nvPr/>
        </p:nvSpPr>
        <p:spPr>
          <a:xfrm>
            <a:off x="1874369" y="4176791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18" name="Oval 17">
            <a:hlinkClick r:id="rId2" action="ppaction://hlinksldjump"/>
            <a:extLst>
              <a:ext uri="{FF2B5EF4-FFF2-40B4-BE49-F238E27FC236}">
                <a16:creationId xmlns:a16="http://schemas.microsoft.com/office/drawing/2014/main" id="{622385C9-252B-4407-B5BD-E088F4810818}"/>
              </a:ext>
            </a:extLst>
          </p:cNvPr>
          <p:cNvSpPr/>
          <p:nvPr/>
        </p:nvSpPr>
        <p:spPr>
          <a:xfrm>
            <a:off x="2851586" y="2271705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16</a:t>
            </a:r>
          </a:p>
        </p:txBody>
      </p:sp>
      <p:sp>
        <p:nvSpPr>
          <p:cNvPr id="19" name="Oval 18">
            <a:hlinkClick r:id="rId2" action="ppaction://hlinksldjump"/>
            <a:extLst>
              <a:ext uri="{FF2B5EF4-FFF2-40B4-BE49-F238E27FC236}">
                <a16:creationId xmlns:a16="http://schemas.microsoft.com/office/drawing/2014/main" id="{3970C49B-58DA-44D1-8D77-B056109F249B}"/>
              </a:ext>
            </a:extLst>
          </p:cNvPr>
          <p:cNvSpPr/>
          <p:nvPr/>
        </p:nvSpPr>
        <p:spPr>
          <a:xfrm>
            <a:off x="431540" y="314096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19</a:t>
            </a:r>
          </a:p>
        </p:txBody>
      </p:sp>
      <p:sp>
        <p:nvSpPr>
          <p:cNvPr id="20" name="Oval 19">
            <a:hlinkClick r:id="rId2" action="ppaction://hlinksldjump"/>
            <a:extLst>
              <a:ext uri="{FF2B5EF4-FFF2-40B4-BE49-F238E27FC236}">
                <a16:creationId xmlns:a16="http://schemas.microsoft.com/office/drawing/2014/main" id="{0214CB79-1AD0-44BF-86F8-5B8E6C593348}"/>
              </a:ext>
            </a:extLst>
          </p:cNvPr>
          <p:cNvSpPr/>
          <p:nvPr/>
        </p:nvSpPr>
        <p:spPr>
          <a:xfrm>
            <a:off x="435621" y="602128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18</a:t>
            </a:r>
          </a:p>
        </p:txBody>
      </p:sp>
      <p:sp>
        <p:nvSpPr>
          <p:cNvPr id="21" name="Oval 20">
            <a:hlinkClick r:id="rId2" action="ppaction://hlinksldjump"/>
            <a:extLst>
              <a:ext uri="{FF2B5EF4-FFF2-40B4-BE49-F238E27FC236}">
                <a16:creationId xmlns:a16="http://schemas.microsoft.com/office/drawing/2014/main" id="{45A07036-80A7-4D6F-A0C9-CF2F8FDE80DE}"/>
              </a:ext>
            </a:extLst>
          </p:cNvPr>
          <p:cNvSpPr/>
          <p:nvPr/>
        </p:nvSpPr>
        <p:spPr>
          <a:xfrm>
            <a:off x="7956376" y="472514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22" name="Oval 21">
            <a:hlinkClick r:id="rId2" action="ppaction://hlinksldjump"/>
            <a:extLst>
              <a:ext uri="{FF2B5EF4-FFF2-40B4-BE49-F238E27FC236}">
                <a16:creationId xmlns:a16="http://schemas.microsoft.com/office/drawing/2014/main" id="{273CACDB-DAC3-461B-AADF-F68F8E0FD11F}"/>
              </a:ext>
            </a:extLst>
          </p:cNvPr>
          <p:cNvSpPr/>
          <p:nvPr/>
        </p:nvSpPr>
        <p:spPr>
          <a:xfrm>
            <a:off x="449689" y="132339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3" name="Oval 22">
            <a:hlinkClick r:id="rId2" action="ppaction://hlinksldjump"/>
            <a:extLst>
              <a:ext uri="{FF2B5EF4-FFF2-40B4-BE49-F238E27FC236}">
                <a16:creationId xmlns:a16="http://schemas.microsoft.com/office/drawing/2014/main" id="{00EEEC16-001E-4C85-8C72-6675B10B053D}"/>
              </a:ext>
            </a:extLst>
          </p:cNvPr>
          <p:cNvSpPr/>
          <p:nvPr/>
        </p:nvSpPr>
        <p:spPr>
          <a:xfrm>
            <a:off x="3326768" y="592564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6" name="Dikdörtgen: Üst Köşeleri Yuvarlatılmış 25">
            <a:extLst>
              <a:ext uri="{FF2B5EF4-FFF2-40B4-BE49-F238E27FC236}">
                <a16:creationId xmlns:a16="http://schemas.microsoft.com/office/drawing/2014/main" id="{A9A965C7-30BC-4184-9F3F-2D19907F437E}"/>
              </a:ext>
            </a:extLst>
          </p:cNvPr>
          <p:cNvSpPr/>
          <p:nvPr/>
        </p:nvSpPr>
        <p:spPr>
          <a:xfrm>
            <a:off x="2666457" y="404664"/>
            <a:ext cx="4209799" cy="1080120"/>
          </a:xfrm>
          <a:prstGeom prst="round2Same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400" dirty="0" err="1">
                <a:latin typeface="Comic Sans MS" panose="030F0702030302020204" pitchFamily="66" charset="0"/>
              </a:rPr>
              <a:t>Five</a:t>
            </a:r>
            <a:endParaRPr lang="tr-TR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833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hlinkClick r:id="rId2" action="ppaction://hlinksldjump"/>
            <a:extLst>
              <a:ext uri="{FF2B5EF4-FFF2-40B4-BE49-F238E27FC236}">
                <a16:creationId xmlns:a16="http://schemas.microsoft.com/office/drawing/2014/main" id="{F86DF1AA-5B64-4C88-B325-880A5DEE85D8}"/>
              </a:ext>
            </a:extLst>
          </p:cNvPr>
          <p:cNvSpPr/>
          <p:nvPr/>
        </p:nvSpPr>
        <p:spPr>
          <a:xfrm>
            <a:off x="1331640" y="206084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5" name="Oval 4">
            <a:hlinkClick r:id="rId2" action="ppaction://hlinksldjump"/>
            <a:extLst>
              <a:ext uri="{FF2B5EF4-FFF2-40B4-BE49-F238E27FC236}">
                <a16:creationId xmlns:a16="http://schemas.microsoft.com/office/drawing/2014/main" id="{CCD5224D-84C6-42BF-AF5B-85FEDCCC2B19}"/>
              </a:ext>
            </a:extLst>
          </p:cNvPr>
          <p:cNvSpPr/>
          <p:nvPr/>
        </p:nvSpPr>
        <p:spPr>
          <a:xfrm>
            <a:off x="3059832" y="350100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6" name="Oval 5">
            <a:hlinkClick r:id="rId2" action="ppaction://hlinksldjump"/>
            <a:extLst>
              <a:ext uri="{FF2B5EF4-FFF2-40B4-BE49-F238E27FC236}">
                <a16:creationId xmlns:a16="http://schemas.microsoft.com/office/drawing/2014/main" id="{7C2BC243-E0F6-42A6-9A1D-00CBC74E113E}"/>
              </a:ext>
            </a:extLst>
          </p:cNvPr>
          <p:cNvSpPr/>
          <p:nvPr/>
        </p:nvSpPr>
        <p:spPr>
          <a:xfrm>
            <a:off x="539552" y="4581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7" name="Oval 6">
            <a:hlinkClick r:id="rId2" action="ppaction://hlinksldjump"/>
            <a:extLst>
              <a:ext uri="{FF2B5EF4-FFF2-40B4-BE49-F238E27FC236}">
                <a16:creationId xmlns:a16="http://schemas.microsoft.com/office/drawing/2014/main" id="{8B67D84F-83DC-49CA-99A0-24B948F14A4F}"/>
              </a:ext>
            </a:extLst>
          </p:cNvPr>
          <p:cNvSpPr/>
          <p:nvPr/>
        </p:nvSpPr>
        <p:spPr>
          <a:xfrm>
            <a:off x="4118856" y="4604063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8" name="Oval 7">
            <a:hlinkClick r:id="rId3" action="ppaction://hlinksldjump"/>
            <a:extLst>
              <a:ext uri="{FF2B5EF4-FFF2-40B4-BE49-F238E27FC236}">
                <a16:creationId xmlns:a16="http://schemas.microsoft.com/office/drawing/2014/main" id="{BCB91CF2-D2D2-4A8E-AED0-5DB77D724434}"/>
              </a:ext>
            </a:extLst>
          </p:cNvPr>
          <p:cNvSpPr/>
          <p:nvPr/>
        </p:nvSpPr>
        <p:spPr>
          <a:xfrm>
            <a:off x="4247964" y="184482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9" name="Oval 8">
            <a:hlinkClick r:id="rId2" action="ppaction://hlinksldjump"/>
            <a:extLst>
              <a:ext uri="{FF2B5EF4-FFF2-40B4-BE49-F238E27FC236}">
                <a16:creationId xmlns:a16="http://schemas.microsoft.com/office/drawing/2014/main" id="{277367C0-6191-42F4-9492-0FD022E730E2}"/>
              </a:ext>
            </a:extLst>
          </p:cNvPr>
          <p:cNvSpPr/>
          <p:nvPr/>
        </p:nvSpPr>
        <p:spPr>
          <a:xfrm>
            <a:off x="1874369" y="556560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10" name="Oval 9">
            <a:hlinkClick r:id="rId2" action="ppaction://hlinksldjump"/>
            <a:extLst>
              <a:ext uri="{FF2B5EF4-FFF2-40B4-BE49-F238E27FC236}">
                <a16:creationId xmlns:a16="http://schemas.microsoft.com/office/drawing/2014/main" id="{349FA530-CE18-4248-8173-AE6B4107B3CF}"/>
              </a:ext>
            </a:extLst>
          </p:cNvPr>
          <p:cNvSpPr/>
          <p:nvPr/>
        </p:nvSpPr>
        <p:spPr>
          <a:xfrm>
            <a:off x="5940152" y="4581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15</a:t>
            </a:r>
          </a:p>
        </p:txBody>
      </p:sp>
      <p:sp>
        <p:nvSpPr>
          <p:cNvPr id="11" name="Oval 10">
            <a:hlinkClick r:id="rId2" action="ppaction://hlinksldjump"/>
            <a:extLst>
              <a:ext uri="{FF2B5EF4-FFF2-40B4-BE49-F238E27FC236}">
                <a16:creationId xmlns:a16="http://schemas.microsoft.com/office/drawing/2014/main" id="{B2D47B30-48F0-4912-B3CE-A0E7223E1E71}"/>
              </a:ext>
            </a:extLst>
          </p:cNvPr>
          <p:cNvSpPr/>
          <p:nvPr/>
        </p:nvSpPr>
        <p:spPr>
          <a:xfrm>
            <a:off x="6009997" y="191683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17</a:t>
            </a:r>
          </a:p>
        </p:txBody>
      </p:sp>
      <p:sp>
        <p:nvSpPr>
          <p:cNvPr id="12" name="Oval 11">
            <a:hlinkClick r:id="rId2" action="ppaction://hlinksldjump"/>
            <a:extLst>
              <a:ext uri="{FF2B5EF4-FFF2-40B4-BE49-F238E27FC236}">
                <a16:creationId xmlns:a16="http://schemas.microsoft.com/office/drawing/2014/main" id="{5213B962-8D6C-4DF1-94F4-899B6095096E}"/>
              </a:ext>
            </a:extLst>
          </p:cNvPr>
          <p:cNvSpPr/>
          <p:nvPr/>
        </p:nvSpPr>
        <p:spPr>
          <a:xfrm>
            <a:off x="7509204" y="5977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3" name="Oval 12">
            <a:hlinkClick r:id="rId2" action="ppaction://hlinksldjump"/>
            <a:extLst>
              <a:ext uri="{FF2B5EF4-FFF2-40B4-BE49-F238E27FC236}">
                <a16:creationId xmlns:a16="http://schemas.microsoft.com/office/drawing/2014/main" id="{7F758175-D864-4084-A4B7-3F7880DBB765}"/>
              </a:ext>
            </a:extLst>
          </p:cNvPr>
          <p:cNvSpPr/>
          <p:nvPr/>
        </p:nvSpPr>
        <p:spPr>
          <a:xfrm>
            <a:off x="7524328" y="332977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4" name="Oval 13">
            <a:hlinkClick r:id="rId2" action="ppaction://hlinksldjump"/>
            <a:extLst>
              <a:ext uri="{FF2B5EF4-FFF2-40B4-BE49-F238E27FC236}">
                <a16:creationId xmlns:a16="http://schemas.microsoft.com/office/drawing/2014/main" id="{BD69F291-4871-4E75-9300-39CDB6E33CD3}"/>
              </a:ext>
            </a:extLst>
          </p:cNvPr>
          <p:cNvSpPr/>
          <p:nvPr/>
        </p:nvSpPr>
        <p:spPr>
          <a:xfrm>
            <a:off x="5148064" y="350100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5" name="Oval 14">
            <a:hlinkClick r:id="rId2" action="ppaction://hlinksldjump"/>
            <a:extLst>
              <a:ext uri="{FF2B5EF4-FFF2-40B4-BE49-F238E27FC236}">
                <a16:creationId xmlns:a16="http://schemas.microsoft.com/office/drawing/2014/main" id="{1E52756C-1D0F-437D-98E2-4B09C5683CB0}"/>
              </a:ext>
            </a:extLst>
          </p:cNvPr>
          <p:cNvSpPr/>
          <p:nvPr/>
        </p:nvSpPr>
        <p:spPr>
          <a:xfrm>
            <a:off x="5436096" y="587727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13</a:t>
            </a:r>
          </a:p>
        </p:txBody>
      </p:sp>
      <p:sp>
        <p:nvSpPr>
          <p:cNvPr id="16" name="Oval 15">
            <a:hlinkClick r:id="rId2" action="ppaction://hlinksldjump"/>
            <a:extLst>
              <a:ext uri="{FF2B5EF4-FFF2-40B4-BE49-F238E27FC236}">
                <a16:creationId xmlns:a16="http://schemas.microsoft.com/office/drawing/2014/main" id="{FB859BED-73D4-4ED6-A653-6ED26E9748D6}"/>
              </a:ext>
            </a:extLst>
          </p:cNvPr>
          <p:cNvSpPr/>
          <p:nvPr/>
        </p:nvSpPr>
        <p:spPr>
          <a:xfrm>
            <a:off x="7925987" y="2047238"/>
            <a:ext cx="78085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7" name="Oval 16">
            <a:hlinkClick r:id="rId2" action="ppaction://hlinksldjump"/>
            <a:extLst>
              <a:ext uri="{FF2B5EF4-FFF2-40B4-BE49-F238E27FC236}">
                <a16:creationId xmlns:a16="http://schemas.microsoft.com/office/drawing/2014/main" id="{0D2614F0-584E-4100-86DF-03D6E8FA8B5A}"/>
              </a:ext>
            </a:extLst>
          </p:cNvPr>
          <p:cNvSpPr/>
          <p:nvPr/>
        </p:nvSpPr>
        <p:spPr>
          <a:xfrm>
            <a:off x="1874369" y="4176791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18" name="Oval 17">
            <a:hlinkClick r:id="rId2" action="ppaction://hlinksldjump"/>
            <a:extLst>
              <a:ext uri="{FF2B5EF4-FFF2-40B4-BE49-F238E27FC236}">
                <a16:creationId xmlns:a16="http://schemas.microsoft.com/office/drawing/2014/main" id="{622385C9-252B-4407-B5BD-E088F4810818}"/>
              </a:ext>
            </a:extLst>
          </p:cNvPr>
          <p:cNvSpPr/>
          <p:nvPr/>
        </p:nvSpPr>
        <p:spPr>
          <a:xfrm>
            <a:off x="2851586" y="2271705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16</a:t>
            </a:r>
          </a:p>
        </p:txBody>
      </p:sp>
      <p:sp>
        <p:nvSpPr>
          <p:cNvPr id="19" name="Oval 18">
            <a:hlinkClick r:id="rId2" action="ppaction://hlinksldjump"/>
            <a:extLst>
              <a:ext uri="{FF2B5EF4-FFF2-40B4-BE49-F238E27FC236}">
                <a16:creationId xmlns:a16="http://schemas.microsoft.com/office/drawing/2014/main" id="{3970C49B-58DA-44D1-8D77-B056109F249B}"/>
              </a:ext>
            </a:extLst>
          </p:cNvPr>
          <p:cNvSpPr/>
          <p:nvPr/>
        </p:nvSpPr>
        <p:spPr>
          <a:xfrm>
            <a:off x="431540" y="314096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19</a:t>
            </a:r>
          </a:p>
        </p:txBody>
      </p:sp>
      <p:sp>
        <p:nvSpPr>
          <p:cNvPr id="20" name="Oval 19">
            <a:hlinkClick r:id="rId2" action="ppaction://hlinksldjump"/>
            <a:extLst>
              <a:ext uri="{FF2B5EF4-FFF2-40B4-BE49-F238E27FC236}">
                <a16:creationId xmlns:a16="http://schemas.microsoft.com/office/drawing/2014/main" id="{0214CB79-1AD0-44BF-86F8-5B8E6C593348}"/>
              </a:ext>
            </a:extLst>
          </p:cNvPr>
          <p:cNvSpPr/>
          <p:nvPr/>
        </p:nvSpPr>
        <p:spPr>
          <a:xfrm>
            <a:off x="435621" y="602128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18</a:t>
            </a:r>
          </a:p>
        </p:txBody>
      </p:sp>
      <p:sp>
        <p:nvSpPr>
          <p:cNvPr id="21" name="Oval 20">
            <a:hlinkClick r:id="rId2" action="ppaction://hlinksldjump"/>
            <a:extLst>
              <a:ext uri="{FF2B5EF4-FFF2-40B4-BE49-F238E27FC236}">
                <a16:creationId xmlns:a16="http://schemas.microsoft.com/office/drawing/2014/main" id="{45A07036-80A7-4D6F-A0C9-CF2F8FDE80DE}"/>
              </a:ext>
            </a:extLst>
          </p:cNvPr>
          <p:cNvSpPr/>
          <p:nvPr/>
        </p:nvSpPr>
        <p:spPr>
          <a:xfrm>
            <a:off x="7956376" y="472514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22" name="Oval 21">
            <a:hlinkClick r:id="rId2" action="ppaction://hlinksldjump"/>
            <a:extLst>
              <a:ext uri="{FF2B5EF4-FFF2-40B4-BE49-F238E27FC236}">
                <a16:creationId xmlns:a16="http://schemas.microsoft.com/office/drawing/2014/main" id="{273CACDB-DAC3-461B-AADF-F68F8E0FD11F}"/>
              </a:ext>
            </a:extLst>
          </p:cNvPr>
          <p:cNvSpPr/>
          <p:nvPr/>
        </p:nvSpPr>
        <p:spPr>
          <a:xfrm>
            <a:off x="449689" y="132339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3" name="Oval 22">
            <a:hlinkClick r:id="rId2" action="ppaction://hlinksldjump"/>
            <a:extLst>
              <a:ext uri="{FF2B5EF4-FFF2-40B4-BE49-F238E27FC236}">
                <a16:creationId xmlns:a16="http://schemas.microsoft.com/office/drawing/2014/main" id="{00EEEC16-001E-4C85-8C72-6675B10B053D}"/>
              </a:ext>
            </a:extLst>
          </p:cNvPr>
          <p:cNvSpPr/>
          <p:nvPr/>
        </p:nvSpPr>
        <p:spPr>
          <a:xfrm>
            <a:off x="3326768" y="592564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6" name="Dikdörtgen: Üst Köşeleri Yuvarlatılmış 25">
            <a:extLst>
              <a:ext uri="{FF2B5EF4-FFF2-40B4-BE49-F238E27FC236}">
                <a16:creationId xmlns:a16="http://schemas.microsoft.com/office/drawing/2014/main" id="{A9A965C7-30BC-4184-9F3F-2D19907F437E}"/>
              </a:ext>
            </a:extLst>
          </p:cNvPr>
          <p:cNvSpPr/>
          <p:nvPr/>
        </p:nvSpPr>
        <p:spPr>
          <a:xfrm>
            <a:off x="2666457" y="404664"/>
            <a:ext cx="4209799" cy="1080120"/>
          </a:xfrm>
          <a:prstGeom prst="round2Same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400" dirty="0" err="1">
                <a:latin typeface="Comic Sans MS" panose="030F0702030302020204" pitchFamily="66" charset="0"/>
              </a:rPr>
              <a:t>Six</a:t>
            </a:r>
            <a:endParaRPr lang="tr-TR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397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hlinkClick r:id="rId2" action="ppaction://hlinksldjump"/>
            <a:extLst>
              <a:ext uri="{FF2B5EF4-FFF2-40B4-BE49-F238E27FC236}">
                <a16:creationId xmlns:a16="http://schemas.microsoft.com/office/drawing/2014/main" id="{F86DF1AA-5B64-4C88-B325-880A5DEE85D8}"/>
              </a:ext>
            </a:extLst>
          </p:cNvPr>
          <p:cNvSpPr/>
          <p:nvPr/>
        </p:nvSpPr>
        <p:spPr>
          <a:xfrm>
            <a:off x="1331640" y="206084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5" name="Oval 4">
            <a:hlinkClick r:id="rId2" action="ppaction://hlinksldjump"/>
            <a:extLst>
              <a:ext uri="{FF2B5EF4-FFF2-40B4-BE49-F238E27FC236}">
                <a16:creationId xmlns:a16="http://schemas.microsoft.com/office/drawing/2014/main" id="{CCD5224D-84C6-42BF-AF5B-85FEDCCC2B19}"/>
              </a:ext>
            </a:extLst>
          </p:cNvPr>
          <p:cNvSpPr/>
          <p:nvPr/>
        </p:nvSpPr>
        <p:spPr>
          <a:xfrm>
            <a:off x="3059832" y="350100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6" name="Oval 5">
            <a:hlinkClick r:id="rId3" action="ppaction://hlinksldjump"/>
            <a:extLst>
              <a:ext uri="{FF2B5EF4-FFF2-40B4-BE49-F238E27FC236}">
                <a16:creationId xmlns:a16="http://schemas.microsoft.com/office/drawing/2014/main" id="{7C2BC243-E0F6-42A6-9A1D-00CBC74E113E}"/>
              </a:ext>
            </a:extLst>
          </p:cNvPr>
          <p:cNvSpPr/>
          <p:nvPr/>
        </p:nvSpPr>
        <p:spPr>
          <a:xfrm>
            <a:off x="539552" y="4581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7" name="Oval 6">
            <a:hlinkClick r:id="rId2" action="ppaction://hlinksldjump"/>
            <a:extLst>
              <a:ext uri="{FF2B5EF4-FFF2-40B4-BE49-F238E27FC236}">
                <a16:creationId xmlns:a16="http://schemas.microsoft.com/office/drawing/2014/main" id="{8B67D84F-83DC-49CA-99A0-24B948F14A4F}"/>
              </a:ext>
            </a:extLst>
          </p:cNvPr>
          <p:cNvSpPr/>
          <p:nvPr/>
        </p:nvSpPr>
        <p:spPr>
          <a:xfrm>
            <a:off x="4118856" y="4604063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8" name="Oval 7">
            <a:hlinkClick r:id="rId2" action="ppaction://hlinksldjump"/>
            <a:extLst>
              <a:ext uri="{FF2B5EF4-FFF2-40B4-BE49-F238E27FC236}">
                <a16:creationId xmlns:a16="http://schemas.microsoft.com/office/drawing/2014/main" id="{BCB91CF2-D2D2-4A8E-AED0-5DB77D724434}"/>
              </a:ext>
            </a:extLst>
          </p:cNvPr>
          <p:cNvSpPr/>
          <p:nvPr/>
        </p:nvSpPr>
        <p:spPr>
          <a:xfrm>
            <a:off x="4247964" y="184482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9" name="Oval 8">
            <a:hlinkClick r:id="rId2" action="ppaction://hlinksldjump"/>
            <a:extLst>
              <a:ext uri="{FF2B5EF4-FFF2-40B4-BE49-F238E27FC236}">
                <a16:creationId xmlns:a16="http://schemas.microsoft.com/office/drawing/2014/main" id="{277367C0-6191-42F4-9492-0FD022E730E2}"/>
              </a:ext>
            </a:extLst>
          </p:cNvPr>
          <p:cNvSpPr/>
          <p:nvPr/>
        </p:nvSpPr>
        <p:spPr>
          <a:xfrm>
            <a:off x="1874369" y="556560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10" name="Oval 9">
            <a:hlinkClick r:id="rId2" action="ppaction://hlinksldjump"/>
            <a:extLst>
              <a:ext uri="{FF2B5EF4-FFF2-40B4-BE49-F238E27FC236}">
                <a16:creationId xmlns:a16="http://schemas.microsoft.com/office/drawing/2014/main" id="{349FA530-CE18-4248-8173-AE6B4107B3CF}"/>
              </a:ext>
            </a:extLst>
          </p:cNvPr>
          <p:cNvSpPr/>
          <p:nvPr/>
        </p:nvSpPr>
        <p:spPr>
          <a:xfrm>
            <a:off x="5940152" y="4581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15</a:t>
            </a:r>
          </a:p>
        </p:txBody>
      </p:sp>
      <p:sp>
        <p:nvSpPr>
          <p:cNvPr id="11" name="Oval 10">
            <a:hlinkClick r:id="rId2" action="ppaction://hlinksldjump"/>
            <a:extLst>
              <a:ext uri="{FF2B5EF4-FFF2-40B4-BE49-F238E27FC236}">
                <a16:creationId xmlns:a16="http://schemas.microsoft.com/office/drawing/2014/main" id="{B2D47B30-48F0-4912-B3CE-A0E7223E1E71}"/>
              </a:ext>
            </a:extLst>
          </p:cNvPr>
          <p:cNvSpPr/>
          <p:nvPr/>
        </p:nvSpPr>
        <p:spPr>
          <a:xfrm>
            <a:off x="6009997" y="191683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17</a:t>
            </a:r>
          </a:p>
        </p:txBody>
      </p:sp>
      <p:sp>
        <p:nvSpPr>
          <p:cNvPr id="12" name="Oval 11">
            <a:hlinkClick r:id="rId2" action="ppaction://hlinksldjump"/>
            <a:extLst>
              <a:ext uri="{FF2B5EF4-FFF2-40B4-BE49-F238E27FC236}">
                <a16:creationId xmlns:a16="http://schemas.microsoft.com/office/drawing/2014/main" id="{5213B962-8D6C-4DF1-94F4-899B6095096E}"/>
              </a:ext>
            </a:extLst>
          </p:cNvPr>
          <p:cNvSpPr/>
          <p:nvPr/>
        </p:nvSpPr>
        <p:spPr>
          <a:xfrm>
            <a:off x="7509204" y="5977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3" name="Oval 12">
            <a:hlinkClick r:id="rId2" action="ppaction://hlinksldjump"/>
            <a:extLst>
              <a:ext uri="{FF2B5EF4-FFF2-40B4-BE49-F238E27FC236}">
                <a16:creationId xmlns:a16="http://schemas.microsoft.com/office/drawing/2014/main" id="{7F758175-D864-4084-A4B7-3F7880DBB765}"/>
              </a:ext>
            </a:extLst>
          </p:cNvPr>
          <p:cNvSpPr/>
          <p:nvPr/>
        </p:nvSpPr>
        <p:spPr>
          <a:xfrm>
            <a:off x="7524328" y="332977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4" name="Oval 13">
            <a:hlinkClick r:id="rId2" action="ppaction://hlinksldjump"/>
            <a:extLst>
              <a:ext uri="{FF2B5EF4-FFF2-40B4-BE49-F238E27FC236}">
                <a16:creationId xmlns:a16="http://schemas.microsoft.com/office/drawing/2014/main" id="{BD69F291-4871-4E75-9300-39CDB6E33CD3}"/>
              </a:ext>
            </a:extLst>
          </p:cNvPr>
          <p:cNvSpPr/>
          <p:nvPr/>
        </p:nvSpPr>
        <p:spPr>
          <a:xfrm>
            <a:off x="5148064" y="350100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5" name="Oval 14">
            <a:hlinkClick r:id="rId2" action="ppaction://hlinksldjump"/>
            <a:extLst>
              <a:ext uri="{FF2B5EF4-FFF2-40B4-BE49-F238E27FC236}">
                <a16:creationId xmlns:a16="http://schemas.microsoft.com/office/drawing/2014/main" id="{1E52756C-1D0F-437D-98E2-4B09C5683CB0}"/>
              </a:ext>
            </a:extLst>
          </p:cNvPr>
          <p:cNvSpPr/>
          <p:nvPr/>
        </p:nvSpPr>
        <p:spPr>
          <a:xfrm>
            <a:off x="5436096" y="587727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13</a:t>
            </a:r>
          </a:p>
        </p:txBody>
      </p:sp>
      <p:sp>
        <p:nvSpPr>
          <p:cNvPr id="16" name="Oval 15">
            <a:hlinkClick r:id="rId2" action="ppaction://hlinksldjump"/>
            <a:extLst>
              <a:ext uri="{FF2B5EF4-FFF2-40B4-BE49-F238E27FC236}">
                <a16:creationId xmlns:a16="http://schemas.microsoft.com/office/drawing/2014/main" id="{FB859BED-73D4-4ED6-A653-6ED26E9748D6}"/>
              </a:ext>
            </a:extLst>
          </p:cNvPr>
          <p:cNvSpPr/>
          <p:nvPr/>
        </p:nvSpPr>
        <p:spPr>
          <a:xfrm>
            <a:off x="7925987" y="2047238"/>
            <a:ext cx="78085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7" name="Oval 16">
            <a:hlinkClick r:id="rId2" action="ppaction://hlinksldjump"/>
            <a:extLst>
              <a:ext uri="{FF2B5EF4-FFF2-40B4-BE49-F238E27FC236}">
                <a16:creationId xmlns:a16="http://schemas.microsoft.com/office/drawing/2014/main" id="{0D2614F0-584E-4100-86DF-03D6E8FA8B5A}"/>
              </a:ext>
            </a:extLst>
          </p:cNvPr>
          <p:cNvSpPr/>
          <p:nvPr/>
        </p:nvSpPr>
        <p:spPr>
          <a:xfrm>
            <a:off x="1874369" y="4176791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18" name="Oval 17">
            <a:hlinkClick r:id="rId2" action="ppaction://hlinksldjump"/>
            <a:extLst>
              <a:ext uri="{FF2B5EF4-FFF2-40B4-BE49-F238E27FC236}">
                <a16:creationId xmlns:a16="http://schemas.microsoft.com/office/drawing/2014/main" id="{622385C9-252B-4407-B5BD-E088F4810818}"/>
              </a:ext>
            </a:extLst>
          </p:cNvPr>
          <p:cNvSpPr/>
          <p:nvPr/>
        </p:nvSpPr>
        <p:spPr>
          <a:xfrm>
            <a:off x="2851586" y="2271705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16</a:t>
            </a:r>
          </a:p>
        </p:txBody>
      </p:sp>
      <p:sp>
        <p:nvSpPr>
          <p:cNvPr id="19" name="Oval 18">
            <a:hlinkClick r:id="rId2" action="ppaction://hlinksldjump"/>
            <a:extLst>
              <a:ext uri="{FF2B5EF4-FFF2-40B4-BE49-F238E27FC236}">
                <a16:creationId xmlns:a16="http://schemas.microsoft.com/office/drawing/2014/main" id="{3970C49B-58DA-44D1-8D77-B056109F249B}"/>
              </a:ext>
            </a:extLst>
          </p:cNvPr>
          <p:cNvSpPr/>
          <p:nvPr/>
        </p:nvSpPr>
        <p:spPr>
          <a:xfrm>
            <a:off x="431540" y="314096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19</a:t>
            </a:r>
          </a:p>
        </p:txBody>
      </p:sp>
      <p:sp>
        <p:nvSpPr>
          <p:cNvPr id="20" name="Oval 19">
            <a:hlinkClick r:id="rId2" action="ppaction://hlinksldjump"/>
            <a:extLst>
              <a:ext uri="{FF2B5EF4-FFF2-40B4-BE49-F238E27FC236}">
                <a16:creationId xmlns:a16="http://schemas.microsoft.com/office/drawing/2014/main" id="{0214CB79-1AD0-44BF-86F8-5B8E6C593348}"/>
              </a:ext>
            </a:extLst>
          </p:cNvPr>
          <p:cNvSpPr/>
          <p:nvPr/>
        </p:nvSpPr>
        <p:spPr>
          <a:xfrm>
            <a:off x="435621" y="602128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18</a:t>
            </a:r>
          </a:p>
        </p:txBody>
      </p:sp>
      <p:sp>
        <p:nvSpPr>
          <p:cNvPr id="21" name="Oval 20">
            <a:hlinkClick r:id="rId2" action="ppaction://hlinksldjump"/>
            <a:extLst>
              <a:ext uri="{FF2B5EF4-FFF2-40B4-BE49-F238E27FC236}">
                <a16:creationId xmlns:a16="http://schemas.microsoft.com/office/drawing/2014/main" id="{45A07036-80A7-4D6F-A0C9-CF2F8FDE80DE}"/>
              </a:ext>
            </a:extLst>
          </p:cNvPr>
          <p:cNvSpPr/>
          <p:nvPr/>
        </p:nvSpPr>
        <p:spPr>
          <a:xfrm>
            <a:off x="7956376" y="472514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22" name="Oval 21">
            <a:hlinkClick r:id="rId2" action="ppaction://hlinksldjump"/>
            <a:extLst>
              <a:ext uri="{FF2B5EF4-FFF2-40B4-BE49-F238E27FC236}">
                <a16:creationId xmlns:a16="http://schemas.microsoft.com/office/drawing/2014/main" id="{273CACDB-DAC3-461B-AADF-F68F8E0FD11F}"/>
              </a:ext>
            </a:extLst>
          </p:cNvPr>
          <p:cNvSpPr/>
          <p:nvPr/>
        </p:nvSpPr>
        <p:spPr>
          <a:xfrm>
            <a:off x="449689" y="132339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3" name="Oval 22">
            <a:hlinkClick r:id="rId2" action="ppaction://hlinksldjump"/>
            <a:extLst>
              <a:ext uri="{FF2B5EF4-FFF2-40B4-BE49-F238E27FC236}">
                <a16:creationId xmlns:a16="http://schemas.microsoft.com/office/drawing/2014/main" id="{00EEEC16-001E-4C85-8C72-6675B10B053D}"/>
              </a:ext>
            </a:extLst>
          </p:cNvPr>
          <p:cNvSpPr/>
          <p:nvPr/>
        </p:nvSpPr>
        <p:spPr>
          <a:xfrm>
            <a:off x="3326768" y="592564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6" name="Dikdörtgen: Üst Köşeleri Yuvarlatılmış 25">
            <a:extLst>
              <a:ext uri="{FF2B5EF4-FFF2-40B4-BE49-F238E27FC236}">
                <a16:creationId xmlns:a16="http://schemas.microsoft.com/office/drawing/2014/main" id="{A9A965C7-30BC-4184-9F3F-2D19907F437E}"/>
              </a:ext>
            </a:extLst>
          </p:cNvPr>
          <p:cNvSpPr/>
          <p:nvPr/>
        </p:nvSpPr>
        <p:spPr>
          <a:xfrm>
            <a:off x="2666457" y="404664"/>
            <a:ext cx="4209799" cy="1080120"/>
          </a:xfrm>
          <a:prstGeom prst="round2Same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400" dirty="0">
                <a:latin typeface="Comic Sans MS" panose="030F0702030302020204" pitchFamily="66" charset="0"/>
              </a:rPr>
              <a:t>Seven</a:t>
            </a:r>
          </a:p>
        </p:txBody>
      </p:sp>
    </p:spTree>
    <p:extLst>
      <p:ext uri="{BB962C8B-B14F-4D97-AF65-F5344CB8AC3E}">
        <p14:creationId xmlns:p14="http://schemas.microsoft.com/office/powerpoint/2010/main" val="3561216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hlinkClick r:id="rId2" action="ppaction://hlinksldjump"/>
            <a:extLst>
              <a:ext uri="{FF2B5EF4-FFF2-40B4-BE49-F238E27FC236}">
                <a16:creationId xmlns:a16="http://schemas.microsoft.com/office/drawing/2014/main" id="{F86DF1AA-5B64-4C88-B325-880A5DEE85D8}"/>
              </a:ext>
            </a:extLst>
          </p:cNvPr>
          <p:cNvSpPr/>
          <p:nvPr/>
        </p:nvSpPr>
        <p:spPr>
          <a:xfrm>
            <a:off x="1331640" y="206084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5" name="Oval 4">
            <a:hlinkClick r:id="rId2" action="ppaction://hlinksldjump"/>
            <a:extLst>
              <a:ext uri="{FF2B5EF4-FFF2-40B4-BE49-F238E27FC236}">
                <a16:creationId xmlns:a16="http://schemas.microsoft.com/office/drawing/2014/main" id="{CCD5224D-84C6-42BF-AF5B-85FEDCCC2B19}"/>
              </a:ext>
            </a:extLst>
          </p:cNvPr>
          <p:cNvSpPr/>
          <p:nvPr/>
        </p:nvSpPr>
        <p:spPr>
          <a:xfrm>
            <a:off x="3059832" y="350100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6" name="Oval 5">
            <a:hlinkClick r:id="rId2" action="ppaction://hlinksldjump"/>
            <a:extLst>
              <a:ext uri="{FF2B5EF4-FFF2-40B4-BE49-F238E27FC236}">
                <a16:creationId xmlns:a16="http://schemas.microsoft.com/office/drawing/2014/main" id="{7C2BC243-E0F6-42A6-9A1D-00CBC74E113E}"/>
              </a:ext>
            </a:extLst>
          </p:cNvPr>
          <p:cNvSpPr/>
          <p:nvPr/>
        </p:nvSpPr>
        <p:spPr>
          <a:xfrm>
            <a:off x="539552" y="4581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7" name="Oval 6">
            <a:hlinkClick r:id="rId2" action="ppaction://hlinksldjump"/>
            <a:extLst>
              <a:ext uri="{FF2B5EF4-FFF2-40B4-BE49-F238E27FC236}">
                <a16:creationId xmlns:a16="http://schemas.microsoft.com/office/drawing/2014/main" id="{8B67D84F-83DC-49CA-99A0-24B948F14A4F}"/>
              </a:ext>
            </a:extLst>
          </p:cNvPr>
          <p:cNvSpPr/>
          <p:nvPr/>
        </p:nvSpPr>
        <p:spPr>
          <a:xfrm>
            <a:off x="4118856" y="4604063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8" name="Oval 7">
            <a:hlinkClick r:id="rId3" action="ppaction://hlinksldjump"/>
            <a:extLst>
              <a:ext uri="{FF2B5EF4-FFF2-40B4-BE49-F238E27FC236}">
                <a16:creationId xmlns:a16="http://schemas.microsoft.com/office/drawing/2014/main" id="{BCB91CF2-D2D2-4A8E-AED0-5DB77D724434}"/>
              </a:ext>
            </a:extLst>
          </p:cNvPr>
          <p:cNvSpPr/>
          <p:nvPr/>
        </p:nvSpPr>
        <p:spPr>
          <a:xfrm>
            <a:off x="4247964" y="184482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9" name="Oval 8">
            <a:hlinkClick r:id="rId2" action="ppaction://hlinksldjump"/>
            <a:extLst>
              <a:ext uri="{FF2B5EF4-FFF2-40B4-BE49-F238E27FC236}">
                <a16:creationId xmlns:a16="http://schemas.microsoft.com/office/drawing/2014/main" id="{277367C0-6191-42F4-9492-0FD022E730E2}"/>
              </a:ext>
            </a:extLst>
          </p:cNvPr>
          <p:cNvSpPr/>
          <p:nvPr/>
        </p:nvSpPr>
        <p:spPr>
          <a:xfrm>
            <a:off x="1874369" y="556560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10" name="Oval 9">
            <a:hlinkClick r:id="rId4" action="ppaction://hlinksldjump"/>
            <a:extLst>
              <a:ext uri="{FF2B5EF4-FFF2-40B4-BE49-F238E27FC236}">
                <a16:creationId xmlns:a16="http://schemas.microsoft.com/office/drawing/2014/main" id="{349FA530-CE18-4248-8173-AE6B4107B3CF}"/>
              </a:ext>
            </a:extLst>
          </p:cNvPr>
          <p:cNvSpPr/>
          <p:nvPr/>
        </p:nvSpPr>
        <p:spPr>
          <a:xfrm>
            <a:off x="5940152" y="4581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15</a:t>
            </a:r>
          </a:p>
        </p:txBody>
      </p:sp>
      <p:sp>
        <p:nvSpPr>
          <p:cNvPr id="11" name="Oval 10">
            <a:hlinkClick r:id="rId2" action="ppaction://hlinksldjump"/>
            <a:extLst>
              <a:ext uri="{FF2B5EF4-FFF2-40B4-BE49-F238E27FC236}">
                <a16:creationId xmlns:a16="http://schemas.microsoft.com/office/drawing/2014/main" id="{B2D47B30-48F0-4912-B3CE-A0E7223E1E71}"/>
              </a:ext>
            </a:extLst>
          </p:cNvPr>
          <p:cNvSpPr/>
          <p:nvPr/>
        </p:nvSpPr>
        <p:spPr>
          <a:xfrm>
            <a:off x="6009997" y="191683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17</a:t>
            </a:r>
          </a:p>
        </p:txBody>
      </p:sp>
      <p:sp>
        <p:nvSpPr>
          <p:cNvPr id="12" name="Oval 11">
            <a:hlinkClick r:id="rId2" action="ppaction://hlinksldjump"/>
            <a:extLst>
              <a:ext uri="{FF2B5EF4-FFF2-40B4-BE49-F238E27FC236}">
                <a16:creationId xmlns:a16="http://schemas.microsoft.com/office/drawing/2014/main" id="{5213B962-8D6C-4DF1-94F4-899B6095096E}"/>
              </a:ext>
            </a:extLst>
          </p:cNvPr>
          <p:cNvSpPr/>
          <p:nvPr/>
        </p:nvSpPr>
        <p:spPr>
          <a:xfrm>
            <a:off x="7509204" y="5977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3" name="Oval 12">
            <a:hlinkClick r:id="rId2" action="ppaction://hlinksldjump"/>
            <a:extLst>
              <a:ext uri="{FF2B5EF4-FFF2-40B4-BE49-F238E27FC236}">
                <a16:creationId xmlns:a16="http://schemas.microsoft.com/office/drawing/2014/main" id="{7F758175-D864-4084-A4B7-3F7880DBB765}"/>
              </a:ext>
            </a:extLst>
          </p:cNvPr>
          <p:cNvSpPr/>
          <p:nvPr/>
        </p:nvSpPr>
        <p:spPr>
          <a:xfrm>
            <a:off x="7524328" y="332977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4" name="Oval 13">
            <a:hlinkClick r:id="rId2" action="ppaction://hlinksldjump"/>
            <a:extLst>
              <a:ext uri="{FF2B5EF4-FFF2-40B4-BE49-F238E27FC236}">
                <a16:creationId xmlns:a16="http://schemas.microsoft.com/office/drawing/2014/main" id="{BD69F291-4871-4E75-9300-39CDB6E33CD3}"/>
              </a:ext>
            </a:extLst>
          </p:cNvPr>
          <p:cNvSpPr/>
          <p:nvPr/>
        </p:nvSpPr>
        <p:spPr>
          <a:xfrm>
            <a:off x="5148064" y="350100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5" name="Oval 14">
            <a:hlinkClick r:id="rId2" action="ppaction://hlinksldjump"/>
            <a:extLst>
              <a:ext uri="{FF2B5EF4-FFF2-40B4-BE49-F238E27FC236}">
                <a16:creationId xmlns:a16="http://schemas.microsoft.com/office/drawing/2014/main" id="{1E52756C-1D0F-437D-98E2-4B09C5683CB0}"/>
              </a:ext>
            </a:extLst>
          </p:cNvPr>
          <p:cNvSpPr/>
          <p:nvPr/>
        </p:nvSpPr>
        <p:spPr>
          <a:xfrm>
            <a:off x="5436096" y="587727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13</a:t>
            </a:r>
          </a:p>
        </p:txBody>
      </p:sp>
      <p:sp>
        <p:nvSpPr>
          <p:cNvPr id="16" name="Oval 15">
            <a:hlinkClick r:id="rId2" action="ppaction://hlinksldjump"/>
            <a:extLst>
              <a:ext uri="{FF2B5EF4-FFF2-40B4-BE49-F238E27FC236}">
                <a16:creationId xmlns:a16="http://schemas.microsoft.com/office/drawing/2014/main" id="{FB859BED-73D4-4ED6-A653-6ED26E9748D6}"/>
              </a:ext>
            </a:extLst>
          </p:cNvPr>
          <p:cNvSpPr/>
          <p:nvPr/>
        </p:nvSpPr>
        <p:spPr>
          <a:xfrm>
            <a:off x="7925987" y="2047238"/>
            <a:ext cx="78085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7" name="Oval 16">
            <a:hlinkClick r:id="rId2" action="ppaction://hlinksldjump"/>
            <a:extLst>
              <a:ext uri="{FF2B5EF4-FFF2-40B4-BE49-F238E27FC236}">
                <a16:creationId xmlns:a16="http://schemas.microsoft.com/office/drawing/2014/main" id="{0D2614F0-584E-4100-86DF-03D6E8FA8B5A}"/>
              </a:ext>
            </a:extLst>
          </p:cNvPr>
          <p:cNvSpPr/>
          <p:nvPr/>
        </p:nvSpPr>
        <p:spPr>
          <a:xfrm>
            <a:off x="1874369" y="4176791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18" name="Oval 17">
            <a:hlinkClick r:id="rId2" action="ppaction://hlinksldjump"/>
            <a:extLst>
              <a:ext uri="{FF2B5EF4-FFF2-40B4-BE49-F238E27FC236}">
                <a16:creationId xmlns:a16="http://schemas.microsoft.com/office/drawing/2014/main" id="{622385C9-252B-4407-B5BD-E088F4810818}"/>
              </a:ext>
            </a:extLst>
          </p:cNvPr>
          <p:cNvSpPr/>
          <p:nvPr/>
        </p:nvSpPr>
        <p:spPr>
          <a:xfrm>
            <a:off x="2851586" y="2271705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16</a:t>
            </a:r>
          </a:p>
        </p:txBody>
      </p:sp>
      <p:sp>
        <p:nvSpPr>
          <p:cNvPr id="19" name="Oval 18">
            <a:hlinkClick r:id="rId2" action="ppaction://hlinksldjump"/>
            <a:extLst>
              <a:ext uri="{FF2B5EF4-FFF2-40B4-BE49-F238E27FC236}">
                <a16:creationId xmlns:a16="http://schemas.microsoft.com/office/drawing/2014/main" id="{3970C49B-58DA-44D1-8D77-B056109F249B}"/>
              </a:ext>
            </a:extLst>
          </p:cNvPr>
          <p:cNvSpPr/>
          <p:nvPr/>
        </p:nvSpPr>
        <p:spPr>
          <a:xfrm>
            <a:off x="431540" y="314096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19</a:t>
            </a:r>
          </a:p>
        </p:txBody>
      </p:sp>
      <p:sp>
        <p:nvSpPr>
          <p:cNvPr id="20" name="Oval 19">
            <a:hlinkClick r:id="rId2" action="ppaction://hlinksldjump"/>
            <a:extLst>
              <a:ext uri="{FF2B5EF4-FFF2-40B4-BE49-F238E27FC236}">
                <a16:creationId xmlns:a16="http://schemas.microsoft.com/office/drawing/2014/main" id="{0214CB79-1AD0-44BF-86F8-5B8E6C593348}"/>
              </a:ext>
            </a:extLst>
          </p:cNvPr>
          <p:cNvSpPr/>
          <p:nvPr/>
        </p:nvSpPr>
        <p:spPr>
          <a:xfrm>
            <a:off x="435621" y="602128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18</a:t>
            </a:r>
          </a:p>
        </p:txBody>
      </p:sp>
      <p:sp>
        <p:nvSpPr>
          <p:cNvPr id="21" name="Oval 20">
            <a:hlinkClick r:id="rId2" action="ppaction://hlinksldjump"/>
            <a:extLst>
              <a:ext uri="{FF2B5EF4-FFF2-40B4-BE49-F238E27FC236}">
                <a16:creationId xmlns:a16="http://schemas.microsoft.com/office/drawing/2014/main" id="{45A07036-80A7-4D6F-A0C9-CF2F8FDE80DE}"/>
              </a:ext>
            </a:extLst>
          </p:cNvPr>
          <p:cNvSpPr/>
          <p:nvPr/>
        </p:nvSpPr>
        <p:spPr>
          <a:xfrm>
            <a:off x="7956376" y="472514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22" name="Oval 21">
            <a:hlinkClick r:id="rId2" action="ppaction://hlinksldjump"/>
            <a:extLst>
              <a:ext uri="{FF2B5EF4-FFF2-40B4-BE49-F238E27FC236}">
                <a16:creationId xmlns:a16="http://schemas.microsoft.com/office/drawing/2014/main" id="{273CACDB-DAC3-461B-AADF-F68F8E0FD11F}"/>
              </a:ext>
            </a:extLst>
          </p:cNvPr>
          <p:cNvSpPr/>
          <p:nvPr/>
        </p:nvSpPr>
        <p:spPr>
          <a:xfrm>
            <a:off x="449689" y="132339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3" name="Oval 22">
            <a:hlinkClick r:id="rId2" action="ppaction://hlinksldjump"/>
            <a:extLst>
              <a:ext uri="{FF2B5EF4-FFF2-40B4-BE49-F238E27FC236}">
                <a16:creationId xmlns:a16="http://schemas.microsoft.com/office/drawing/2014/main" id="{00EEEC16-001E-4C85-8C72-6675B10B053D}"/>
              </a:ext>
            </a:extLst>
          </p:cNvPr>
          <p:cNvSpPr/>
          <p:nvPr/>
        </p:nvSpPr>
        <p:spPr>
          <a:xfrm>
            <a:off x="3326768" y="592564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6" name="Dikdörtgen: Üst Köşeleri Yuvarlatılmış 25">
            <a:extLst>
              <a:ext uri="{FF2B5EF4-FFF2-40B4-BE49-F238E27FC236}">
                <a16:creationId xmlns:a16="http://schemas.microsoft.com/office/drawing/2014/main" id="{A9A965C7-30BC-4184-9F3F-2D19907F437E}"/>
              </a:ext>
            </a:extLst>
          </p:cNvPr>
          <p:cNvSpPr/>
          <p:nvPr/>
        </p:nvSpPr>
        <p:spPr>
          <a:xfrm>
            <a:off x="2666457" y="404664"/>
            <a:ext cx="4209799" cy="1080120"/>
          </a:xfrm>
          <a:prstGeom prst="round2Same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400" dirty="0" err="1">
                <a:latin typeface="Comic Sans MS" panose="030F0702030302020204" pitchFamily="66" charset="0"/>
              </a:rPr>
              <a:t>Fifteen</a:t>
            </a:r>
            <a:endParaRPr lang="tr-TR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877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hlinkClick r:id="rId2" action="ppaction://hlinksldjump"/>
            <a:extLst>
              <a:ext uri="{FF2B5EF4-FFF2-40B4-BE49-F238E27FC236}">
                <a16:creationId xmlns:a16="http://schemas.microsoft.com/office/drawing/2014/main" id="{F86DF1AA-5B64-4C88-B325-880A5DEE85D8}"/>
              </a:ext>
            </a:extLst>
          </p:cNvPr>
          <p:cNvSpPr/>
          <p:nvPr/>
        </p:nvSpPr>
        <p:spPr>
          <a:xfrm>
            <a:off x="1331640" y="206084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5" name="Oval 4">
            <a:hlinkClick r:id="rId2" action="ppaction://hlinksldjump"/>
            <a:extLst>
              <a:ext uri="{FF2B5EF4-FFF2-40B4-BE49-F238E27FC236}">
                <a16:creationId xmlns:a16="http://schemas.microsoft.com/office/drawing/2014/main" id="{CCD5224D-84C6-42BF-AF5B-85FEDCCC2B19}"/>
              </a:ext>
            </a:extLst>
          </p:cNvPr>
          <p:cNvSpPr/>
          <p:nvPr/>
        </p:nvSpPr>
        <p:spPr>
          <a:xfrm>
            <a:off x="3059832" y="350100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6" name="Oval 5">
            <a:hlinkClick r:id="rId2" action="ppaction://hlinksldjump"/>
            <a:extLst>
              <a:ext uri="{FF2B5EF4-FFF2-40B4-BE49-F238E27FC236}">
                <a16:creationId xmlns:a16="http://schemas.microsoft.com/office/drawing/2014/main" id="{7C2BC243-E0F6-42A6-9A1D-00CBC74E113E}"/>
              </a:ext>
            </a:extLst>
          </p:cNvPr>
          <p:cNvSpPr/>
          <p:nvPr/>
        </p:nvSpPr>
        <p:spPr>
          <a:xfrm>
            <a:off x="539552" y="4581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7" name="Oval 6">
            <a:hlinkClick r:id="rId2" action="ppaction://hlinksldjump"/>
            <a:extLst>
              <a:ext uri="{FF2B5EF4-FFF2-40B4-BE49-F238E27FC236}">
                <a16:creationId xmlns:a16="http://schemas.microsoft.com/office/drawing/2014/main" id="{8B67D84F-83DC-49CA-99A0-24B948F14A4F}"/>
              </a:ext>
            </a:extLst>
          </p:cNvPr>
          <p:cNvSpPr/>
          <p:nvPr/>
        </p:nvSpPr>
        <p:spPr>
          <a:xfrm>
            <a:off x="4118856" y="4604063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8" name="Oval 7">
            <a:hlinkClick r:id="rId3" action="ppaction://hlinksldjump"/>
            <a:extLst>
              <a:ext uri="{FF2B5EF4-FFF2-40B4-BE49-F238E27FC236}">
                <a16:creationId xmlns:a16="http://schemas.microsoft.com/office/drawing/2014/main" id="{BCB91CF2-D2D2-4A8E-AED0-5DB77D724434}"/>
              </a:ext>
            </a:extLst>
          </p:cNvPr>
          <p:cNvSpPr/>
          <p:nvPr/>
        </p:nvSpPr>
        <p:spPr>
          <a:xfrm>
            <a:off x="4247964" y="184482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9" name="Oval 8">
            <a:hlinkClick r:id="rId2" action="ppaction://hlinksldjump"/>
            <a:extLst>
              <a:ext uri="{FF2B5EF4-FFF2-40B4-BE49-F238E27FC236}">
                <a16:creationId xmlns:a16="http://schemas.microsoft.com/office/drawing/2014/main" id="{277367C0-6191-42F4-9492-0FD022E730E2}"/>
              </a:ext>
            </a:extLst>
          </p:cNvPr>
          <p:cNvSpPr/>
          <p:nvPr/>
        </p:nvSpPr>
        <p:spPr>
          <a:xfrm>
            <a:off x="1874369" y="556560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10" name="Oval 9">
            <a:hlinkClick r:id="rId4" action="ppaction://hlinksldjump"/>
            <a:extLst>
              <a:ext uri="{FF2B5EF4-FFF2-40B4-BE49-F238E27FC236}">
                <a16:creationId xmlns:a16="http://schemas.microsoft.com/office/drawing/2014/main" id="{349FA530-CE18-4248-8173-AE6B4107B3CF}"/>
              </a:ext>
            </a:extLst>
          </p:cNvPr>
          <p:cNvSpPr/>
          <p:nvPr/>
        </p:nvSpPr>
        <p:spPr>
          <a:xfrm>
            <a:off x="5940152" y="4581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15</a:t>
            </a:r>
          </a:p>
        </p:txBody>
      </p:sp>
      <p:sp>
        <p:nvSpPr>
          <p:cNvPr id="11" name="Oval 10">
            <a:hlinkClick r:id="rId2" action="ppaction://hlinksldjump"/>
            <a:extLst>
              <a:ext uri="{FF2B5EF4-FFF2-40B4-BE49-F238E27FC236}">
                <a16:creationId xmlns:a16="http://schemas.microsoft.com/office/drawing/2014/main" id="{B2D47B30-48F0-4912-B3CE-A0E7223E1E71}"/>
              </a:ext>
            </a:extLst>
          </p:cNvPr>
          <p:cNvSpPr/>
          <p:nvPr/>
        </p:nvSpPr>
        <p:spPr>
          <a:xfrm>
            <a:off x="6009997" y="191683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17</a:t>
            </a:r>
          </a:p>
        </p:txBody>
      </p:sp>
      <p:sp>
        <p:nvSpPr>
          <p:cNvPr id="12" name="Oval 11">
            <a:hlinkClick r:id="rId2" action="ppaction://hlinksldjump"/>
            <a:extLst>
              <a:ext uri="{FF2B5EF4-FFF2-40B4-BE49-F238E27FC236}">
                <a16:creationId xmlns:a16="http://schemas.microsoft.com/office/drawing/2014/main" id="{5213B962-8D6C-4DF1-94F4-899B6095096E}"/>
              </a:ext>
            </a:extLst>
          </p:cNvPr>
          <p:cNvSpPr/>
          <p:nvPr/>
        </p:nvSpPr>
        <p:spPr>
          <a:xfrm>
            <a:off x="7509204" y="5977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3" name="Oval 12">
            <a:hlinkClick r:id="rId2" action="ppaction://hlinksldjump"/>
            <a:extLst>
              <a:ext uri="{FF2B5EF4-FFF2-40B4-BE49-F238E27FC236}">
                <a16:creationId xmlns:a16="http://schemas.microsoft.com/office/drawing/2014/main" id="{7F758175-D864-4084-A4B7-3F7880DBB765}"/>
              </a:ext>
            </a:extLst>
          </p:cNvPr>
          <p:cNvSpPr/>
          <p:nvPr/>
        </p:nvSpPr>
        <p:spPr>
          <a:xfrm>
            <a:off x="7524328" y="332977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4" name="Oval 13">
            <a:hlinkClick r:id="rId2" action="ppaction://hlinksldjump"/>
            <a:extLst>
              <a:ext uri="{FF2B5EF4-FFF2-40B4-BE49-F238E27FC236}">
                <a16:creationId xmlns:a16="http://schemas.microsoft.com/office/drawing/2014/main" id="{BD69F291-4871-4E75-9300-39CDB6E33CD3}"/>
              </a:ext>
            </a:extLst>
          </p:cNvPr>
          <p:cNvSpPr/>
          <p:nvPr/>
        </p:nvSpPr>
        <p:spPr>
          <a:xfrm>
            <a:off x="5148064" y="350100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5" name="Oval 14">
            <a:hlinkClick r:id="rId2" action="ppaction://hlinksldjump"/>
            <a:extLst>
              <a:ext uri="{FF2B5EF4-FFF2-40B4-BE49-F238E27FC236}">
                <a16:creationId xmlns:a16="http://schemas.microsoft.com/office/drawing/2014/main" id="{1E52756C-1D0F-437D-98E2-4B09C5683CB0}"/>
              </a:ext>
            </a:extLst>
          </p:cNvPr>
          <p:cNvSpPr/>
          <p:nvPr/>
        </p:nvSpPr>
        <p:spPr>
          <a:xfrm>
            <a:off x="5436096" y="587727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13</a:t>
            </a:r>
          </a:p>
        </p:txBody>
      </p:sp>
      <p:sp>
        <p:nvSpPr>
          <p:cNvPr id="16" name="Oval 15">
            <a:hlinkClick r:id="rId2" action="ppaction://hlinksldjump"/>
            <a:extLst>
              <a:ext uri="{FF2B5EF4-FFF2-40B4-BE49-F238E27FC236}">
                <a16:creationId xmlns:a16="http://schemas.microsoft.com/office/drawing/2014/main" id="{FB859BED-73D4-4ED6-A653-6ED26E9748D6}"/>
              </a:ext>
            </a:extLst>
          </p:cNvPr>
          <p:cNvSpPr/>
          <p:nvPr/>
        </p:nvSpPr>
        <p:spPr>
          <a:xfrm>
            <a:off x="7925987" y="2047238"/>
            <a:ext cx="78085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7" name="Oval 16">
            <a:hlinkClick r:id="rId2" action="ppaction://hlinksldjump"/>
            <a:extLst>
              <a:ext uri="{FF2B5EF4-FFF2-40B4-BE49-F238E27FC236}">
                <a16:creationId xmlns:a16="http://schemas.microsoft.com/office/drawing/2014/main" id="{0D2614F0-584E-4100-86DF-03D6E8FA8B5A}"/>
              </a:ext>
            </a:extLst>
          </p:cNvPr>
          <p:cNvSpPr/>
          <p:nvPr/>
        </p:nvSpPr>
        <p:spPr>
          <a:xfrm>
            <a:off x="1874369" y="4176791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18" name="Oval 17">
            <a:hlinkClick r:id="rId2" action="ppaction://hlinksldjump"/>
            <a:extLst>
              <a:ext uri="{FF2B5EF4-FFF2-40B4-BE49-F238E27FC236}">
                <a16:creationId xmlns:a16="http://schemas.microsoft.com/office/drawing/2014/main" id="{622385C9-252B-4407-B5BD-E088F4810818}"/>
              </a:ext>
            </a:extLst>
          </p:cNvPr>
          <p:cNvSpPr/>
          <p:nvPr/>
        </p:nvSpPr>
        <p:spPr>
          <a:xfrm>
            <a:off x="2851586" y="2271705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16</a:t>
            </a:r>
          </a:p>
        </p:txBody>
      </p:sp>
      <p:sp>
        <p:nvSpPr>
          <p:cNvPr id="19" name="Oval 18">
            <a:hlinkClick r:id="rId5" action="ppaction://hlinksldjump"/>
            <a:extLst>
              <a:ext uri="{FF2B5EF4-FFF2-40B4-BE49-F238E27FC236}">
                <a16:creationId xmlns:a16="http://schemas.microsoft.com/office/drawing/2014/main" id="{3970C49B-58DA-44D1-8D77-B056109F249B}"/>
              </a:ext>
            </a:extLst>
          </p:cNvPr>
          <p:cNvSpPr/>
          <p:nvPr/>
        </p:nvSpPr>
        <p:spPr>
          <a:xfrm>
            <a:off x="431540" y="314096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19</a:t>
            </a:r>
          </a:p>
        </p:txBody>
      </p:sp>
      <p:sp>
        <p:nvSpPr>
          <p:cNvPr id="20" name="Oval 19">
            <a:hlinkClick r:id="rId2" action="ppaction://hlinksldjump"/>
            <a:extLst>
              <a:ext uri="{FF2B5EF4-FFF2-40B4-BE49-F238E27FC236}">
                <a16:creationId xmlns:a16="http://schemas.microsoft.com/office/drawing/2014/main" id="{0214CB79-1AD0-44BF-86F8-5B8E6C593348}"/>
              </a:ext>
            </a:extLst>
          </p:cNvPr>
          <p:cNvSpPr/>
          <p:nvPr/>
        </p:nvSpPr>
        <p:spPr>
          <a:xfrm>
            <a:off x="435621" y="602128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18</a:t>
            </a:r>
          </a:p>
        </p:txBody>
      </p:sp>
      <p:sp>
        <p:nvSpPr>
          <p:cNvPr id="21" name="Oval 20">
            <a:hlinkClick r:id="rId2" action="ppaction://hlinksldjump"/>
            <a:extLst>
              <a:ext uri="{FF2B5EF4-FFF2-40B4-BE49-F238E27FC236}">
                <a16:creationId xmlns:a16="http://schemas.microsoft.com/office/drawing/2014/main" id="{45A07036-80A7-4D6F-A0C9-CF2F8FDE80DE}"/>
              </a:ext>
            </a:extLst>
          </p:cNvPr>
          <p:cNvSpPr/>
          <p:nvPr/>
        </p:nvSpPr>
        <p:spPr>
          <a:xfrm>
            <a:off x="7956376" y="472514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22" name="Oval 21">
            <a:hlinkClick r:id="rId2" action="ppaction://hlinksldjump"/>
            <a:extLst>
              <a:ext uri="{FF2B5EF4-FFF2-40B4-BE49-F238E27FC236}">
                <a16:creationId xmlns:a16="http://schemas.microsoft.com/office/drawing/2014/main" id="{273CACDB-DAC3-461B-AADF-F68F8E0FD11F}"/>
              </a:ext>
            </a:extLst>
          </p:cNvPr>
          <p:cNvSpPr/>
          <p:nvPr/>
        </p:nvSpPr>
        <p:spPr>
          <a:xfrm>
            <a:off x="449689" y="132339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3" name="Oval 22">
            <a:hlinkClick r:id="rId2" action="ppaction://hlinksldjump"/>
            <a:extLst>
              <a:ext uri="{FF2B5EF4-FFF2-40B4-BE49-F238E27FC236}">
                <a16:creationId xmlns:a16="http://schemas.microsoft.com/office/drawing/2014/main" id="{00EEEC16-001E-4C85-8C72-6675B10B053D}"/>
              </a:ext>
            </a:extLst>
          </p:cNvPr>
          <p:cNvSpPr/>
          <p:nvPr/>
        </p:nvSpPr>
        <p:spPr>
          <a:xfrm>
            <a:off x="3326768" y="592564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6" name="Dikdörtgen: Üst Köşeleri Yuvarlatılmış 25">
            <a:extLst>
              <a:ext uri="{FF2B5EF4-FFF2-40B4-BE49-F238E27FC236}">
                <a16:creationId xmlns:a16="http://schemas.microsoft.com/office/drawing/2014/main" id="{A9A965C7-30BC-4184-9F3F-2D19907F437E}"/>
              </a:ext>
            </a:extLst>
          </p:cNvPr>
          <p:cNvSpPr/>
          <p:nvPr/>
        </p:nvSpPr>
        <p:spPr>
          <a:xfrm>
            <a:off x="2666457" y="404664"/>
            <a:ext cx="4209799" cy="1080120"/>
          </a:xfrm>
          <a:prstGeom prst="round2Same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400" dirty="0" err="1">
                <a:latin typeface="Comic Sans MS" panose="030F0702030302020204" pitchFamily="66" charset="0"/>
              </a:rPr>
              <a:t>Nineteen</a:t>
            </a:r>
            <a:endParaRPr lang="tr-TR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980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2F09F98-01BA-40E7-8FF2-5E1C2F60D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384" y="2276872"/>
            <a:ext cx="6589199" cy="1280890"/>
          </a:xfrm>
        </p:spPr>
        <p:txBody>
          <a:bodyPr>
            <a:normAutofit/>
          </a:bodyPr>
          <a:lstStyle/>
          <a:p>
            <a:r>
              <a:rPr lang="tr-TR" sz="4400" dirty="0">
                <a:latin typeface="Comic Sans MS" panose="030F0702030302020204" pitchFamily="66" charset="0"/>
              </a:rPr>
              <a:t>CONGRATULATIONS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CD3C7BF1-CFEC-4A17-AD66-114222A27E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356992"/>
            <a:ext cx="4680520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38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hlinkClick r:id="rId2" action="ppaction://hlinksldjump"/>
            <a:extLst>
              <a:ext uri="{FF2B5EF4-FFF2-40B4-BE49-F238E27FC236}">
                <a16:creationId xmlns:a16="http://schemas.microsoft.com/office/drawing/2014/main" id="{F86DF1AA-5B64-4C88-B325-880A5DEE85D8}"/>
              </a:ext>
            </a:extLst>
          </p:cNvPr>
          <p:cNvSpPr/>
          <p:nvPr/>
        </p:nvSpPr>
        <p:spPr>
          <a:xfrm>
            <a:off x="1331640" y="206084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5" name="Oval 4">
            <a:hlinkClick r:id="rId2" action="ppaction://hlinksldjump"/>
            <a:extLst>
              <a:ext uri="{FF2B5EF4-FFF2-40B4-BE49-F238E27FC236}">
                <a16:creationId xmlns:a16="http://schemas.microsoft.com/office/drawing/2014/main" id="{CCD5224D-84C6-42BF-AF5B-85FEDCCC2B19}"/>
              </a:ext>
            </a:extLst>
          </p:cNvPr>
          <p:cNvSpPr/>
          <p:nvPr/>
        </p:nvSpPr>
        <p:spPr>
          <a:xfrm>
            <a:off x="3059832" y="350100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6" name="Oval 5">
            <a:hlinkClick r:id="rId2" action="ppaction://hlinksldjump"/>
            <a:extLst>
              <a:ext uri="{FF2B5EF4-FFF2-40B4-BE49-F238E27FC236}">
                <a16:creationId xmlns:a16="http://schemas.microsoft.com/office/drawing/2014/main" id="{7C2BC243-E0F6-42A6-9A1D-00CBC74E113E}"/>
              </a:ext>
            </a:extLst>
          </p:cNvPr>
          <p:cNvSpPr/>
          <p:nvPr/>
        </p:nvSpPr>
        <p:spPr>
          <a:xfrm>
            <a:off x="539552" y="4581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7" name="Oval 6">
            <a:hlinkClick r:id="rId2" action="ppaction://hlinksldjump"/>
            <a:extLst>
              <a:ext uri="{FF2B5EF4-FFF2-40B4-BE49-F238E27FC236}">
                <a16:creationId xmlns:a16="http://schemas.microsoft.com/office/drawing/2014/main" id="{8B67D84F-83DC-49CA-99A0-24B948F14A4F}"/>
              </a:ext>
            </a:extLst>
          </p:cNvPr>
          <p:cNvSpPr/>
          <p:nvPr/>
        </p:nvSpPr>
        <p:spPr>
          <a:xfrm>
            <a:off x="4118856" y="4604063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8" name="Oval 7">
            <a:hlinkClick r:id="rId2" action="ppaction://hlinksldjump"/>
            <a:extLst>
              <a:ext uri="{FF2B5EF4-FFF2-40B4-BE49-F238E27FC236}">
                <a16:creationId xmlns:a16="http://schemas.microsoft.com/office/drawing/2014/main" id="{BCB91CF2-D2D2-4A8E-AED0-5DB77D724434}"/>
              </a:ext>
            </a:extLst>
          </p:cNvPr>
          <p:cNvSpPr/>
          <p:nvPr/>
        </p:nvSpPr>
        <p:spPr>
          <a:xfrm>
            <a:off x="4247964" y="184482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9" name="Oval 8">
            <a:hlinkClick r:id="rId2" action="ppaction://hlinksldjump"/>
            <a:extLst>
              <a:ext uri="{FF2B5EF4-FFF2-40B4-BE49-F238E27FC236}">
                <a16:creationId xmlns:a16="http://schemas.microsoft.com/office/drawing/2014/main" id="{277367C0-6191-42F4-9492-0FD022E730E2}"/>
              </a:ext>
            </a:extLst>
          </p:cNvPr>
          <p:cNvSpPr/>
          <p:nvPr/>
        </p:nvSpPr>
        <p:spPr>
          <a:xfrm>
            <a:off x="1874369" y="556560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10" name="Oval 9">
            <a:hlinkClick r:id="rId2" action="ppaction://hlinksldjump"/>
            <a:extLst>
              <a:ext uri="{FF2B5EF4-FFF2-40B4-BE49-F238E27FC236}">
                <a16:creationId xmlns:a16="http://schemas.microsoft.com/office/drawing/2014/main" id="{349FA530-CE18-4248-8173-AE6B4107B3CF}"/>
              </a:ext>
            </a:extLst>
          </p:cNvPr>
          <p:cNvSpPr/>
          <p:nvPr/>
        </p:nvSpPr>
        <p:spPr>
          <a:xfrm>
            <a:off x="5940152" y="4581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15</a:t>
            </a:r>
          </a:p>
        </p:txBody>
      </p:sp>
      <p:sp>
        <p:nvSpPr>
          <p:cNvPr id="11" name="Oval 10">
            <a:hlinkClick r:id="rId2" action="ppaction://hlinksldjump"/>
            <a:extLst>
              <a:ext uri="{FF2B5EF4-FFF2-40B4-BE49-F238E27FC236}">
                <a16:creationId xmlns:a16="http://schemas.microsoft.com/office/drawing/2014/main" id="{B2D47B30-48F0-4912-B3CE-A0E7223E1E71}"/>
              </a:ext>
            </a:extLst>
          </p:cNvPr>
          <p:cNvSpPr/>
          <p:nvPr/>
        </p:nvSpPr>
        <p:spPr>
          <a:xfrm>
            <a:off x="6009997" y="191683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17</a:t>
            </a:r>
          </a:p>
        </p:txBody>
      </p:sp>
      <p:sp>
        <p:nvSpPr>
          <p:cNvPr id="12" name="Oval 11">
            <a:hlinkClick r:id="rId2" action="ppaction://hlinksldjump"/>
            <a:extLst>
              <a:ext uri="{FF2B5EF4-FFF2-40B4-BE49-F238E27FC236}">
                <a16:creationId xmlns:a16="http://schemas.microsoft.com/office/drawing/2014/main" id="{5213B962-8D6C-4DF1-94F4-899B6095096E}"/>
              </a:ext>
            </a:extLst>
          </p:cNvPr>
          <p:cNvSpPr/>
          <p:nvPr/>
        </p:nvSpPr>
        <p:spPr>
          <a:xfrm>
            <a:off x="7509204" y="5977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3" name="Oval 12">
            <a:hlinkClick r:id="rId2" action="ppaction://hlinksldjump"/>
            <a:extLst>
              <a:ext uri="{FF2B5EF4-FFF2-40B4-BE49-F238E27FC236}">
                <a16:creationId xmlns:a16="http://schemas.microsoft.com/office/drawing/2014/main" id="{7F758175-D864-4084-A4B7-3F7880DBB765}"/>
              </a:ext>
            </a:extLst>
          </p:cNvPr>
          <p:cNvSpPr/>
          <p:nvPr/>
        </p:nvSpPr>
        <p:spPr>
          <a:xfrm>
            <a:off x="7524328" y="332977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4" name="Oval 13">
            <a:hlinkClick r:id="rId2" action="ppaction://hlinksldjump"/>
            <a:extLst>
              <a:ext uri="{FF2B5EF4-FFF2-40B4-BE49-F238E27FC236}">
                <a16:creationId xmlns:a16="http://schemas.microsoft.com/office/drawing/2014/main" id="{BD69F291-4871-4E75-9300-39CDB6E33CD3}"/>
              </a:ext>
            </a:extLst>
          </p:cNvPr>
          <p:cNvSpPr/>
          <p:nvPr/>
        </p:nvSpPr>
        <p:spPr>
          <a:xfrm>
            <a:off x="5148064" y="350100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5" name="Oval 14">
            <a:hlinkClick r:id="rId2" action="ppaction://hlinksldjump"/>
            <a:extLst>
              <a:ext uri="{FF2B5EF4-FFF2-40B4-BE49-F238E27FC236}">
                <a16:creationId xmlns:a16="http://schemas.microsoft.com/office/drawing/2014/main" id="{1E52756C-1D0F-437D-98E2-4B09C5683CB0}"/>
              </a:ext>
            </a:extLst>
          </p:cNvPr>
          <p:cNvSpPr/>
          <p:nvPr/>
        </p:nvSpPr>
        <p:spPr>
          <a:xfrm>
            <a:off x="5436096" y="587727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13</a:t>
            </a:r>
          </a:p>
        </p:txBody>
      </p:sp>
      <p:sp>
        <p:nvSpPr>
          <p:cNvPr id="16" name="Oval 15">
            <a:hlinkClick r:id="rId2" action="ppaction://hlinksldjump"/>
            <a:extLst>
              <a:ext uri="{FF2B5EF4-FFF2-40B4-BE49-F238E27FC236}">
                <a16:creationId xmlns:a16="http://schemas.microsoft.com/office/drawing/2014/main" id="{FB859BED-73D4-4ED6-A653-6ED26E9748D6}"/>
              </a:ext>
            </a:extLst>
          </p:cNvPr>
          <p:cNvSpPr/>
          <p:nvPr/>
        </p:nvSpPr>
        <p:spPr>
          <a:xfrm>
            <a:off x="7925987" y="2047238"/>
            <a:ext cx="78085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7" name="Oval 16">
            <a:hlinkClick r:id="rId2" action="ppaction://hlinksldjump"/>
            <a:extLst>
              <a:ext uri="{FF2B5EF4-FFF2-40B4-BE49-F238E27FC236}">
                <a16:creationId xmlns:a16="http://schemas.microsoft.com/office/drawing/2014/main" id="{0D2614F0-584E-4100-86DF-03D6E8FA8B5A}"/>
              </a:ext>
            </a:extLst>
          </p:cNvPr>
          <p:cNvSpPr/>
          <p:nvPr/>
        </p:nvSpPr>
        <p:spPr>
          <a:xfrm>
            <a:off x="1874369" y="4176791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18" name="Oval 17">
            <a:hlinkClick r:id="rId2" action="ppaction://hlinksldjump"/>
            <a:extLst>
              <a:ext uri="{FF2B5EF4-FFF2-40B4-BE49-F238E27FC236}">
                <a16:creationId xmlns:a16="http://schemas.microsoft.com/office/drawing/2014/main" id="{622385C9-252B-4407-B5BD-E088F4810818}"/>
              </a:ext>
            </a:extLst>
          </p:cNvPr>
          <p:cNvSpPr/>
          <p:nvPr/>
        </p:nvSpPr>
        <p:spPr>
          <a:xfrm>
            <a:off x="2851586" y="2271705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16</a:t>
            </a:r>
          </a:p>
        </p:txBody>
      </p:sp>
      <p:sp>
        <p:nvSpPr>
          <p:cNvPr id="19" name="Oval 18">
            <a:hlinkClick r:id="rId2" action="ppaction://hlinksldjump"/>
            <a:extLst>
              <a:ext uri="{FF2B5EF4-FFF2-40B4-BE49-F238E27FC236}">
                <a16:creationId xmlns:a16="http://schemas.microsoft.com/office/drawing/2014/main" id="{3970C49B-58DA-44D1-8D77-B056109F249B}"/>
              </a:ext>
            </a:extLst>
          </p:cNvPr>
          <p:cNvSpPr/>
          <p:nvPr/>
        </p:nvSpPr>
        <p:spPr>
          <a:xfrm>
            <a:off x="431540" y="314096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19</a:t>
            </a:r>
          </a:p>
        </p:txBody>
      </p:sp>
      <p:sp>
        <p:nvSpPr>
          <p:cNvPr id="20" name="Oval 19">
            <a:hlinkClick r:id="rId3" action="ppaction://hlinksldjump"/>
            <a:extLst>
              <a:ext uri="{FF2B5EF4-FFF2-40B4-BE49-F238E27FC236}">
                <a16:creationId xmlns:a16="http://schemas.microsoft.com/office/drawing/2014/main" id="{0214CB79-1AD0-44BF-86F8-5B8E6C593348}"/>
              </a:ext>
            </a:extLst>
          </p:cNvPr>
          <p:cNvSpPr/>
          <p:nvPr/>
        </p:nvSpPr>
        <p:spPr>
          <a:xfrm>
            <a:off x="435621" y="602128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18</a:t>
            </a:r>
          </a:p>
        </p:txBody>
      </p:sp>
      <p:sp>
        <p:nvSpPr>
          <p:cNvPr id="21" name="Oval 20">
            <a:hlinkClick r:id="rId2" action="ppaction://hlinksldjump"/>
            <a:extLst>
              <a:ext uri="{FF2B5EF4-FFF2-40B4-BE49-F238E27FC236}">
                <a16:creationId xmlns:a16="http://schemas.microsoft.com/office/drawing/2014/main" id="{45A07036-80A7-4D6F-A0C9-CF2F8FDE80DE}"/>
              </a:ext>
            </a:extLst>
          </p:cNvPr>
          <p:cNvSpPr/>
          <p:nvPr/>
        </p:nvSpPr>
        <p:spPr>
          <a:xfrm>
            <a:off x="7956376" y="472514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22" name="Oval 21">
            <a:hlinkClick r:id="rId2" action="ppaction://hlinksldjump"/>
            <a:extLst>
              <a:ext uri="{FF2B5EF4-FFF2-40B4-BE49-F238E27FC236}">
                <a16:creationId xmlns:a16="http://schemas.microsoft.com/office/drawing/2014/main" id="{273CACDB-DAC3-461B-AADF-F68F8E0FD11F}"/>
              </a:ext>
            </a:extLst>
          </p:cNvPr>
          <p:cNvSpPr/>
          <p:nvPr/>
        </p:nvSpPr>
        <p:spPr>
          <a:xfrm>
            <a:off x="449689" y="132339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3" name="Oval 22">
            <a:hlinkClick r:id="rId2" action="ppaction://hlinksldjump"/>
            <a:extLst>
              <a:ext uri="{FF2B5EF4-FFF2-40B4-BE49-F238E27FC236}">
                <a16:creationId xmlns:a16="http://schemas.microsoft.com/office/drawing/2014/main" id="{00EEEC16-001E-4C85-8C72-6675B10B053D}"/>
              </a:ext>
            </a:extLst>
          </p:cNvPr>
          <p:cNvSpPr/>
          <p:nvPr/>
        </p:nvSpPr>
        <p:spPr>
          <a:xfrm>
            <a:off x="3326768" y="592564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6" name="Dikdörtgen: Üst Köşeleri Yuvarlatılmış 25">
            <a:extLst>
              <a:ext uri="{FF2B5EF4-FFF2-40B4-BE49-F238E27FC236}">
                <a16:creationId xmlns:a16="http://schemas.microsoft.com/office/drawing/2014/main" id="{A9A965C7-30BC-4184-9F3F-2D19907F437E}"/>
              </a:ext>
            </a:extLst>
          </p:cNvPr>
          <p:cNvSpPr/>
          <p:nvPr/>
        </p:nvSpPr>
        <p:spPr>
          <a:xfrm>
            <a:off x="2666457" y="404664"/>
            <a:ext cx="4209799" cy="1080120"/>
          </a:xfrm>
          <a:prstGeom prst="round2Same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400" dirty="0" err="1">
                <a:latin typeface="Comic Sans MS" panose="030F0702030302020204" pitchFamily="66" charset="0"/>
              </a:rPr>
              <a:t>Eighteen</a:t>
            </a:r>
            <a:endParaRPr lang="tr-TR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752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hlinkClick r:id="rId2" action="ppaction://hlinksldjump"/>
            <a:extLst>
              <a:ext uri="{FF2B5EF4-FFF2-40B4-BE49-F238E27FC236}">
                <a16:creationId xmlns:a16="http://schemas.microsoft.com/office/drawing/2014/main" id="{F86DF1AA-5B64-4C88-B325-880A5DEE85D8}"/>
              </a:ext>
            </a:extLst>
          </p:cNvPr>
          <p:cNvSpPr/>
          <p:nvPr/>
        </p:nvSpPr>
        <p:spPr>
          <a:xfrm>
            <a:off x="1331640" y="206084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5" name="Oval 4">
            <a:hlinkClick r:id="rId2" action="ppaction://hlinksldjump"/>
            <a:extLst>
              <a:ext uri="{FF2B5EF4-FFF2-40B4-BE49-F238E27FC236}">
                <a16:creationId xmlns:a16="http://schemas.microsoft.com/office/drawing/2014/main" id="{CCD5224D-84C6-42BF-AF5B-85FEDCCC2B19}"/>
              </a:ext>
            </a:extLst>
          </p:cNvPr>
          <p:cNvSpPr/>
          <p:nvPr/>
        </p:nvSpPr>
        <p:spPr>
          <a:xfrm>
            <a:off x="3059832" y="350100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6" name="Oval 5">
            <a:hlinkClick r:id="rId2" action="ppaction://hlinksldjump"/>
            <a:extLst>
              <a:ext uri="{FF2B5EF4-FFF2-40B4-BE49-F238E27FC236}">
                <a16:creationId xmlns:a16="http://schemas.microsoft.com/office/drawing/2014/main" id="{7C2BC243-E0F6-42A6-9A1D-00CBC74E113E}"/>
              </a:ext>
            </a:extLst>
          </p:cNvPr>
          <p:cNvSpPr/>
          <p:nvPr/>
        </p:nvSpPr>
        <p:spPr>
          <a:xfrm>
            <a:off x="539552" y="4581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7" name="Oval 6">
            <a:hlinkClick r:id="rId2" action="ppaction://hlinksldjump"/>
            <a:extLst>
              <a:ext uri="{FF2B5EF4-FFF2-40B4-BE49-F238E27FC236}">
                <a16:creationId xmlns:a16="http://schemas.microsoft.com/office/drawing/2014/main" id="{8B67D84F-83DC-49CA-99A0-24B948F14A4F}"/>
              </a:ext>
            </a:extLst>
          </p:cNvPr>
          <p:cNvSpPr/>
          <p:nvPr/>
        </p:nvSpPr>
        <p:spPr>
          <a:xfrm>
            <a:off x="4118856" y="4604063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8" name="Oval 7">
            <a:hlinkClick r:id="rId2" action="ppaction://hlinksldjump"/>
            <a:extLst>
              <a:ext uri="{FF2B5EF4-FFF2-40B4-BE49-F238E27FC236}">
                <a16:creationId xmlns:a16="http://schemas.microsoft.com/office/drawing/2014/main" id="{BCB91CF2-D2D2-4A8E-AED0-5DB77D724434}"/>
              </a:ext>
            </a:extLst>
          </p:cNvPr>
          <p:cNvSpPr/>
          <p:nvPr/>
        </p:nvSpPr>
        <p:spPr>
          <a:xfrm>
            <a:off x="4247964" y="184482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9" name="Oval 8">
            <a:hlinkClick r:id="rId2" action="ppaction://hlinksldjump"/>
            <a:extLst>
              <a:ext uri="{FF2B5EF4-FFF2-40B4-BE49-F238E27FC236}">
                <a16:creationId xmlns:a16="http://schemas.microsoft.com/office/drawing/2014/main" id="{277367C0-6191-42F4-9492-0FD022E730E2}"/>
              </a:ext>
            </a:extLst>
          </p:cNvPr>
          <p:cNvSpPr/>
          <p:nvPr/>
        </p:nvSpPr>
        <p:spPr>
          <a:xfrm>
            <a:off x="1874369" y="556560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10" name="Oval 9">
            <a:hlinkClick r:id="rId2" action="ppaction://hlinksldjump"/>
            <a:extLst>
              <a:ext uri="{FF2B5EF4-FFF2-40B4-BE49-F238E27FC236}">
                <a16:creationId xmlns:a16="http://schemas.microsoft.com/office/drawing/2014/main" id="{349FA530-CE18-4248-8173-AE6B4107B3CF}"/>
              </a:ext>
            </a:extLst>
          </p:cNvPr>
          <p:cNvSpPr/>
          <p:nvPr/>
        </p:nvSpPr>
        <p:spPr>
          <a:xfrm>
            <a:off x="5940152" y="4581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15</a:t>
            </a:r>
          </a:p>
        </p:txBody>
      </p:sp>
      <p:sp>
        <p:nvSpPr>
          <p:cNvPr id="11" name="Oval 10">
            <a:hlinkClick r:id="rId2" action="ppaction://hlinksldjump"/>
            <a:extLst>
              <a:ext uri="{FF2B5EF4-FFF2-40B4-BE49-F238E27FC236}">
                <a16:creationId xmlns:a16="http://schemas.microsoft.com/office/drawing/2014/main" id="{B2D47B30-48F0-4912-B3CE-A0E7223E1E71}"/>
              </a:ext>
            </a:extLst>
          </p:cNvPr>
          <p:cNvSpPr/>
          <p:nvPr/>
        </p:nvSpPr>
        <p:spPr>
          <a:xfrm>
            <a:off x="6009997" y="191683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17</a:t>
            </a:r>
          </a:p>
        </p:txBody>
      </p:sp>
      <p:sp>
        <p:nvSpPr>
          <p:cNvPr id="12" name="Oval 11">
            <a:hlinkClick r:id="rId2" action="ppaction://hlinksldjump"/>
            <a:extLst>
              <a:ext uri="{FF2B5EF4-FFF2-40B4-BE49-F238E27FC236}">
                <a16:creationId xmlns:a16="http://schemas.microsoft.com/office/drawing/2014/main" id="{5213B962-8D6C-4DF1-94F4-899B6095096E}"/>
              </a:ext>
            </a:extLst>
          </p:cNvPr>
          <p:cNvSpPr/>
          <p:nvPr/>
        </p:nvSpPr>
        <p:spPr>
          <a:xfrm>
            <a:off x="7509204" y="5977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3" name="Oval 12">
            <a:hlinkClick r:id="rId2" action="ppaction://hlinksldjump"/>
            <a:extLst>
              <a:ext uri="{FF2B5EF4-FFF2-40B4-BE49-F238E27FC236}">
                <a16:creationId xmlns:a16="http://schemas.microsoft.com/office/drawing/2014/main" id="{7F758175-D864-4084-A4B7-3F7880DBB765}"/>
              </a:ext>
            </a:extLst>
          </p:cNvPr>
          <p:cNvSpPr/>
          <p:nvPr/>
        </p:nvSpPr>
        <p:spPr>
          <a:xfrm>
            <a:off x="7524328" y="332977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4" name="Oval 13">
            <a:hlinkClick r:id="rId2" action="ppaction://hlinksldjump"/>
            <a:extLst>
              <a:ext uri="{FF2B5EF4-FFF2-40B4-BE49-F238E27FC236}">
                <a16:creationId xmlns:a16="http://schemas.microsoft.com/office/drawing/2014/main" id="{BD69F291-4871-4E75-9300-39CDB6E33CD3}"/>
              </a:ext>
            </a:extLst>
          </p:cNvPr>
          <p:cNvSpPr/>
          <p:nvPr/>
        </p:nvSpPr>
        <p:spPr>
          <a:xfrm>
            <a:off x="5148064" y="350100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5" name="Oval 14">
            <a:hlinkClick r:id="rId2" action="ppaction://hlinksldjump"/>
            <a:extLst>
              <a:ext uri="{FF2B5EF4-FFF2-40B4-BE49-F238E27FC236}">
                <a16:creationId xmlns:a16="http://schemas.microsoft.com/office/drawing/2014/main" id="{1E52756C-1D0F-437D-98E2-4B09C5683CB0}"/>
              </a:ext>
            </a:extLst>
          </p:cNvPr>
          <p:cNvSpPr/>
          <p:nvPr/>
        </p:nvSpPr>
        <p:spPr>
          <a:xfrm>
            <a:off x="5436096" y="587727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13</a:t>
            </a:r>
          </a:p>
        </p:txBody>
      </p:sp>
      <p:sp>
        <p:nvSpPr>
          <p:cNvPr id="16" name="Oval 15">
            <a:hlinkClick r:id="rId2" action="ppaction://hlinksldjump"/>
            <a:extLst>
              <a:ext uri="{FF2B5EF4-FFF2-40B4-BE49-F238E27FC236}">
                <a16:creationId xmlns:a16="http://schemas.microsoft.com/office/drawing/2014/main" id="{FB859BED-73D4-4ED6-A653-6ED26E9748D6}"/>
              </a:ext>
            </a:extLst>
          </p:cNvPr>
          <p:cNvSpPr/>
          <p:nvPr/>
        </p:nvSpPr>
        <p:spPr>
          <a:xfrm>
            <a:off x="7925987" y="2047238"/>
            <a:ext cx="78085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7" name="Oval 16">
            <a:hlinkClick r:id="rId3" action="ppaction://hlinksldjump"/>
            <a:extLst>
              <a:ext uri="{FF2B5EF4-FFF2-40B4-BE49-F238E27FC236}">
                <a16:creationId xmlns:a16="http://schemas.microsoft.com/office/drawing/2014/main" id="{0D2614F0-584E-4100-86DF-03D6E8FA8B5A}"/>
              </a:ext>
            </a:extLst>
          </p:cNvPr>
          <p:cNvSpPr/>
          <p:nvPr/>
        </p:nvSpPr>
        <p:spPr>
          <a:xfrm>
            <a:off x="1874369" y="4176791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18" name="Oval 17">
            <a:hlinkClick r:id="rId2" action="ppaction://hlinksldjump"/>
            <a:extLst>
              <a:ext uri="{FF2B5EF4-FFF2-40B4-BE49-F238E27FC236}">
                <a16:creationId xmlns:a16="http://schemas.microsoft.com/office/drawing/2014/main" id="{622385C9-252B-4407-B5BD-E088F4810818}"/>
              </a:ext>
            </a:extLst>
          </p:cNvPr>
          <p:cNvSpPr/>
          <p:nvPr/>
        </p:nvSpPr>
        <p:spPr>
          <a:xfrm>
            <a:off x="2851586" y="2271705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16</a:t>
            </a:r>
          </a:p>
        </p:txBody>
      </p:sp>
      <p:sp>
        <p:nvSpPr>
          <p:cNvPr id="19" name="Oval 18">
            <a:hlinkClick r:id="rId2" action="ppaction://hlinksldjump"/>
            <a:extLst>
              <a:ext uri="{FF2B5EF4-FFF2-40B4-BE49-F238E27FC236}">
                <a16:creationId xmlns:a16="http://schemas.microsoft.com/office/drawing/2014/main" id="{3970C49B-58DA-44D1-8D77-B056109F249B}"/>
              </a:ext>
            </a:extLst>
          </p:cNvPr>
          <p:cNvSpPr/>
          <p:nvPr/>
        </p:nvSpPr>
        <p:spPr>
          <a:xfrm>
            <a:off x="431540" y="314096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19</a:t>
            </a:r>
          </a:p>
        </p:txBody>
      </p:sp>
      <p:sp>
        <p:nvSpPr>
          <p:cNvPr id="20" name="Oval 19">
            <a:hlinkClick r:id="rId2" action="ppaction://hlinksldjump"/>
            <a:extLst>
              <a:ext uri="{FF2B5EF4-FFF2-40B4-BE49-F238E27FC236}">
                <a16:creationId xmlns:a16="http://schemas.microsoft.com/office/drawing/2014/main" id="{0214CB79-1AD0-44BF-86F8-5B8E6C593348}"/>
              </a:ext>
            </a:extLst>
          </p:cNvPr>
          <p:cNvSpPr/>
          <p:nvPr/>
        </p:nvSpPr>
        <p:spPr>
          <a:xfrm>
            <a:off x="435621" y="602128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18</a:t>
            </a:r>
          </a:p>
        </p:txBody>
      </p:sp>
      <p:sp>
        <p:nvSpPr>
          <p:cNvPr id="21" name="Oval 20">
            <a:hlinkClick r:id="rId2" action="ppaction://hlinksldjump"/>
            <a:extLst>
              <a:ext uri="{FF2B5EF4-FFF2-40B4-BE49-F238E27FC236}">
                <a16:creationId xmlns:a16="http://schemas.microsoft.com/office/drawing/2014/main" id="{45A07036-80A7-4D6F-A0C9-CF2F8FDE80DE}"/>
              </a:ext>
            </a:extLst>
          </p:cNvPr>
          <p:cNvSpPr/>
          <p:nvPr/>
        </p:nvSpPr>
        <p:spPr>
          <a:xfrm>
            <a:off x="7956376" y="472514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22" name="Oval 21">
            <a:hlinkClick r:id="rId2" action="ppaction://hlinksldjump"/>
            <a:extLst>
              <a:ext uri="{FF2B5EF4-FFF2-40B4-BE49-F238E27FC236}">
                <a16:creationId xmlns:a16="http://schemas.microsoft.com/office/drawing/2014/main" id="{273CACDB-DAC3-461B-AADF-F68F8E0FD11F}"/>
              </a:ext>
            </a:extLst>
          </p:cNvPr>
          <p:cNvSpPr/>
          <p:nvPr/>
        </p:nvSpPr>
        <p:spPr>
          <a:xfrm>
            <a:off x="449689" y="132339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3" name="Oval 22">
            <a:hlinkClick r:id="rId2" action="ppaction://hlinksldjump"/>
            <a:extLst>
              <a:ext uri="{FF2B5EF4-FFF2-40B4-BE49-F238E27FC236}">
                <a16:creationId xmlns:a16="http://schemas.microsoft.com/office/drawing/2014/main" id="{00EEEC16-001E-4C85-8C72-6675B10B053D}"/>
              </a:ext>
            </a:extLst>
          </p:cNvPr>
          <p:cNvSpPr/>
          <p:nvPr/>
        </p:nvSpPr>
        <p:spPr>
          <a:xfrm>
            <a:off x="3326768" y="592564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6" name="Dikdörtgen: Üst Köşeleri Yuvarlatılmış 25">
            <a:extLst>
              <a:ext uri="{FF2B5EF4-FFF2-40B4-BE49-F238E27FC236}">
                <a16:creationId xmlns:a16="http://schemas.microsoft.com/office/drawing/2014/main" id="{A9A965C7-30BC-4184-9F3F-2D19907F437E}"/>
              </a:ext>
            </a:extLst>
          </p:cNvPr>
          <p:cNvSpPr/>
          <p:nvPr/>
        </p:nvSpPr>
        <p:spPr>
          <a:xfrm>
            <a:off x="2666457" y="404664"/>
            <a:ext cx="4209799" cy="1080120"/>
          </a:xfrm>
          <a:prstGeom prst="round2Same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400" dirty="0" err="1">
                <a:latin typeface="Comic Sans MS" panose="030F0702030302020204" pitchFamily="66" charset="0"/>
              </a:rPr>
              <a:t>Eleven</a:t>
            </a:r>
            <a:endParaRPr lang="tr-TR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169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hlinkClick r:id="rId2" action="ppaction://hlinksldjump"/>
            <a:extLst>
              <a:ext uri="{FF2B5EF4-FFF2-40B4-BE49-F238E27FC236}">
                <a16:creationId xmlns:a16="http://schemas.microsoft.com/office/drawing/2014/main" id="{F86DF1AA-5B64-4C88-B325-880A5DEE85D8}"/>
              </a:ext>
            </a:extLst>
          </p:cNvPr>
          <p:cNvSpPr/>
          <p:nvPr/>
        </p:nvSpPr>
        <p:spPr>
          <a:xfrm>
            <a:off x="1331640" y="206084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5" name="Oval 4">
            <a:hlinkClick r:id="rId2" action="ppaction://hlinksldjump"/>
            <a:extLst>
              <a:ext uri="{FF2B5EF4-FFF2-40B4-BE49-F238E27FC236}">
                <a16:creationId xmlns:a16="http://schemas.microsoft.com/office/drawing/2014/main" id="{CCD5224D-84C6-42BF-AF5B-85FEDCCC2B19}"/>
              </a:ext>
            </a:extLst>
          </p:cNvPr>
          <p:cNvSpPr/>
          <p:nvPr/>
        </p:nvSpPr>
        <p:spPr>
          <a:xfrm>
            <a:off x="3059832" y="350100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6" name="Oval 5">
            <a:hlinkClick r:id="rId2" action="ppaction://hlinksldjump"/>
            <a:extLst>
              <a:ext uri="{FF2B5EF4-FFF2-40B4-BE49-F238E27FC236}">
                <a16:creationId xmlns:a16="http://schemas.microsoft.com/office/drawing/2014/main" id="{7C2BC243-E0F6-42A6-9A1D-00CBC74E113E}"/>
              </a:ext>
            </a:extLst>
          </p:cNvPr>
          <p:cNvSpPr/>
          <p:nvPr/>
        </p:nvSpPr>
        <p:spPr>
          <a:xfrm>
            <a:off x="539552" y="4581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7" name="Oval 6">
            <a:hlinkClick r:id="rId2" action="ppaction://hlinksldjump"/>
            <a:extLst>
              <a:ext uri="{FF2B5EF4-FFF2-40B4-BE49-F238E27FC236}">
                <a16:creationId xmlns:a16="http://schemas.microsoft.com/office/drawing/2014/main" id="{8B67D84F-83DC-49CA-99A0-24B948F14A4F}"/>
              </a:ext>
            </a:extLst>
          </p:cNvPr>
          <p:cNvSpPr/>
          <p:nvPr/>
        </p:nvSpPr>
        <p:spPr>
          <a:xfrm>
            <a:off x="4118856" y="4604063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8" name="Oval 7">
            <a:hlinkClick r:id="rId2" action="ppaction://hlinksldjump"/>
            <a:extLst>
              <a:ext uri="{FF2B5EF4-FFF2-40B4-BE49-F238E27FC236}">
                <a16:creationId xmlns:a16="http://schemas.microsoft.com/office/drawing/2014/main" id="{BCB91CF2-D2D2-4A8E-AED0-5DB77D724434}"/>
              </a:ext>
            </a:extLst>
          </p:cNvPr>
          <p:cNvSpPr/>
          <p:nvPr/>
        </p:nvSpPr>
        <p:spPr>
          <a:xfrm>
            <a:off x="4247964" y="184482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9" name="Oval 8">
            <a:hlinkClick r:id="rId2" action="ppaction://hlinksldjump"/>
            <a:extLst>
              <a:ext uri="{FF2B5EF4-FFF2-40B4-BE49-F238E27FC236}">
                <a16:creationId xmlns:a16="http://schemas.microsoft.com/office/drawing/2014/main" id="{277367C0-6191-42F4-9492-0FD022E730E2}"/>
              </a:ext>
            </a:extLst>
          </p:cNvPr>
          <p:cNvSpPr/>
          <p:nvPr/>
        </p:nvSpPr>
        <p:spPr>
          <a:xfrm>
            <a:off x="1874369" y="556560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10" name="Oval 9">
            <a:hlinkClick r:id="rId2" action="ppaction://hlinksldjump"/>
            <a:extLst>
              <a:ext uri="{FF2B5EF4-FFF2-40B4-BE49-F238E27FC236}">
                <a16:creationId xmlns:a16="http://schemas.microsoft.com/office/drawing/2014/main" id="{349FA530-CE18-4248-8173-AE6B4107B3CF}"/>
              </a:ext>
            </a:extLst>
          </p:cNvPr>
          <p:cNvSpPr/>
          <p:nvPr/>
        </p:nvSpPr>
        <p:spPr>
          <a:xfrm>
            <a:off x="5940152" y="4581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15</a:t>
            </a:r>
          </a:p>
        </p:txBody>
      </p:sp>
      <p:sp>
        <p:nvSpPr>
          <p:cNvPr id="11" name="Oval 10">
            <a:hlinkClick r:id="rId2" action="ppaction://hlinksldjump"/>
            <a:extLst>
              <a:ext uri="{FF2B5EF4-FFF2-40B4-BE49-F238E27FC236}">
                <a16:creationId xmlns:a16="http://schemas.microsoft.com/office/drawing/2014/main" id="{B2D47B30-48F0-4912-B3CE-A0E7223E1E71}"/>
              </a:ext>
            </a:extLst>
          </p:cNvPr>
          <p:cNvSpPr/>
          <p:nvPr/>
        </p:nvSpPr>
        <p:spPr>
          <a:xfrm>
            <a:off x="6009997" y="191683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17</a:t>
            </a:r>
          </a:p>
        </p:txBody>
      </p:sp>
      <p:sp>
        <p:nvSpPr>
          <p:cNvPr id="12" name="Oval 11">
            <a:hlinkClick r:id="rId2" action="ppaction://hlinksldjump"/>
            <a:extLst>
              <a:ext uri="{FF2B5EF4-FFF2-40B4-BE49-F238E27FC236}">
                <a16:creationId xmlns:a16="http://schemas.microsoft.com/office/drawing/2014/main" id="{5213B962-8D6C-4DF1-94F4-899B6095096E}"/>
              </a:ext>
            </a:extLst>
          </p:cNvPr>
          <p:cNvSpPr/>
          <p:nvPr/>
        </p:nvSpPr>
        <p:spPr>
          <a:xfrm>
            <a:off x="7509204" y="5977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3" name="Oval 12">
            <a:hlinkClick r:id="rId2" action="ppaction://hlinksldjump"/>
            <a:extLst>
              <a:ext uri="{FF2B5EF4-FFF2-40B4-BE49-F238E27FC236}">
                <a16:creationId xmlns:a16="http://schemas.microsoft.com/office/drawing/2014/main" id="{7F758175-D864-4084-A4B7-3F7880DBB765}"/>
              </a:ext>
            </a:extLst>
          </p:cNvPr>
          <p:cNvSpPr/>
          <p:nvPr/>
        </p:nvSpPr>
        <p:spPr>
          <a:xfrm>
            <a:off x="7524328" y="332977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4" name="Oval 13">
            <a:hlinkClick r:id="rId2" action="ppaction://hlinksldjump"/>
            <a:extLst>
              <a:ext uri="{FF2B5EF4-FFF2-40B4-BE49-F238E27FC236}">
                <a16:creationId xmlns:a16="http://schemas.microsoft.com/office/drawing/2014/main" id="{BD69F291-4871-4E75-9300-39CDB6E33CD3}"/>
              </a:ext>
            </a:extLst>
          </p:cNvPr>
          <p:cNvSpPr/>
          <p:nvPr/>
        </p:nvSpPr>
        <p:spPr>
          <a:xfrm>
            <a:off x="5148064" y="350100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5" name="Oval 14">
            <a:hlinkClick r:id="rId2" action="ppaction://hlinksldjump"/>
            <a:extLst>
              <a:ext uri="{FF2B5EF4-FFF2-40B4-BE49-F238E27FC236}">
                <a16:creationId xmlns:a16="http://schemas.microsoft.com/office/drawing/2014/main" id="{1E52756C-1D0F-437D-98E2-4B09C5683CB0}"/>
              </a:ext>
            </a:extLst>
          </p:cNvPr>
          <p:cNvSpPr/>
          <p:nvPr/>
        </p:nvSpPr>
        <p:spPr>
          <a:xfrm>
            <a:off x="5436096" y="587727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13</a:t>
            </a:r>
          </a:p>
        </p:txBody>
      </p:sp>
      <p:sp>
        <p:nvSpPr>
          <p:cNvPr id="16" name="Oval 15">
            <a:hlinkClick r:id="rId2" action="ppaction://hlinksldjump"/>
            <a:extLst>
              <a:ext uri="{FF2B5EF4-FFF2-40B4-BE49-F238E27FC236}">
                <a16:creationId xmlns:a16="http://schemas.microsoft.com/office/drawing/2014/main" id="{FB859BED-73D4-4ED6-A653-6ED26E9748D6}"/>
              </a:ext>
            </a:extLst>
          </p:cNvPr>
          <p:cNvSpPr/>
          <p:nvPr/>
        </p:nvSpPr>
        <p:spPr>
          <a:xfrm>
            <a:off x="7925987" y="2047238"/>
            <a:ext cx="78085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7" name="Oval 16">
            <a:hlinkClick r:id="rId2" action="ppaction://hlinksldjump"/>
            <a:extLst>
              <a:ext uri="{FF2B5EF4-FFF2-40B4-BE49-F238E27FC236}">
                <a16:creationId xmlns:a16="http://schemas.microsoft.com/office/drawing/2014/main" id="{0D2614F0-584E-4100-86DF-03D6E8FA8B5A}"/>
              </a:ext>
            </a:extLst>
          </p:cNvPr>
          <p:cNvSpPr/>
          <p:nvPr/>
        </p:nvSpPr>
        <p:spPr>
          <a:xfrm>
            <a:off x="1874369" y="4176791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18" name="Oval 17">
            <a:hlinkClick r:id="rId2" action="ppaction://hlinksldjump"/>
            <a:extLst>
              <a:ext uri="{FF2B5EF4-FFF2-40B4-BE49-F238E27FC236}">
                <a16:creationId xmlns:a16="http://schemas.microsoft.com/office/drawing/2014/main" id="{622385C9-252B-4407-B5BD-E088F4810818}"/>
              </a:ext>
            </a:extLst>
          </p:cNvPr>
          <p:cNvSpPr/>
          <p:nvPr/>
        </p:nvSpPr>
        <p:spPr>
          <a:xfrm>
            <a:off x="2851586" y="2271705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16</a:t>
            </a:r>
          </a:p>
        </p:txBody>
      </p:sp>
      <p:sp>
        <p:nvSpPr>
          <p:cNvPr id="19" name="Oval 18">
            <a:hlinkClick r:id="rId2" action="ppaction://hlinksldjump"/>
            <a:extLst>
              <a:ext uri="{FF2B5EF4-FFF2-40B4-BE49-F238E27FC236}">
                <a16:creationId xmlns:a16="http://schemas.microsoft.com/office/drawing/2014/main" id="{3970C49B-58DA-44D1-8D77-B056109F249B}"/>
              </a:ext>
            </a:extLst>
          </p:cNvPr>
          <p:cNvSpPr/>
          <p:nvPr/>
        </p:nvSpPr>
        <p:spPr>
          <a:xfrm>
            <a:off x="431540" y="314096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19</a:t>
            </a:r>
          </a:p>
        </p:txBody>
      </p:sp>
      <p:sp>
        <p:nvSpPr>
          <p:cNvPr id="20" name="Oval 19">
            <a:hlinkClick r:id="rId2" action="ppaction://hlinksldjump"/>
            <a:extLst>
              <a:ext uri="{FF2B5EF4-FFF2-40B4-BE49-F238E27FC236}">
                <a16:creationId xmlns:a16="http://schemas.microsoft.com/office/drawing/2014/main" id="{0214CB79-1AD0-44BF-86F8-5B8E6C593348}"/>
              </a:ext>
            </a:extLst>
          </p:cNvPr>
          <p:cNvSpPr/>
          <p:nvPr/>
        </p:nvSpPr>
        <p:spPr>
          <a:xfrm>
            <a:off x="435621" y="602128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18</a:t>
            </a:r>
          </a:p>
        </p:txBody>
      </p:sp>
      <p:sp>
        <p:nvSpPr>
          <p:cNvPr id="21" name="Oval 20">
            <a:hlinkClick r:id="rId3" action="ppaction://hlinksldjump"/>
            <a:extLst>
              <a:ext uri="{FF2B5EF4-FFF2-40B4-BE49-F238E27FC236}">
                <a16:creationId xmlns:a16="http://schemas.microsoft.com/office/drawing/2014/main" id="{45A07036-80A7-4D6F-A0C9-CF2F8FDE80DE}"/>
              </a:ext>
            </a:extLst>
          </p:cNvPr>
          <p:cNvSpPr/>
          <p:nvPr/>
        </p:nvSpPr>
        <p:spPr>
          <a:xfrm>
            <a:off x="7956376" y="472514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22" name="Oval 21">
            <a:hlinkClick r:id="rId2" action="ppaction://hlinksldjump"/>
            <a:extLst>
              <a:ext uri="{FF2B5EF4-FFF2-40B4-BE49-F238E27FC236}">
                <a16:creationId xmlns:a16="http://schemas.microsoft.com/office/drawing/2014/main" id="{273CACDB-DAC3-461B-AADF-F68F8E0FD11F}"/>
              </a:ext>
            </a:extLst>
          </p:cNvPr>
          <p:cNvSpPr/>
          <p:nvPr/>
        </p:nvSpPr>
        <p:spPr>
          <a:xfrm>
            <a:off x="449689" y="132339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3" name="Oval 22">
            <a:hlinkClick r:id="rId2" action="ppaction://hlinksldjump"/>
            <a:extLst>
              <a:ext uri="{FF2B5EF4-FFF2-40B4-BE49-F238E27FC236}">
                <a16:creationId xmlns:a16="http://schemas.microsoft.com/office/drawing/2014/main" id="{00EEEC16-001E-4C85-8C72-6675B10B053D}"/>
              </a:ext>
            </a:extLst>
          </p:cNvPr>
          <p:cNvSpPr/>
          <p:nvPr/>
        </p:nvSpPr>
        <p:spPr>
          <a:xfrm>
            <a:off x="3326768" y="592564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6" name="Dikdörtgen: Üst Köşeleri Yuvarlatılmış 25">
            <a:extLst>
              <a:ext uri="{FF2B5EF4-FFF2-40B4-BE49-F238E27FC236}">
                <a16:creationId xmlns:a16="http://schemas.microsoft.com/office/drawing/2014/main" id="{A9A965C7-30BC-4184-9F3F-2D19907F437E}"/>
              </a:ext>
            </a:extLst>
          </p:cNvPr>
          <p:cNvSpPr/>
          <p:nvPr/>
        </p:nvSpPr>
        <p:spPr>
          <a:xfrm>
            <a:off x="2666457" y="404664"/>
            <a:ext cx="4209799" cy="1080120"/>
          </a:xfrm>
          <a:prstGeom prst="round2Same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400" dirty="0" err="1">
                <a:latin typeface="Comic Sans MS" panose="030F0702030302020204" pitchFamily="66" charset="0"/>
              </a:rPr>
              <a:t>Twenty</a:t>
            </a:r>
            <a:endParaRPr lang="tr-TR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800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hlinkClick r:id="rId2" action="ppaction://hlinksldjump"/>
            <a:extLst>
              <a:ext uri="{FF2B5EF4-FFF2-40B4-BE49-F238E27FC236}">
                <a16:creationId xmlns:a16="http://schemas.microsoft.com/office/drawing/2014/main" id="{F86DF1AA-5B64-4C88-B325-880A5DEE85D8}"/>
              </a:ext>
            </a:extLst>
          </p:cNvPr>
          <p:cNvSpPr/>
          <p:nvPr/>
        </p:nvSpPr>
        <p:spPr>
          <a:xfrm>
            <a:off x="1331640" y="206084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5" name="Oval 4">
            <a:hlinkClick r:id="rId2" action="ppaction://hlinksldjump"/>
            <a:extLst>
              <a:ext uri="{FF2B5EF4-FFF2-40B4-BE49-F238E27FC236}">
                <a16:creationId xmlns:a16="http://schemas.microsoft.com/office/drawing/2014/main" id="{CCD5224D-84C6-42BF-AF5B-85FEDCCC2B19}"/>
              </a:ext>
            </a:extLst>
          </p:cNvPr>
          <p:cNvSpPr/>
          <p:nvPr/>
        </p:nvSpPr>
        <p:spPr>
          <a:xfrm>
            <a:off x="3059832" y="350100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6" name="Oval 5">
            <a:hlinkClick r:id="rId2" action="ppaction://hlinksldjump"/>
            <a:extLst>
              <a:ext uri="{FF2B5EF4-FFF2-40B4-BE49-F238E27FC236}">
                <a16:creationId xmlns:a16="http://schemas.microsoft.com/office/drawing/2014/main" id="{7C2BC243-E0F6-42A6-9A1D-00CBC74E113E}"/>
              </a:ext>
            </a:extLst>
          </p:cNvPr>
          <p:cNvSpPr/>
          <p:nvPr/>
        </p:nvSpPr>
        <p:spPr>
          <a:xfrm>
            <a:off x="539552" y="4581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7" name="Oval 6">
            <a:hlinkClick r:id="rId2" action="ppaction://hlinksldjump"/>
            <a:extLst>
              <a:ext uri="{FF2B5EF4-FFF2-40B4-BE49-F238E27FC236}">
                <a16:creationId xmlns:a16="http://schemas.microsoft.com/office/drawing/2014/main" id="{8B67D84F-83DC-49CA-99A0-24B948F14A4F}"/>
              </a:ext>
            </a:extLst>
          </p:cNvPr>
          <p:cNvSpPr/>
          <p:nvPr/>
        </p:nvSpPr>
        <p:spPr>
          <a:xfrm>
            <a:off x="4118856" y="4604063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8" name="Oval 7">
            <a:hlinkClick r:id="rId2" action="ppaction://hlinksldjump"/>
            <a:extLst>
              <a:ext uri="{FF2B5EF4-FFF2-40B4-BE49-F238E27FC236}">
                <a16:creationId xmlns:a16="http://schemas.microsoft.com/office/drawing/2014/main" id="{BCB91CF2-D2D2-4A8E-AED0-5DB77D724434}"/>
              </a:ext>
            </a:extLst>
          </p:cNvPr>
          <p:cNvSpPr/>
          <p:nvPr/>
        </p:nvSpPr>
        <p:spPr>
          <a:xfrm>
            <a:off x="4247964" y="184482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9" name="Oval 8">
            <a:hlinkClick r:id="rId2" action="ppaction://hlinksldjump"/>
            <a:extLst>
              <a:ext uri="{FF2B5EF4-FFF2-40B4-BE49-F238E27FC236}">
                <a16:creationId xmlns:a16="http://schemas.microsoft.com/office/drawing/2014/main" id="{277367C0-6191-42F4-9492-0FD022E730E2}"/>
              </a:ext>
            </a:extLst>
          </p:cNvPr>
          <p:cNvSpPr/>
          <p:nvPr/>
        </p:nvSpPr>
        <p:spPr>
          <a:xfrm>
            <a:off x="1874369" y="556560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10" name="Oval 9">
            <a:hlinkClick r:id="rId2" action="ppaction://hlinksldjump"/>
            <a:extLst>
              <a:ext uri="{FF2B5EF4-FFF2-40B4-BE49-F238E27FC236}">
                <a16:creationId xmlns:a16="http://schemas.microsoft.com/office/drawing/2014/main" id="{349FA530-CE18-4248-8173-AE6B4107B3CF}"/>
              </a:ext>
            </a:extLst>
          </p:cNvPr>
          <p:cNvSpPr/>
          <p:nvPr/>
        </p:nvSpPr>
        <p:spPr>
          <a:xfrm>
            <a:off x="5940152" y="4581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15</a:t>
            </a:r>
          </a:p>
        </p:txBody>
      </p:sp>
      <p:sp>
        <p:nvSpPr>
          <p:cNvPr id="11" name="Oval 10">
            <a:hlinkClick r:id="rId2" action="ppaction://hlinksldjump"/>
            <a:extLst>
              <a:ext uri="{FF2B5EF4-FFF2-40B4-BE49-F238E27FC236}">
                <a16:creationId xmlns:a16="http://schemas.microsoft.com/office/drawing/2014/main" id="{B2D47B30-48F0-4912-B3CE-A0E7223E1E71}"/>
              </a:ext>
            </a:extLst>
          </p:cNvPr>
          <p:cNvSpPr/>
          <p:nvPr/>
        </p:nvSpPr>
        <p:spPr>
          <a:xfrm>
            <a:off x="6009997" y="191683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17</a:t>
            </a:r>
          </a:p>
        </p:txBody>
      </p:sp>
      <p:sp>
        <p:nvSpPr>
          <p:cNvPr id="12" name="Oval 11">
            <a:hlinkClick r:id="rId2" action="ppaction://hlinksldjump"/>
            <a:extLst>
              <a:ext uri="{FF2B5EF4-FFF2-40B4-BE49-F238E27FC236}">
                <a16:creationId xmlns:a16="http://schemas.microsoft.com/office/drawing/2014/main" id="{5213B962-8D6C-4DF1-94F4-899B6095096E}"/>
              </a:ext>
            </a:extLst>
          </p:cNvPr>
          <p:cNvSpPr/>
          <p:nvPr/>
        </p:nvSpPr>
        <p:spPr>
          <a:xfrm>
            <a:off x="7509204" y="5977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3" name="Oval 12">
            <a:hlinkClick r:id="rId2" action="ppaction://hlinksldjump"/>
            <a:extLst>
              <a:ext uri="{FF2B5EF4-FFF2-40B4-BE49-F238E27FC236}">
                <a16:creationId xmlns:a16="http://schemas.microsoft.com/office/drawing/2014/main" id="{7F758175-D864-4084-A4B7-3F7880DBB765}"/>
              </a:ext>
            </a:extLst>
          </p:cNvPr>
          <p:cNvSpPr/>
          <p:nvPr/>
        </p:nvSpPr>
        <p:spPr>
          <a:xfrm>
            <a:off x="7524328" y="332977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4" name="Oval 13">
            <a:hlinkClick r:id="rId3" action="ppaction://hlinksldjump"/>
            <a:extLst>
              <a:ext uri="{FF2B5EF4-FFF2-40B4-BE49-F238E27FC236}">
                <a16:creationId xmlns:a16="http://schemas.microsoft.com/office/drawing/2014/main" id="{BD69F291-4871-4E75-9300-39CDB6E33CD3}"/>
              </a:ext>
            </a:extLst>
          </p:cNvPr>
          <p:cNvSpPr/>
          <p:nvPr/>
        </p:nvSpPr>
        <p:spPr>
          <a:xfrm>
            <a:off x="5148064" y="350100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5" name="Oval 14">
            <a:hlinkClick r:id="rId2" action="ppaction://hlinksldjump"/>
            <a:extLst>
              <a:ext uri="{FF2B5EF4-FFF2-40B4-BE49-F238E27FC236}">
                <a16:creationId xmlns:a16="http://schemas.microsoft.com/office/drawing/2014/main" id="{1E52756C-1D0F-437D-98E2-4B09C5683CB0}"/>
              </a:ext>
            </a:extLst>
          </p:cNvPr>
          <p:cNvSpPr/>
          <p:nvPr/>
        </p:nvSpPr>
        <p:spPr>
          <a:xfrm>
            <a:off x="5436096" y="587727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13</a:t>
            </a:r>
          </a:p>
        </p:txBody>
      </p:sp>
      <p:sp>
        <p:nvSpPr>
          <p:cNvPr id="16" name="Oval 15">
            <a:hlinkClick r:id="rId2" action="ppaction://hlinksldjump"/>
            <a:extLst>
              <a:ext uri="{FF2B5EF4-FFF2-40B4-BE49-F238E27FC236}">
                <a16:creationId xmlns:a16="http://schemas.microsoft.com/office/drawing/2014/main" id="{FB859BED-73D4-4ED6-A653-6ED26E9748D6}"/>
              </a:ext>
            </a:extLst>
          </p:cNvPr>
          <p:cNvSpPr/>
          <p:nvPr/>
        </p:nvSpPr>
        <p:spPr>
          <a:xfrm>
            <a:off x="7925987" y="2047238"/>
            <a:ext cx="78085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7" name="Oval 16">
            <a:hlinkClick r:id="rId2" action="ppaction://hlinksldjump"/>
            <a:extLst>
              <a:ext uri="{FF2B5EF4-FFF2-40B4-BE49-F238E27FC236}">
                <a16:creationId xmlns:a16="http://schemas.microsoft.com/office/drawing/2014/main" id="{0D2614F0-584E-4100-86DF-03D6E8FA8B5A}"/>
              </a:ext>
            </a:extLst>
          </p:cNvPr>
          <p:cNvSpPr/>
          <p:nvPr/>
        </p:nvSpPr>
        <p:spPr>
          <a:xfrm>
            <a:off x="1874369" y="4176791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18" name="Oval 17">
            <a:hlinkClick r:id="rId2" action="ppaction://hlinksldjump"/>
            <a:extLst>
              <a:ext uri="{FF2B5EF4-FFF2-40B4-BE49-F238E27FC236}">
                <a16:creationId xmlns:a16="http://schemas.microsoft.com/office/drawing/2014/main" id="{622385C9-252B-4407-B5BD-E088F4810818}"/>
              </a:ext>
            </a:extLst>
          </p:cNvPr>
          <p:cNvSpPr/>
          <p:nvPr/>
        </p:nvSpPr>
        <p:spPr>
          <a:xfrm>
            <a:off x="2851586" y="2271705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16</a:t>
            </a:r>
          </a:p>
        </p:txBody>
      </p:sp>
      <p:sp>
        <p:nvSpPr>
          <p:cNvPr id="19" name="Oval 18">
            <a:hlinkClick r:id="rId2" action="ppaction://hlinksldjump"/>
            <a:extLst>
              <a:ext uri="{FF2B5EF4-FFF2-40B4-BE49-F238E27FC236}">
                <a16:creationId xmlns:a16="http://schemas.microsoft.com/office/drawing/2014/main" id="{3970C49B-58DA-44D1-8D77-B056109F249B}"/>
              </a:ext>
            </a:extLst>
          </p:cNvPr>
          <p:cNvSpPr/>
          <p:nvPr/>
        </p:nvSpPr>
        <p:spPr>
          <a:xfrm>
            <a:off x="431540" y="314096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19</a:t>
            </a:r>
          </a:p>
        </p:txBody>
      </p:sp>
      <p:sp>
        <p:nvSpPr>
          <p:cNvPr id="20" name="Oval 19">
            <a:hlinkClick r:id="rId2" action="ppaction://hlinksldjump"/>
            <a:extLst>
              <a:ext uri="{FF2B5EF4-FFF2-40B4-BE49-F238E27FC236}">
                <a16:creationId xmlns:a16="http://schemas.microsoft.com/office/drawing/2014/main" id="{0214CB79-1AD0-44BF-86F8-5B8E6C593348}"/>
              </a:ext>
            </a:extLst>
          </p:cNvPr>
          <p:cNvSpPr/>
          <p:nvPr/>
        </p:nvSpPr>
        <p:spPr>
          <a:xfrm>
            <a:off x="435621" y="602128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18</a:t>
            </a:r>
          </a:p>
        </p:txBody>
      </p:sp>
      <p:sp>
        <p:nvSpPr>
          <p:cNvPr id="21" name="Oval 20">
            <a:hlinkClick r:id="rId2" action="ppaction://hlinksldjump"/>
            <a:extLst>
              <a:ext uri="{FF2B5EF4-FFF2-40B4-BE49-F238E27FC236}">
                <a16:creationId xmlns:a16="http://schemas.microsoft.com/office/drawing/2014/main" id="{45A07036-80A7-4D6F-A0C9-CF2F8FDE80DE}"/>
              </a:ext>
            </a:extLst>
          </p:cNvPr>
          <p:cNvSpPr/>
          <p:nvPr/>
        </p:nvSpPr>
        <p:spPr>
          <a:xfrm>
            <a:off x="7956376" y="472514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22" name="Oval 21">
            <a:hlinkClick r:id="rId2" action="ppaction://hlinksldjump"/>
            <a:extLst>
              <a:ext uri="{FF2B5EF4-FFF2-40B4-BE49-F238E27FC236}">
                <a16:creationId xmlns:a16="http://schemas.microsoft.com/office/drawing/2014/main" id="{273CACDB-DAC3-461B-AADF-F68F8E0FD11F}"/>
              </a:ext>
            </a:extLst>
          </p:cNvPr>
          <p:cNvSpPr/>
          <p:nvPr/>
        </p:nvSpPr>
        <p:spPr>
          <a:xfrm>
            <a:off x="449689" y="132339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3" name="Oval 22">
            <a:hlinkClick r:id="rId2" action="ppaction://hlinksldjump"/>
            <a:extLst>
              <a:ext uri="{FF2B5EF4-FFF2-40B4-BE49-F238E27FC236}">
                <a16:creationId xmlns:a16="http://schemas.microsoft.com/office/drawing/2014/main" id="{00EEEC16-001E-4C85-8C72-6675B10B053D}"/>
              </a:ext>
            </a:extLst>
          </p:cNvPr>
          <p:cNvSpPr/>
          <p:nvPr/>
        </p:nvSpPr>
        <p:spPr>
          <a:xfrm>
            <a:off x="3326768" y="592564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6" name="Dikdörtgen: Üst Köşeleri Yuvarlatılmış 25">
            <a:extLst>
              <a:ext uri="{FF2B5EF4-FFF2-40B4-BE49-F238E27FC236}">
                <a16:creationId xmlns:a16="http://schemas.microsoft.com/office/drawing/2014/main" id="{A9A965C7-30BC-4184-9F3F-2D19907F437E}"/>
              </a:ext>
            </a:extLst>
          </p:cNvPr>
          <p:cNvSpPr/>
          <p:nvPr/>
        </p:nvSpPr>
        <p:spPr>
          <a:xfrm>
            <a:off x="2666457" y="404664"/>
            <a:ext cx="4209799" cy="1080120"/>
          </a:xfrm>
          <a:prstGeom prst="round2Same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400" dirty="0">
                <a:latin typeface="Comic Sans MS" panose="030F0702030302020204" pitchFamily="66" charset="0"/>
              </a:rPr>
              <a:t>Three</a:t>
            </a:r>
          </a:p>
        </p:txBody>
      </p:sp>
    </p:spTree>
    <p:extLst>
      <p:ext uri="{BB962C8B-B14F-4D97-AF65-F5344CB8AC3E}">
        <p14:creationId xmlns:p14="http://schemas.microsoft.com/office/powerpoint/2010/main" val="1808264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hlinkClick r:id="rId2" action="ppaction://hlinksldjump"/>
            <a:extLst>
              <a:ext uri="{FF2B5EF4-FFF2-40B4-BE49-F238E27FC236}">
                <a16:creationId xmlns:a16="http://schemas.microsoft.com/office/drawing/2014/main" id="{F86DF1AA-5B64-4C88-B325-880A5DEE85D8}"/>
              </a:ext>
            </a:extLst>
          </p:cNvPr>
          <p:cNvSpPr/>
          <p:nvPr/>
        </p:nvSpPr>
        <p:spPr>
          <a:xfrm>
            <a:off x="1331640" y="206084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5" name="Oval 4">
            <a:hlinkClick r:id="rId2" action="ppaction://hlinksldjump"/>
            <a:extLst>
              <a:ext uri="{FF2B5EF4-FFF2-40B4-BE49-F238E27FC236}">
                <a16:creationId xmlns:a16="http://schemas.microsoft.com/office/drawing/2014/main" id="{CCD5224D-84C6-42BF-AF5B-85FEDCCC2B19}"/>
              </a:ext>
            </a:extLst>
          </p:cNvPr>
          <p:cNvSpPr/>
          <p:nvPr/>
        </p:nvSpPr>
        <p:spPr>
          <a:xfrm>
            <a:off x="3059832" y="350100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6" name="Oval 5">
            <a:hlinkClick r:id="rId2" action="ppaction://hlinksldjump"/>
            <a:extLst>
              <a:ext uri="{FF2B5EF4-FFF2-40B4-BE49-F238E27FC236}">
                <a16:creationId xmlns:a16="http://schemas.microsoft.com/office/drawing/2014/main" id="{7C2BC243-E0F6-42A6-9A1D-00CBC74E113E}"/>
              </a:ext>
            </a:extLst>
          </p:cNvPr>
          <p:cNvSpPr/>
          <p:nvPr/>
        </p:nvSpPr>
        <p:spPr>
          <a:xfrm>
            <a:off x="539552" y="4581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7" name="Oval 6">
            <a:hlinkClick r:id="rId2" action="ppaction://hlinksldjump"/>
            <a:extLst>
              <a:ext uri="{FF2B5EF4-FFF2-40B4-BE49-F238E27FC236}">
                <a16:creationId xmlns:a16="http://schemas.microsoft.com/office/drawing/2014/main" id="{8B67D84F-83DC-49CA-99A0-24B948F14A4F}"/>
              </a:ext>
            </a:extLst>
          </p:cNvPr>
          <p:cNvSpPr/>
          <p:nvPr/>
        </p:nvSpPr>
        <p:spPr>
          <a:xfrm>
            <a:off x="4118856" y="4604063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8" name="Oval 7">
            <a:hlinkClick r:id="rId2" action="ppaction://hlinksldjump"/>
            <a:extLst>
              <a:ext uri="{FF2B5EF4-FFF2-40B4-BE49-F238E27FC236}">
                <a16:creationId xmlns:a16="http://schemas.microsoft.com/office/drawing/2014/main" id="{BCB91CF2-D2D2-4A8E-AED0-5DB77D724434}"/>
              </a:ext>
            </a:extLst>
          </p:cNvPr>
          <p:cNvSpPr/>
          <p:nvPr/>
        </p:nvSpPr>
        <p:spPr>
          <a:xfrm>
            <a:off x="4247964" y="184482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9" name="Oval 8">
            <a:hlinkClick r:id="rId3" action="ppaction://hlinksldjump"/>
            <a:extLst>
              <a:ext uri="{FF2B5EF4-FFF2-40B4-BE49-F238E27FC236}">
                <a16:creationId xmlns:a16="http://schemas.microsoft.com/office/drawing/2014/main" id="{277367C0-6191-42F4-9492-0FD022E730E2}"/>
              </a:ext>
            </a:extLst>
          </p:cNvPr>
          <p:cNvSpPr/>
          <p:nvPr/>
        </p:nvSpPr>
        <p:spPr>
          <a:xfrm>
            <a:off x="1874369" y="556560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10" name="Oval 9">
            <a:hlinkClick r:id="rId2" action="ppaction://hlinksldjump"/>
            <a:extLst>
              <a:ext uri="{FF2B5EF4-FFF2-40B4-BE49-F238E27FC236}">
                <a16:creationId xmlns:a16="http://schemas.microsoft.com/office/drawing/2014/main" id="{349FA530-CE18-4248-8173-AE6B4107B3CF}"/>
              </a:ext>
            </a:extLst>
          </p:cNvPr>
          <p:cNvSpPr/>
          <p:nvPr/>
        </p:nvSpPr>
        <p:spPr>
          <a:xfrm>
            <a:off x="5940152" y="4581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15</a:t>
            </a:r>
          </a:p>
        </p:txBody>
      </p:sp>
      <p:sp>
        <p:nvSpPr>
          <p:cNvPr id="11" name="Oval 10">
            <a:hlinkClick r:id="rId2" action="ppaction://hlinksldjump"/>
            <a:extLst>
              <a:ext uri="{FF2B5EF4-FFF2-40B4-BE49-F238E27FC236}">
                <a16:creationId xmlns:a16="http://schemas.microsoft.com/office/drawing/2014/main" id="{B2D47B30-48F0-4912-B3CE-A0E7223E1E71}"/>
              </a:ext>
            </a:extLst>
          </p:cNvPr>
          <p:cNvSpPr/>
          <p:nvPr/>
        </p:nvSpPr>
        <p:spPr>
          <a:xfrm>
            <a:off x="6009997" y="191683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17</a:t>
            </a:r>
          </a:p>
        </p:txBody>
      </p:sp>
      <p:sp>
        <p:nvSpPr>
          <p:cNvPr id="12" name="Oval 11">
            <a:hlinkClick r:id="rId2" action="ppaction://hlinksldjump"/>
            <a:extLst>
              <a:ext uri="{FF2B5EF4-FFF2-40B4-BE49-F238E27FC236}">
                <a16:creationId xmlns:a16="http://schemas.microsoft.com/office/drawing/2014/main" id="{5213B962-8D6C-4DF1-94F4-899B6095096E}"/>
              </a:ext>
            </a:extLst>
          </p:cNvPr>
          <p:cNvSpPr/>
          <p:nvPr/>
        </p:nvSpPr>
        <p:spPr>
          <a:xfrm>
            <a:off x="7509204" y="5977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3" name="Oval 12">
            <a:hlinkClick r:id="rId2" action="ppaction://hlinksldjump"/>
            <a:extLst>
              <a:ext uri="{FF2B5EF4-FFF2-40B4-BE49-F238E27FC236}">
                <a16:creationId xmlns:a16="http://schemas.microsoft.com/office/drawing/2014/main" id="{7F758175-D864-4084-A4B7-3F7880DBB765}"/>
              </a:ext>
            </a:extLst>
          </p:cNvPr>
          <p:cNvSpPr/>
          <p:nvPr/>
        </p:nvSpPr>
        <p:spPr>
          <a:xfrm>
            <a:off x="7524328" y="332977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4" name="Oval 13">
            <a:hlinkClick r:id="rId2" action="ppaction://hlinksldjump"/>
            <a:extLst>
              <a:ext uri="{FF2B5EF4-FFF2-40B4-BE49-F238E27FC236}">
                <a16:creationId xmlns:a16="http://schemas.microsoft.com/office/drawing/2014/main" id="{BD69F291-4871-4E75-9300-39CDB6E33CD3}"/>
              </a:ext>
            </a:extLst>
          </p:cNvPr>
          <p:cNvSpPr/>
          <p:nvPr/>
        </p:nvSpPr>
        <p:spPr>
          <a:xfrm>
            <a:off x="5148064" y="350100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5" name="Oval 14">
            <a:hlinkClick r:id="rId2" action="ppaction://hlinksldjump"/>
            <a:extLst>
              <a:ext uri="{FF2B5EF4-FFF2-40B4-BE49-F238E27FC236}">
                <a16:creationId xmlns:a16="http://schemas.microsoft.com/office/drawing/2014/main" id="{1E52756C-1D0F-437D-98E2-4B09C5683CB0}"/>
              </a:ext>
            </a:extLst>
          </p:cNvPr>
          <p:cNvSpPr/>
          <p:nvPr/>
        </p:nvSpPr>
        <p:spPr>
          <a:xfrm>
            <a:off x="5436096" y="587727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13</a:t>
            </a:r>
          </a:p>
        </p:txBody>
      </p:sp>
      <p:sp>
        <p:nvSpPr>
          <p:cNvPr id="16" name="Oval 15">
            <a:hlinkClick r:id="rId2" action="ppaction://hlinksldjump"/>
            <a:extLst>
              <a:ext uri="{FF2B5EF4-FFF2-40B4-BE49-F238E27FC236}">
                <a16:creationId xmlns:a16="http://schemas.microsoft.com/office/drawing/2014/main" id="{FB859BED-73D4-4ED6-A653-6ED26E9748D6}"/>
              </a:ext>
            </a:extLst>
          </p:cNvPr>
          <p:cNvSpPr/>
          <p:nvPr/>
        </p:nvSpPr>
        <p:spPr>
          <a:xfrm>
            <a:off x="7925987" y="2047238"/>
            <a:ext cx="78085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7" name="Oval 16">
            <a:hlinkClick r:id="rId2" action="ppaction://hlinksldjump"/>
            <a:extLst>
              <a:ext uri="{FF2B5EF4-FFF2-40B4-BE49-F238E27FC236}">
                <a16:creationId xmlns:a16="http://schemas.microsoft.com/office/drawing/2014/main" id="{0D2614F0-584E-4100-86DF-03D6E8FA8B5A}"/>
              </a:ext>
            </a:extLst>
          </p:cNvPr>
          <p:cNvSpPr/>
          <p:nvPr/>
        </p:nvSpPr>
        <p:spPr>
          <a:xfrm>
            <a:off x="1874369" y="4176791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18" name="Oval 17">
            <a:hlinkClick r:id="rId2" action="ppaction://hlinksldjump"/>
            <a:extLst>
              <a:ext uri="{FF2B5EF4-FFF2-40B4-BE49-F238E27FC236}">
                <a16:creationId xmlns:a16="http://schemas.microsoft.com/office/drawing/2014/main" id="{622385C9-252B-4407-B5BD-E088F4810818}"/>
              </a:ext>
            </a:extLst>
          </p:cNvPr>
          <p:cNvSpPr/>
          <p:nvPr/>
        </p:nvSpPr>
        <p:spPr>
          <a:xfrm>
            <a:off x="2851586" y="2271705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16</a:t>
            </a:r>
          </a:p>
        </p:txBody>
      </p:sp>
      <p:sp>
        <p:nvSpPr>
          <p:cNvPr id="19" name="Oval 18">
            <a:hlinkClick r:id="rId2" action="ppaction://hlinksldjump"/>
            <a:extLst>
              <a:ext uri="{FF2B5EF4-FFF2-40B4-BE49-F238E27FC236}">
                <a16:creationId xmlns:a16="http://schemas.microsoft.com/office/drawing/2014/main" id="{3970C49B-58DA-44D1-8D77-B056109F249B}"/>
              </a:ext>
            </a:extLst>
          </p:cNvPr>
          <p:cNvSpPr/>
          <p:nvPr/>
        </p:nvSpPr>
        <p:spPr>
          <a:xfrm>
            <a:off x="431540" y="314096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19</a:t>
            </a:r>
          </a:p>
        </p:txBody>
      </p:sp>
      <p:sp>
        <p:nvSpPr>
          <p:cNvPr id="20" name="Oval 19">
            <a:hlinkClick r:id="rId2" action="ppaction://hlinksldjump"/>
            <a:extLst>
              <a:ext uri="{FF2B5EF4-FFF2-40B4-BE49-F238E27FC236}">
                <a16:creationId xmlns:a16="http://schemas.microsoft.com/office/drawing/2014/main" id="{0214CB79-1AD0-44BF-86F8-5B8E6C593348}"/>
              </a:ext>
            </a:extLst>
          </p:cNvPr>
          <p:cNvSpPr/>
          <p:nvPr/>
        </p:nvSpPr>
        <p:spPr>
          <a:xfrm>
            <a:off x="435621" y="602128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18</a:t>
            </a:r>
          </a:p>
        </p:txBody>
      </p:sp>
      <p:sp>
        <p:nvSpPr>
          <p:cNvPr id="21" name="Oval 20">
            <a:hlinkClick r:id="rId2" action="ppaction://hlinksldjump"/>
            <a:extLst>
              <a:ext uri="{FF2B5EF4-FFF2-40B4-BE49-F238E27FC236}">
                <a16:creationId xmlns:a16="http://schemas.microsoft.com/office/drawing/2014/main" id="{45A07036-80A7-4D6F-A0C9-CF2F8FDE80DE}"/>
              </a:ext>
            </a:extLst>
          </p:cNvPr>
          <p:cNvSpPr/>
          <p:nvPr/>
        </p:nvSpPr>
        <p:spPr>
          <a:xfrm>
            <a:off x="7956376" y="472514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22" name="Oval 21">
            <a:hlinkClick r:id="rId2" action="ppaction://hlinksldjump"/>
            <a:extLst>
              <a:ext uri="{FF2B5EF4-FFF2-40B4-BE49-F238E27FC236}">
                <a16:creationId xmlns:a16="http://schemas.microsoft.com/office/drawing/2014/main" id="{273CACDB-DAC3-461B-AADF-F68F8E0FD11F}"/>
              </a:ext>
            </a:extLst>
          </p:cNvPr>
          <p:cNvSpPr/>
          <p:nvPr/>
        </p:nvSpPr>
        <p:spPr>
          <a:xfrm>
            <a:off x="449689" y="132339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3" name="Oval 22">
            <a:hlinkClick r:id="rId2" action="ppaction://hlinksldjump"/>
            <a:extLst>
              <a:ext uri="{FF2B5EF4-FFF2-40B4-BE49-F238E27FC236}">
                <a16:creationId xmlns:a16="http://schemas.microsoft.com/office/drawing/2014/main" id="{00EEEC16-001E-4C85-8C72-6675B10B053D}"/>
              </a:ext>
            </a:extLst>
          </p:cNvPr>
          <p:cNvSpPr/>
          <p:nvPr/>
        </p:nvSpPr>
        <p:spPr>
          <a:xfrm>
            <a:off x="3326768" y="592564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6" name="Dikdörtgen: Üst Köşeleri Yuvarlatılmış 25">
            <a:extLst>
              <a:ext uri="{FF2B5EF4-FFF2-40B4-BE49-F238E27FC236}">
                <a16:creationId xmlns:a16="http://schemas.microsoft.com/office/drawing/2014/main" id="{A9A965C7-30BC-4184-9F3F-2D19907F437E}"/>
              </a:ext>
            </a:extLst>
          </p:cNvPr>
          <p:cNvSpPr/>
          <p:nvPr/>
        </p:nvSpPr>
        <p:spPr>
          <a:xfrm>
            <a:off x="2666457" y="404664"/>
            <a:ext cx="4209799" cy="1080120"/>
          </a:xfrm>
          <a:prstGeom prst="round2Same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400" dirty="0" err="1">
                <a:latin typeface="Comic Sans MS" panose="030F0702030302020204" pitchFamily="66" charset="0"/>
              </a:rPr>
              <a:t>Fourteen</a:t>
            </a:r>
            <a:endParaRPr lang="tr-TR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372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hlinkClick r:id="rId2" action="ppaction://hlinksldjump"/>
            <a:extLst>
              <a:ext uri="{FF2B5EF4-FFF2-40B4-BE49-F238E27FC236}">
                <a16:creationId xmlns:a16="http://schemas.microsoft.com/office/drawing/2014/main" id="{F86DF1AA-5B64-4C88-B325-880A5DEE85D8}"/>
              </a:ext>
            </a:extLst>
          </p:cNvPr>
          <p:cNvSpPr/>
          <p:nvPr/>
        </p:nvSpPr>
        <p:spPr>
          <a:xfrm>
            <a:off x="1331640" y="206084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5" name="Oval 4">
            <a:hlinkClick r:id="rId2" action="ppaction://hlinksldjump"/>
            <a:extLst>
              <a:ext uri="{FF2B5EF4-FFF2-40B4-BE49-F238E27FC236}">
                <a16:creationId xmlns:a16="http://schemas.microsoft.com/office/drawing/2014/main" id="{CCD5224D-84C6-42BF-AF5B-85FEDCCC2B19}"/>
              </a:ext>
            </a:extLst>
          </p:cNvPr>
          <p:cNvSpPr/>
          <p:nvPr/>
        </p:nvSpPr>
        <p:spPr>
          <a:xfrm>
            <a:off x="3059832" y="350100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6" name="Oval 5">
            <a:hlinkClick r:id="rId2" action="ppaction://hlinksldjump"/>
            <a:extLst>
              <a:ext uri="{FF2B5EF4-FFF2-40B4-BE49-F238E27FC236}">
                <a16:creationId xmlns:a16="http://schemas.microsoft.com/office/drawing/2014/main" id="{7C2BC243-E0F6-42A6-9A1D-00CBC74E113E}"/>
              </a:ext>
            </a:extLst>
          </p:cNvPr>
          <p:cNvSpPr/>
          <p:nvPr/>
        </p:nvSpPr>
        <p:spPr>
          <a:xfrm>
            <a:off x="539552" y="4581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7" name="Oval 6">
            <a:hlinkClick r:id="rId2" action="ppaction://hlinksldjump"/>
            <a:extLst>
              <a:ext uri="{FF2B5EF4-FFF2-40B4-BE49-F238E27FC236}">
                <a16:creationId xmlns:a16="http://schemas.microsoft.com/office/drawing/2014/main" id="{8B67D84F-83DC-49CA-99A0-24B948F14A4F}"/>
              </a:ext>
            </a:extLst>
          </p:cNvPr>
          <p:cNvSpPr/>
          <p:nvPr/>
        </p:nvSpPr>
        <p:spPr>
          <a:xfrm>
            <a:off x="4118856" y="4604063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8" name="Oval 7">
            <a:hlinkClick r:id="rId2" action="ppaction://hlinksldjump"/>
            <a:extLst>
              <a:ext uri="{FF2B5EF4-FFF2-40B4-BE49-F238E27FC236}">
                <a16:creationId xmlns:a16="http://schemas.microsoft.com/office/drawing/2014/main" id="{BCB91CF2-D2D2-4A8E-AED0-5DB77D724434}"/>
              </a:ext>
            </a:extLst>
          </p:cNvPr>
          <p:cNvSpPr/>
          <p:nvPr/>
        </p:nvSpPr>
        <p:spPr>
          <a:xfrm>
            <a:off x="4247964" y="184482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9" name="Oval 8">
            <a:hlinkClick r:id="rId2" action="ppaction://hlinksldjump"/>
            <a:extLst>
              <a:ext uri="{FF2B5EF4-FFF2-40B4-BE49-F238E27FC236}">
                <a16:creationId xmlns:a16="http://schemas.microsoft.com/office/drawing/2014/main" id="{277367C0-6191-42F4-9492-0FD022E730E2}"/>
              </a:ext>
            </a:extLst>
          </p:cNvPr>
          <p:cNvSpPr/>
          <p:nvPr/>
        </p:nvSpPr>
        <p:spPr>
          <a:xfrm>
            <a:off x="1874369" y="556560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10" name="Oval 9">
            <a:hlinkClick r:id="rId2" action="ppaction://hlinksldjump"/>
            <a:extLst>
              <a:ext uri="{FF2B5EF4-FFF2-40B4-BE49-F238E27FC236}">
                <a16:creationId xmlns:a16="http://schemas.microsoft.com/office/drawing/2014/main" id="{349FA530-CE18-4248-8173-AE6B4107B3CF}"/>
              </a:ext>
            </a:extLst>
          </p:cNvPr>
          <p:cNvSpPr/>
          <p:nvPr/>
        </p:nvSpPr>
        <p:spPr>
          <a:xfrm>
            <a:off x="5940152" y="4581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15</a:t>
            </a:r>
          </a:p>
        </p:txBody>
      </p:sp>
      <p:sp>
        <p:nvSpPr>
          <p:cNvPr id="11" name="Oval 10">
            <a:hlinkClick r:id="rId2" action="ppaction://hlinksldjump"/>
            <a:extLst>
              <a:ext uri="{FF2B5EF4-FFF2-40B4-BE49-F238E27FC236}">
                <a16:creationId xmlns:a16="http://schemas.microsoft.com/office/drawing/2014/main" id="{B2D47B30-48F0-4912-B3CE-A0E7223E1E71}"/>
              </a:ext>
            </a:extLst>
          </p:cNvPr>
          <p:cNvSpPr/>
          <p:nvPr/>
        </p:nvSpPr>
        <p:spPr>
          <a:xfrm>
            <a:off x="6009997" y="191683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17</a:t>
            </a:r>
          </a:p>
        </p:txBody>
      </p:sp>
      <p:sp>
        <p:nvSpPr>
          <p:cNvPr id="12" name="Oval 11">
            <a:hlinkClick r:id="rId3" action="ppaction://hlinksldjump"/>
            <a:extLst>
              <a:ext uri="{FF2B5EF4-FFF2-40B4-BE49-F238E27FC236}">
                <a16:creationId xmlns:a16="http://schemas.microsoft.com/office/drawing/2014/main" id="{5213B962-8D6C-4DF1-94F4-899B6095096E}"/>
              </a:ext>
            </a:extLst>
          </p:cNvPr>
          <p:cNvSpPr/>
          <p:nvPr/>
        </p:nvSpPr>
        <p:spPr>
          <a:xfrm>
            <a:off x="7509204" y="5977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3" name="Oval 12">
            <a:hlinkClick r:id="rId2" action="ppaction://hlinksldjump"/>
            <a:extLst>
              <a:ext uri="{FF2B5EF4-FFF2-40B4-BE49-F238E27FC236}">
                <a16:creationId xmlns:a16="http://schemas.microsoft.com/office/drawing/2014/main" id="{7F758175-D864-4084-A4B7-3F7880DBB765}"/>
              </a:ext>
            </a:extLst>
          </p:cNvPr>
          <p:cNvSpPr/>
          <p:nvPr/>
        </p:nvSpPr>
        <p:spPr>
          <a:xfrm>
            <a:off x="7524328" y="332977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4" name="Oval 13">
            <a:hlinkClick r:id="rId2" action="ppaction://hlinksldjump"/>
            <a:extLst>
              <a:ext uri="{FF2B5EF4-FFF2-40B4-BE49-F238E27FC236}">
                <a16:creationId xmlns:a16="http://schemas.microsoft.com/office/drawing/2014/main" id="{BD69F291-4871-4E75-9300-39CDB6E33CD3}"/>
              </a:ext>
            </a:extLst>
          </p:cNvPr>
          <p:cNvSpPr/>
          <p:nvPr/>
        </p:nvSpPr>
        <p:spPr>
          <a:xfrm>
            <a:off x="5148064" y="350100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5" name="Oval 14">
            <a:hlinkClick r:id="rId2" action="ppaction://hlinksldjump"/>
            <a:extLst>
              <a:ext uri="{FF2B5EF4-FFF2-40B4-BE49-F238E27FC236}">
                <a16:creationId xmlns:a16="http://schemas.microsoft.com/office/drawing/2014/main" id="{1E52756C-1D0F-437D-98E2-4B09C5683CB0}"/>
              </a:ext>
            </a:extLst>
          </p:cNvPr>
          <p:cNvSpPr/>
          <p:nvPr/>
        </p:nvSpPr>
        <p:spPr>
          <a:xfrm>
            <a:off x="5436096" y="587727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13</a:t>
            </a:r>
          </a:p>
        </p:txBody>
      </p:sp>
      <p:sp>
        <p:nvSpPr>
          <p:cNvPr id="16" name="Oval 15">
            <a:hlinkClick r:id="rId2" action="ppaction://hlinksldjump"/>
            <a:extLst>
              <a:ext uri="{FF2B5EF4-FFF2-40B4-BE49-F238E27FC236}">
                <a16:creationId xmlns:a16="http://schemas.microsoft.com/office/drawing/2014/main" id="{FB859BED-73D4-4ED6-A653-6ED26E9748D6}"/>
              </a:ext>
            </a:extLst>
          </p:cNvPr>
          <p:cNvSpPr/>
          <p:nvPr/>
        </p:nvSpPr>
        <p:spPr>
          <a:xfrm>
            <a:off x="7925987" y="2047238"/>
            <a:ext cx="78085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7" name="Oval 16">
            <a:hlinkClick r:id="rId2" action="ppaction://hlinksldjump"/>
            <a:extLst>
              <a:ext uri="{FF2B5EF4-FFF2-40B4-BE49-F238E27FC236}">
                <a16:creationId xmlns:a16="http://schemas.microsoft.com/office/drawing/2014/main" id="{0D2614F0-584E-4100-86DF-03D6E8FA8B5A}"/>
              </a:ext>
            </a:extLst>
          </p:cNvPr>
          <p:cNvSpPr/>
          <p:nvPr/>
        </p:nvSpPr>
        <p:spPr>
          <a:xfrm>
            <a:off x="1874369" y="4176791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18" name="Oval 17">
            <a:hlinkClick r:id="rId2" action="ppaction://hlinksldjump"/>
            <a:extLst>
              <a:ext uri="{FF2B5EF4-FFF2-40B4-BE49-F238E27FC236}">
                <a16:creationId xmlns:a16="http://schemas.microsoft.com/office/drawing/2014/main" id="{622385C9-252B-4407-B5BD-E088F4810818}"/>
              </a:ext>
            </a:extLst>
          </p:cNvPr>
          <p:cNvSpPr/>
          <p:nvPr/>
        </p:nvSpPr>
        <p:spPr>
          <a:xfrm>
            <a:off x="2851586" y="2271705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16</a:t>
            </a:r>
          </a:p>
        </p:txBody>
      </p:sp>
      <p:sp>
        <p:nvSpPr>
          <p:cNvPr id="19" name="Oval 18">
            <a:hlinkClick r:id="rId2" action="ppaction://hlinksldjump"/>
            <a:extLst>
              <a:ext uri="{FF2B5EF4-FFF2-40B4-BE49-F238E27FC236}">
                <a16:creationId xmlns:a16="http://schemas.microsoft.com/office/drawing/2014/main" id="{3970C49B-58DA-44D1-8D77-B056109F249B}"/>
              </a:ext>
            </a:extLst>
          </p:cNvPr>
          <p:cNvSpPr/>
          <p:nvPr/>
        </p:nvSpPr>
        <p:spPr>
          <a:xfrm>
            <a:off x="431540" y="314096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19</a:t>
            </a:r>
          </a:p>
        </p:txBody>
      </p:sp>
      <p:sp>
        <p:nvSpPr>
          <p:cNvPr id="20" name="Oval 19">
            <a:hlinkClick r:id="rId2" action="ppaction://hlinksldjump"/>
            <a:extLst>
              <a:ext uri="{FF2B5EF4-FFF2-40B4-BE49-F238E27FC236}">
                <a16:creationId xmlns:a16="http://schemas.microsoft.com/office/drawing/2014/main" id="{0214CB79-1AD0-44BF-86F8-5B8E6C593348}"/>
              </a:ext>
            </a:extLst>
          </p:cNvPr>
          <p:cNvSpPr/>
          <p:nvPr/>
        </p:nvSpPr>
        <p:spPr>
          <a:xfrm>
            <a:off x="435621" y="602128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18</a:t>
            </a:r>
          </a:p>
        </p:txBody>
      </p:sp>
      <p:sp>
        <p:nvSpPr>
          <p:cNvPr id="21" name="Oval 20">
            <a:hlinkClick r:id="rId2" action="ppaction://hlinksldjump"/>
            <a:extLst>
              <a:ext uri="{FF2B5EF4-FFF2-40B4-BE49-F238E27FC236}">
                <a16:creationId xmlns:a16="http://schemas.microsoft.com/office/drawing/2014/main" id="{45A07036-80A7-4D6F-A0C9-CF2F8FDE80DE}"/>
              </a:ext>
            </a:extLst>
          </p:cNvPr>
          <p:cNvSpPr/>
          <p:nvPr/>
        </p:nvSpPr>
        <p:spPr>
          <a:xfrm>
            <a:off x="7956376" y="472514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22" name="Oval 21">
            <a:hlinkClick r:id="rId2" action="ppaction://hlinksldjump"/>
            <a:extLst>
              <a:ext uri="{FF2B5EF4-FFF2-40B4-BE49-F238E27FC236}">
                <a16:creationId xmlns:a16="http://schemas.microsoft.com/office/drawing/2014/main" id="{273CACDB-DAC3-461B-AADF-F68F8E0FD11F}"/>
              </a:ext>
            </a:extLst>
          </p:cNvPr>
          <p:cNvSpPr/>
          <p:nvPr/>
        </p:nvSpPr>
        <p:spPr>
          <a:xfrm>
            <a:off x="449689" y="132339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3" name="Oval 22">
            <a:hlinkClick r:id="rId2" action="ppaction://hlinksldjump"/>
            <a:extLst>
              <a:ext uri="{FF2B5EF4-FFF2-40B4-BE49-F238E27FC236}">
                <a16:creationId xmlns:a16="http://schemas.microsoft.com/office/drawing/2014/main" id="{00EEEC16-001E-4C85-8C72-6675B10B053D}"/>
              </a:ext>
            </a:extLst>
          </p:cNvPr>
          <p:cNvSpPr/>
          <p:nvPr/>
        </p:nvSpPr>
        <p:spPr>
          <a:xfrm>
            <a:off x="3326768" y="592564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6" name="Dikdörtgen: Üst Köşeleri Yuvarlatılmış 25">
            <a:extLst>
              <a:ext uri="{FF2B5EF4-FFF2-40B4-BE49-F238E27FC236}">
                <a16:creationId xmlns:a16="http://schemas.microsoft.com/office/drawing/2014/main" id="{A9A965C7-30BC-4184-9F3F-2D19907F437E}"/>
              </a:ext>
            </a:extLst>
          </p:cNvPr>
          <p:cNvSpPr/>
          <p:nvPr/>
        </p:nvSpPr>
        <p:spPr>
          <a:xfrm>
            <a:off x="2666457" y="404664"/>
            <a:ext cx="4209799" cy="1080120"/>
          </a:xfrm>
          <a:prstGeom prst="round2Same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400" dirty="0">
                <a:latin typeface="Comic Sans MS" panose="030F0702030302020204" pitchFamily="66" charset="0"/>
              </a:rPr>
              <a:t>Nine</a:t>
            </a:r>
          </a:p>
        </p:txBody>
      </p:sp>
    </p:spTree>
    <p:extLst>
      <p:ext uri="{BB962C8B-B14F-4D97-AF65-F5344CB8AC3E}">
        <p14:creationId xmlns:p14="http://schemas.microsoft.com/office/powerpoint/2010/main" val="1312295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hlinkClick r:id="rId2" action="ppaction://hlinksldjump"/>
            <a:extLst>
              <a:ext uri="{FF2B5EF4-FFF2-40B4-BE49-F238E27FC236}">
                <a16:creationId xmlns:a16="http://schemas.microsoft.com/office/drawing/2014/main" id="{F86DF1AA-5B64-4C88-B325-880A5DEE85D8}"/>
              </a:ext>
            </a:extLst>
          </p:cNvPr>
          <p:cNvSpPr/>
          <p:nvPr/>
        </p:nvSpPr>
        <p:spPr>
          <a:xfrm>
            <a:off x="1331640" y="206084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5" name="Oval 4">
            <a:hlinkClick r:id="rId2" action="ppaction://hlinksldjump"/>
            <a:extLst>
              <a:ext uri="{FF2B5EF4-FFF2-40B4-BE49-F238E27FC236}">
                <a16:creationId xmlns:a16="http://schemas.microsoft.com/office/drawing/2014/main" id="{CCD5224D-84C6-42BF-AF5B-85FEDCCC2B19}"/>
              </a:ext>
            </a:extLst>
          </p:cNvPr>
          <p:cNvSpPr/>
          <p:nvPr/>
        </p:nvSpPr>
        <p:spPr>
          <a:xfrm>
            <a:off x="3059832" y="350100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6" name="Oval 5">
            <a:hlinkClick r:id="rId2" action="ppaction://hlinksldjump"/>
            <a:extLst>
              <a:ext uri="{FF2B5EF4-FFF2-40B4-BE49-F238E27FC236}">
                <a16:creationId xmlns:a16="http://schemas.microsoft.com/office/drawing/2014/main" id="{7C2BC243-E0F6-42A6-9A1D-00CBC74E113E}"/>
              </a:ext>
            </a:extLst>
          </p:cNvPr>
          <p:cNvSpPr/>
          <p:nvPr/>
        </p:nvSpPr>
        <p:spPr>
          <a:xfrm>
            <a:off x="539552" y="4581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7" name="Oval 6">
            <a:hlinkClick r:id="rId2" action="ppaction://hlinksldjump"/>
            <a:extLst>
              <a:ext uri="{FF2B5EF4-FFF2-40B4-BE49-F238E27FC236}">
                <a16:creationId xmlns:a16="http://schemas.microsoft.com/office/drawing/2014/main" id="{8B67D84F-83DC-49CA-99A0-24B948F14A4F}"/>
              </a:ext>
            </a:extLst>
          </p:cNvPr>
          <p:cNvSpPr/>
          <p:nvPr/>
        </p:nvSpPr>
        <p:spPr>
          <a:xfrm>
            <a:off x="4118856" y="4604063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8" name="Oval 7">
            <a:hlinkClick r:id="rId2" action="ppaction://hlinksldjump"/>
            <a:extLst>
              <a:ext uri="{FF2B5EF4-FFF2-40B4-BE49-F238E27FC236}">
                <a16:creationId xmlns:a16="http://schemas.microsoft.com/office/drawing/2014/main" id="{BCB91CF2-D2D2-4A8E-AED0-5DB77D724434}"/>
              </a:ext>
            </a:extLst>
          </p:cNvPr>
          <p:cNvSpPr/>
          <p:nvPr/>
        </p:nvSpPr>
        <p:spPr>
          <a:xfrm>
            <a:off x="4247964" y="184482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9" name="Oval 8">
            <a:hlinkClick r:id="rId2" action="ppaction://hlinksldjump"/>
            <a:extLst>
              <a:ext uri="{FF2B5EF4-FFF2-40B4-BE49-F238E27FC236}">
                <a16:creationId xmlns:a16="http://schemas.microsoft.com/office/drawing/2014/main" id="{277367C0-6191-42F4-9492-0FD022E730E2}"/>
              </a:ext>
            </a:extLst>
          </p:cNvPr>
          <p:cNvSpPr/>
          <p:nvPr/>
        </p:nvSpPr>
        <p:spPr>
          <a:xfrm>
            <a:off x="1874369" y="556560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10" name="Oval 9">
            <a:hlinkClick r:id="rId2" action="ppaction://hlinksldjump"/>
            <a:extLst>
              <a:ext uri="{FF2B5EF4-FFF2-40B4-BE49-F238E27FC236}">
                <a16:creationId xmlns:a16="http://schemas.microsoft.com/office/drawing/2014/main" id="{349FA530-CE18-4248-8173-AE6B4107B3CF}"/>
              </a:ext>
            </a:extLst>
          </p:cNvPr>
          <p:cNvSpPr/>
          <p:nvPr/>
        </p:nvSpPr>
        <p:spPr>
          <a:xfrm>
            <a:off x="5940152" y="4581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15</a:t>
            </a:r>
          </a:p>
        </p:txBody>
      </p:sp>
      <p:sp>
        <p:nvSpPr>
          <p:cNvPr id="11" name="Oval 10">
            <a:hlinkClick r:id="rId2" action="ppaction://hlinksldjump"/>
            <a:extLst>
              <a:ext uri="{FF2B5EF4-FFF2-40B4-BE49-F238E27FC236}">
                <a16:creationId xmlns:a16="http://schemas.microsoft.com/office/drawing/2014/main" id="{B2D47B30-48F0-4912-B3CE-A0E7223E1E71}"/>
              </a:ext>
            </a:extLst>
          </p:cNvPr>
          <p:cNvSpPr/>
          <p:nvPr/>
        </p:nvSpPr>
        <p:spPr>
          <a:xfrm>
            <a:off x="6009997" y="191683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17</a:t>
            </a:r>
          </a:p>
        </p:txBody>
      </p:sp>
      <p:sp>
        <p:nvSpPr>
          <p:cNvPr id="12" name="Oval 11">
            <a:hlinkClick r:id="rId2" action="ppaction://hlinksldjump"/>
            <a:extLst>
              <a:ext uri="{FF2B5EF4-FFF2-40B4-BE49-F238E27FC236}">
                <a16:creationId xmlns:a16="http://schemas.microsoft.com/office/drawing/2014/main" id="{5213B962-8D6C-4DF1-94F4-899B6095096E}"/>
              </a:ext>
            </a:extLst>
          </p:cNvPr>
          <p:cNvSpPr/>
          <p:nvPr/>
        </p:nvSpPr>
        <p:spPr>
          <a:xfrm>
            <a:off x="7509204" y="597712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3" name="Oval 12">
            <a:hlinkClick r:id="rId2" action="ppaction://hlinksldjump"/>
            <a:extLst>
              <a:ext uri="{FF2B5EF4-FFF2-40B4-BE49-F238E27FC236}">
                <a16:creationId xmlns:a16="http://schemas.microsoft.com/office/drawing/2014/main" id="{7F758175-D864-4084-A4B7-3F7880DBB765}"/>
              </a:ext>
            </a:extLst>
          </p:cNvPr>
          <p:cNvSpPr/>
          <p:nvPr/>
        </p:nvSpPr>
        <p:spPr>
          <a:xfrm>
            <a:off x="7524328" y="332977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4" name="Oval 13">
            <a:hlinkClick r:id="rId2" action="ppaction://hlinksldjump"/>
            <a:extLst>
              <a:ext uri="{FF2B5EF4-FFF2-40B4-BE49-F238E27FC236}">
                <a16:creationId xmlns:a16="http://schemas.microsoft.com/office/drawing/2014/main" id="{BD69F291-4871-4E75-9300-39CDB6E33CD3}"/>
              </a:ext>
            </a:extLst>
          </p:cNvPr>
          <p:cNvSpPr/>
          <p:nvPr/>
        </p:nvSpPr>
        <p:spPr>
          <a:xfrm>
            <a:off x="5148064" y="350100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5" name="Oval 14">
            <a:hlinkClick r:id="rId2" action="ppaction://hlinksldjump"/>
            <a:extLst>
              <a:ext uri="{FF2B5EF4-FFF2-40B4-BE49-F238E27FC236}">
                <a16:creationId xmlns:a16="http://schemas.microsoft.com/office/drawing/2014/main" id="{1E52756C-1D0F-437D-98E2-4B09C5683CB0}"/>
              </a:ext>
            </a:extLst>
          </p:cNvPr>
          <p:cNvSpPr/>
          <p:nvPr/>
        </p:nvSpPr>
        <p:spPr>
          <a:xfrm>
            <a:off x="5436096" y="587727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13</a:t>
            </a:r>
          </a:p>
        </p:txBody>
      </p:sp>
      <p:sp>
        <p:nvSpPr>
          <p:cNvPr id="16" name="Oval 15">
            <a:hlinkClick r:id="rId2" action="ppaction://hlinksldjump"/>
            <a:extLst>
              <a:ext uri="{FF2B5EF4-FFF2-40B4-BE49-F238E27FC236}">
                <a16:creationId xmlns:a16="http://schemas.microsoft.com/office/drawing/2014/main" id="{FB859BED-73D4-4ED6-A653-6ED26E9748D6}"/>
              </a:ext>
            </a:extLst>
          </p:cNvPr>
          <p:cNvSpPr/>
          <p:nvPr/>
        </p:nvSpPr>
        <p:spPr>
          <a:xfrm>
            <a:off x="7925987" y="2047238"/>
            <a:ext cx="78085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7" name="Oval 16">
            <a:hlinkClick r:id="rId2" action="ppaction://hlinksldjump"/>
            <a:extLst>
              <a:ext uri="{FF2B5EF4-FFF2-40B4-BE49-F238E27FC236}">
                <a16:creationId xmlns:a16="http://schemas.microsoft.com/office/drawing/2014/main" id="{0D2614F0-584E-4100-86DF-03D6E8FA8B5A}"/>
              </a:ext>
            </a:extLst>
          </p:cNvPr>
          <p:cNvSpPr/>
          <p:nvPr/>
        </p:nvSpPr>
        <p:spPr>
          <a:xfrm>
            <a:off x="1874369" y="4176791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18" name="Oval 17">
            <a:hlinkClick r:id="rId2" action="ppaction://hlinksldjump"/>
            <a:extLst>
              <a:ext uri="{FF2B5EF4-FFF2-40B4-BE49-F238E27FC236}">
                <a16:creationId xmlns:a16="http://schemas.microsoft.com/office/drawing/2014/main" id="{622385C9-252B-4407-B5BD-E088F4810818}"/>
              </a:ext>
            </a:extLst>
          </p:cNvPr>
          <p:cNvSpPr/>
          <p:nvPr/>
        </p:nvSpPr>
        <p:spPr>
          <a:xfrm>
            <a:off x="2851586" y="2271705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16</a:t>
            </a:r>
          </a:p>
        </p:txBody>
      </p:sp>
      <p:sp>
        <p:nvSpPr>
          <p:cNvPr id="19" name="Oval 18">
            <a:hlinkClick r:id="rId2" action="ppaction://hlinksldjump"/>
            <a:extLst>
              <a:ext uri="{FF2B5EF4-FFF2-40B4-BE49-F238E27FC236}">
                <a16:creationId xmlns:a16="http://schemas.microsoft.com/office/drawing/2014/main" id="{3970C49B-58DA-44D1-8D77-B056109F249B}"/>
              </a:ext>
            </a:extLst>
          </p:cNvPr>
          <p:cNvSpPr/>
          <p:nvPr/>
        </p:nvSpPr>
        <p:spPr>
          <a:xfrm>
            <a:off x="431540" y="314096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19</a:t>
            </a:r>
          </a:p>
        </p:txBody>
      </p:sp>
      <p:sp>
        <p:nvSpPr>
          <p:cNvPr id="20" name="Oval 19">
            <a:hlinkClick r:id="rId2" action="ppaction://hlinksldjump"/>
            <a:extLst>
              <a:ext uri="{FF2B5EF4-FFF2-40B4-BE49-F238E27FC236}">
                <a16:creationId xmlns:a16="http://schemas.microsoft.com/office/drawing/2014/main" id="{0214CB79-1AD0-44BF-86F8-5B8E6C593348}"/>
              </a:ext>
            </a:extLst>
          </p:cNvPr>
          <p:cNvSpPr/>
          <p:nvPr/>
        </p:nvSpPr>
        <p:spPr>
          <a:xfrm>
            <a:off x="435621" y="602128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18</a:t>
            </a:r>
          </a:p>
        </p:txBody>
      </p:sp>
      <p:sp>
        <p:nvSpPr>
          <p:cNvPr id="21" name="Oval 20">
            <a:hlinkClick r:id="rId2" action="ppaction://hlinksldjump"/>
            <a:extLst>
              <a:ext uri="{FF2B5EF4-FFF2-40B4-BE49-F238E27FC236}">
                <a16:creationId xmlns:a16="http://schemas.microsoft.com/office/drawing/2014/main" id="{45A07036-80A7-4D6F-A0C9-CF2F8FDE80DE}"/>
              </a:ext>
            </a:extLst>
          </p:cNvPr>
          <p:cNvSpPr/>
          <p:nvPr/>
        </p:nvSpPr>
        <p:spPr>
          <a:xfrm>
            <a:off x="7956376" y="472514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22" name="Oval 21">
            <a:hlinkClick r:id="rId3" action="ppaction://hlinksldjump"/>
            <a:extLst>
              <a:ext uri="{FF2B5EF4-FFF2-40B4-BE49-F238E27FC236}">
                <a16:creationId xmlns:a16="http://schemas.microsoft.com/office/drawing/2014/main" id="{273CACDB-DAC3-461B-AADF-F68F8E0FD11F}"/>
              </a:ext>
            </a:extLst>
          </p:cNvPr>
          <p:cNvSpPr/>
          <p:nvPr/>
        </p:nvSpPr>
        <p:spPr>
          <a:xfrm>
            <a:off x="449689" y="1323394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3" name="Oval 22">
            <a:hlinkClick r:id="rId2" action="ppaction://hlinksldjump"/>
            <a:extLst>
              <a:ext uri="{FF2B5EF4-FFF2-40B4-BE49-F238E27FC236}">
                <a16:creationId xmlns:a16="http://schemas.microsoft.com/office/drawing/2014/main" id="{00EEEC16-001E-4C85-8C72-6675B10B053D}"/>
              </a:ext>
            </a:extLst>
          </p:cNvPr>
          <p:cNvSpPr/>
          <p:nvPr/>
        </p:nvSpPr>
        <p:spPr>
          <a:xfrm>
            <a:off x="3326768" y="592564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6" name="Dikdörtgen: Üst Köşeleri Yuvarlatılmış 25">
            <a:extLst>
              <a:ext uri="{FF2B5EF4-FFF2-40B4-BE49-F238E27FC236}">
                <a16:creationId xmlns:a16="http://schemas.microsoft.com/office/drawing/2014/main" id="{A9A965C7-30BC-4184-9F3F-2D19907F437E}"/>
              </a:ext>
            </a:extLst>
          </p:cNvPr>
          <p:cNvSpPr/>
          <p:nvPr/>
        </p:nvSpPr>
        <p:spPr>
          <a:xfrm>
            <a:off x="2666457" y="404664"/>
            <a:ext cx="4209799" cy="1080120"/>
          </a:xfrm>
          <a:prstGeom prst="round2Same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400" dirty="0" err="1">
                <a:latin typeface="Comic Sans MS" panose="030F0702030302020204" pitchFamily="66" charset="0"/>
              </a:rPr>
              <a:t>One</a:t>
            </a:r>
            <a:endParaRPr lang="tr-TR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832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</TotalTime>
  <Words>427</Words>
  <Application>Microsoft Office PowerPoint</Application>
  <PresentationFormat>Ekran Gösterisi (4:3)</PresentationFormat>
  <Paragraphs>424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7" baseType="lpstr">
      <vt:lpstr>Arial</vt:lpstr>
      <vt:lpstr>Century Gothic</vt:lpstr>
      <vt:lpstr>Comic Sans MS</vt:lpstr>
      <vt:lpstr>Wingdings 3</vt:lpstr>
      <vt:lpstr>Duman</vt:lpstr>
      <vt:lpstr>Grade-3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CONGRATULATIONS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Grade-3</dc:title>
  <dc:creator>samsung</dc:creator>
  <cp:lastModifiedBy>nilgün kutluata</cp:lastModifiedBy>
  <cp:revision>4</cp:revision>
  <dcterms:created xsi:type="dcterms:W3CDTF">2019-09-10T08:53:58Z</dcterms:created>
  <dcterms:modified xsi:type="dcterms:W3CDTF">2019-09-10T09:29:36Z</dcterms:modified>
</cp:coreProperties>
</file>