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045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7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27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535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4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354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56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98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3377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3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092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.xml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23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30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30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7.png"/><Relationship Id="rId7" Type="http://schemas.openxmlformats.org/officeDocument/2006/relationships/image" Target="../media/image30.png"/><Relationship Id="rId12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46.png"/><Relationship Id="rId5" Type="http://schemas.openxmlformats.org/officeDocument/2006/relationships/image" Target="../media/image89.png"/><Relationship Id="rId10" Type="http://schemas.openxmlformats.org/officeDocument/2006/relationships/image" Target="../media/image57.png"/><Relationship Id="rId4" Type="http://schemas.openxmlformats.org/officeDocument/2006/relationships/image" Target="../media/image88.pn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53C8FD-6120-4385-93BC-979C93D09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WEATHER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27414F2-F23A-479B-AABC-FF1B3F2CE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575" y="6040466"/>
            <a:ext cx="1467130" cy="742279"/>
          </a:xfrm>
        </p:spPr>
        <p:txBody>
          <a:bodyPr>
            <a:normAutofit/>
          </a:bodyPr>
          <a:lstStyle/>
          <a:p>
            <a:r>
              <a:rPr lang="tr-TR" sz="3600" dirty="0"/>
              <a:t>3.9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71F0F96-5C06-44E5-B03F-16A503CEB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91" y="1177366"/>
            <a:ext cx="1228100" cy="12281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A812E98-C5FD-49AF-816B-11AEB8AF8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" y="183986"/>
            <a:ext cx="1828804" cy="18288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7FA1A22-936F-4206-B9F7-1AB927A95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" y="5254554"/>
            <a:ext cx="1342030" cy="134203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A5D3F71-12BD-4E9F-9812-F43DE5960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24" y="3784508"/>
            <a:ext cx="1828804" cy="18288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26097A8-F7DB-4E16-BB9A-5008CA83C1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22" y="181626"/>
            <a:ext cx="1828804" cy="182880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952696DF-324D-4C89-B700-16AAA76F29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18" y="2799375"/>
            <a:ext cx="1228099" cy="122809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398A44E-C01E-4901-90E9-81AABB028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83" y="1659413"/>
            <a:ext cx="1828804" cy="182880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D99C1D6D-A220-4F9D-9D96-D5B8AAB27F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54" y="5014298"/>
            <a:ext cx="1692155" cy="169215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20CA20C5-AC66-409D-9E60-FBC2AD0C03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13" y="4964938"/>
            <a:ext cx="1828804" cy="1828804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5B6F5470-4957-41FD-8024-F059B21897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21" y="677479"/>
            <a:ext cx="1828804" cy="1828804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6ACE6B49-A1BB-4500-9BD1-8AC987CAA1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37" y="1018240"/>
            <a:ext cx="1828804" cy="1828804"/>
          </a:xfrm>
          <a:prstGeom prst="rect">
            <a:avLst/>
          </a:prstGeom>
        </p:spPr>
      </p:pic>
      <p:sp>
        <p:nvSpPr>
          <p:cNvPr id="26" name="Dalga 25">
            <a:hlinkClick r:id="rId13" action="ppaction://hlinksldjump"/>
            <a:extLst>
              <a:ext uri="{FF2B5EF4-FFF2-40B4-BE49-F238E27FC236}">
                <a16:creationId xmlns:a16="http://schemas.microsoft.com/office/drawing/2014/main" id="{EB87C22B-4166-4EC6-AC90-63167729F4E7}"/>
              </a:ext>
            </a:extLst>
          </p:cNvPr>
          <p:cNvSpPr/>
          <p:nvPr/>
        </p:nvSpPr>
        <p:spPr>
          <a:xfrm>
            <a:off x="3707904" y="4058452"/>
            <a:ext cx="1937631" cy="941738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START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D8C3DDA4-8AE7-41DC-B0E4-5472E6F03A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08" y="54556"/>
            <a:ext cx="1228100" cy="1228100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73814805-7D38-43F3-9952-4DD922F0F1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0" y="3644398"/>
            <a:ext cx="1692155" cy="1692155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CE9E579D-B19D-4B17-B6CB-7CD61C1CC4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96" y="5530810"/>
            <a:ext cx="1923924" cy="1923924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2EF95C78-A2A8-4292-8AF9-93E65EE8F3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1" y="5508310"/>
            <a:ext cx="973619" cy="973619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5B79E92D-6D08-4536-9CA6-B70C938C5D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9" y="2305159"/>
            <a:ext cx="1228099" cy="1228099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C07E1ED4-7485-4A59-9465-A144F94CCF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9578" y="1301539"/>
            <a:ext cx="1090643" cy="1129800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100B7201-7BD7-4104-8E9D-B609208D864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44" y="1893063"/>
            <a:ext cx="1023584" cy="1023584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EAF28558-3AF9-4830-AE68-32222823692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24" y="5485865"/>
            <a:ext cx="1228099" cy="1228099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BAB903FE-BF60-479E-94CA-9E81BE1F87E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34" y="5239030"/>
            <a:ext cx="1097025" cy="10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522D08C0-C23C-4A16-B169-88201247E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51" y="4188111"/>
            <a:ext cx="1828804" cy="18288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229ED5A-1C16-46AF-AF6D-A2495D734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2" y="1379802"/>
            <a:ext cx="1828804" cy="182880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E1D74E7-9A3C-4656-BBE8-E73F6BAF0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78" y="4296305"/>
            <a:ext cx="1828804" cy="182880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DD1FD28-8D15-4180-A6E4-4ABE0B207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78" y="4199867"/>
            <a:ext cx="1828804" cy="182880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E9CFDFD1-B104-4DD6-A431-FA10647402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55" y="1379802"/>
            <a:ext cx="1828804" cy="1828804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8EF9E79B-8990-4363-A17A-F7E6AC9293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2" y="1374190"/>
            <a:ext cx="1828804" cy="1828804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A524EC31-5E26-4F59-9C56-AEC2BB19E8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1" y="1381047"/>
            <a:ext cx="1828804" cy="1828804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68536917-DFBF-4E48-A61D-42E21DD2AC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53" y="1376996"/>
            <a:ext cx="1828804" cy="1828804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D88DCD3B-4FE4-4D37-A0FE-F579D03444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57" y="-2333777"/>
            <a:ext cx="6511245" cy="6511245"/>
          </a:xfrm>
          <a:prstGeom prst="rect">
            <a:avLst/>
          </a:prstGeom>
        </p:spPr>
      </p:pic>
      <p:sp>
        <p:nvSpPr>
          <p:cNvPr id="28" name="Dikdörtgen 27">
            <a:extLst>
              <a:ext uri="{FF2B5EF4-FFF2-40B4-BE49-F238E27FC236}">
                <a16:creationId xmlns:a16="http://schemas.microsoft.com/office/drawing/2014/main" id="{58343B97-CE93-49B5-B90E-98ED40F7D0C9}"/>
              </a:ext>
            </a:extLst>
          </p:cNvPr>
          <p:cNvSpPr/>
          <p:nvPr/>
        </p:nvSpPr>
        <p:spPr>
          <a:xfrm rot="1628258">
            <a:off x="7507554" y="393853"/>
            <a:ext cx="14503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2-hot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1D490078-F669-4B2B-BE92-BBE5D23C417F}"/>
              </a:ext>
            </a:extLst>
          </p:cNvPr>
          <p:cNvSpPr/>
          <p:nvPr/>
        </p:nvSpPr>
        <p:spPr>
          <a:xfrm rot="18015328">
            <a:off x="263336" y="598679"/>
            <a:ext cx="16067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1-cold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0770E5D5-5AA5-4605-B119-4CE3FF42FF83}"/>
              </a:ext>
            </a:extLst>
          </p:cNvPr>
          <p:cNvSpPr/>
          <p:nvPr/>
        </p:nvSpPr>
        <p:spPr>
          <a:xfrm rot="456621">
            <a:off x="2469666" y="3457557"/>
            <a:ext cx="2031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4-warm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3E3045E0-D3C6-40B2-BDE5-968F8DB6864A}"/>
              </a:ext>
            </a:extLst>
          </p:cNvPr>
          <p:cNvSpPr/>
          <p:nvPr/>
        </p:nvSpPr>
        <p:spPr>
          <a:xfrm rot="769945">
            <a:off x="6911107" y="3788597"/>
            <a:ext cx="21109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7-cloudy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7B13D4D6-664F-4E71-B9D3-DCEA4E28DCE7}"/>
              </a:ext>
            </a:extLst>
          </p:cNvPr>
          <p:cNvSpPr/>
          <p:nvPr/>
        </p:nvSpPr>
        <p:spPr>
          <a:xfrm rot="19429736">
            <a:off x="337490" y="3656717"/>
            <a:ext cx="18644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3-rainy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A15BD7DF-18F0-447B-93BA-B6F80C46F7C4}"/>
              </a:ext>
            </a:extLst>
          </p:cNvPr>
          <p:cNvSpPr/>
          <p:nvPr/>
        </p:nvSpPr>
        <p:spPr>
          <a:xfrm>
            <a:off x="2010820" y="6069128"/>
            <a:ext cx="1983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8-snowy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24031477-D169-453F-A0C5-CBA7E4ECB979}"/>
              </a:ext>
            </a:extLst>
          </p:cNvPr>
          <p:cNvSpPr/>
          <p:nvPr/>
        </p:nvSpPr>
        <p:spPr>
          <a:xfrm rot="20455859">
            <a:off x="6713925" y="5920781"/>
            <a:ext cx="2173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6-windy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4E3DCD81-86D3-43F5-902F-2DC334B163B0}"/>
              </a:ext>
            </a:extLst>
          </p:cNvPr>
          <p:cNvSpPr/>
          <p:nvPr/>
        </p:nvSpPr>
        <p:spPr>
          <a:xfrm rot="20561356">
            <a:off x="4874876" y="3348115"/>
            <a:ext cx="18970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5-sunny</a:t>
            </a:r>
            <a:endParaRPr lang="tr-T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CDA78C59-FAA9-44D9-97F0-F0588AF9A835}"/>
              </a:ext>
            </a:extLst>
          </p:cNvPr>
          <p:cNvSpPr/>
          <p:nvPr/>
        </p:nvSpPr>
        <p:spPr>
          <a:xfrm>
            <a:off x="515548" y="2429723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2B13670D-0CE9-4516-AFE4-4947B24DCF97}"/>
              </a:ext>
            </a:extLst>
          </p:cNvPr>
          <p:cNvSpPr/>
          <p:nvPr/>
        </p:nvSpPr>
        <p:spPr>
          <a:xfrm>
            <a:off x="2116888" y="2469512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A2A5F73A-3A0B-4E55-949D-4797D2B54092}"/>
              </a:ext>
            </a:extLst>
          </p:cNvPr>
          <p:cNvSpPr/>
          <p:nvPr/>
        </p:nvSpPr>
        <p:spPr>
          <a:xfrm>
            <a:off x="3642694" y="2466706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3D898136-A390-4C38-93FF-6E32DBD634F2}"/>
              </a:ext>
            </a:extLst>
          </p:cNvPr>
          <p:cNvSpPr/>
          <p:nvPr/>
        </p:nvSpPr>
        <p:spPr>
          <a:xfrm>
            <a:off x="5306351" y="2465832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EF2B9E50-6117-45CF-B411-7C3467469C65}"/>
              </a:ext>
            </a:extLst>
          </p:cNvPr>
          <p:cNvSpPr/>
          <p:nvPr/>
        </p:nvSpPr>
        <p:spPr>
          <a:xfrm>
            <a:off x="7155696" y="2472783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2CEEEF55-2577-4BAB-AAB2-465A2DA42B2F}"/>
              </a:ext>
            </a:extLst>
          </p:cNvPr>
          <p:cNvSpPr/>
          <p:nvPr/>
        </p:nvSpPr>
        <p:spPr>
          <a:xfrm>
            <a:off x="1125228" y="5305331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020E2E73-3D57-4074-BF2D-42E27DB87292}"/>
              </a:ext>
            </a:extLst>
          </p:cNvPr>
          <p:cNvSpPr/>
          <p:nvPr/>
        </p:nvSpPr>
        <p:spPr>
          <a:xfrm>
            <a:off x="3576278" y="5305331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9C57CD5B-2948-4051-9150-7147C5DD7CD1}"/>
              </a:ext>
            </a:extLst>
          </p:cNvPr>
          <p:cNvSpPr/>
          <p:nvPr/>
        </p:nvSpPr>
        <p:spPr>
          <a:xfrm>
            <a:off x="6082378" y="5337558"/>
            <a:ext cx="609721" cy="491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934F0791-0813-4E81-B13F-A5A91FC5C3FD}"/>
              </a:ext>
            </a:extLst>
          </p:cNvPr>
          <p:cNvSpPr/>
          <p:nvPr/>
        </p:nvSpPr>
        <p:spPr>
          <a:xfrm>
            <a:off x="1264024" y="5317223"/>
            <a:ext cx="34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7" name="Dikdörtgen 46">
            <a:extLst>
              <a:ext uri="{FF2B5EF4-FFF2-40B4-BE49-F238E27FC236}">
                <a16:creationId xmlns:a16="http://schemas.microsoft.com/office/drawing/2014/main" id="{994000AC-5FA4-4433-B73D-08DC34D7B218}"/>
              </a:ext>
            </a:extLst>
          </p:cNvPr>
          <p:cNvSpPr/>
          <p:nvPr/>
        </p:nvSpPr>
        <p:spPr>
          <a:xfrm>
            <a:off x="3678999" y="532909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702A9064-2641-4D49-ADDB-F54F7100C53D}"/>
              </a:ext>
            </a:extLst>
          </p:cNvPr>
          <p:cNvSpPr/>
          <p:nvPr/>
        </p:nvSpPr>
        <p:spPr>
          <a:xfrm>
            <a:off x="7268653" y="251477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E092C7C6-F888-49F7-AA85-5F142C702C5C}"/>
              </a:ext>
            </a:extLst>
          </p:cNvPr>
          <p:cNvSpPr/>
          <p:nvPr/>
        </p:nvSpPr>
        <p:spPr>
          <a:xfrm>
            <a:off x="6185099" y="53482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1C6AAFE3-407D-4667-A782-A7E6CFA73EBA}"/>
              </a:ext>
            </a:extLst>
          </p:cNvPr>
          <p:cNvSpPr/>
          <p:nvPr/>
        </p:nvSpPr>
        <p:spPr>
          <a:xfrm>
            <a:off x="3757739" y="247278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DFFB1472-28C2-4196-A2EE-4097564EB878}"/>
              </a:ext>
            </a:extLst>
          </p:cNvPr>
          <p:cNvSpPr/>
          <p:nvPr/>
        </p:nvSpPr>
        <p:spPr>
          <a:xfrm>
            <a:off x="5418182" y="246031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30456B2D-50F9-4511-B077-C8EB607992A6}"/>
              </a:ext>
            </a:extLst>
          </p:cNvPr>
          <p:cNvSpPr/>
          <p:nvPr/>
        </p:nvSpPr>
        <p:spPr>
          <a:xfrm>
            <a:off x="619349" y="244135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2DB4CE7C-D5EE-4F02-BF50-952E4B5D7E83}"/>
              </a:ext>
            </a:extLst>
          </p:cNvPr>
          <p:cNvSpPr/>
          <p:nvPr/>
        </p:nvSpPr>
        <p:spPr>
          <a:xfrm>
            <a:off x="2223069" y="249672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5" name="Resim 54">
            <a:extLst>
              <a:ext uri="{FF2B5EF4-FFF2-40B4-BE49-F238E27FC236}">
                <a16:creationId xmlns:a16="http://schemas.microsoft.com/office/drawing/2014/main" id="{FD225EB6-ACCC-420B-B54A-ED16BD9230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" y="65082"/>
            <a:ext cx="816064" cy="8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FED33C-A0E3-4D19-A397-7382374E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620688"/>
            <a:ext cx="7633742" cy="720080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HOW IS THE WEATHER?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C6A959-1139-407A-ABFC-0A6ED3E42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5" y="4613379"/>
            <a:ext cx="2366531" cy="236653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4692E0-2FB5-42B8-AE17-5244975B2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5" y="4253023"/>
            <a:ext cx="2604977" cy="260497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BA6E402-CBB3-4688-B715-B83449F8D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23" y="2358809"/>
            <a:ext cx="2876152" cy="287615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EABD5C5-82F0-4A40-BD87-B1B133AB6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9" y="1623039"/>
            <a:ext cx="2531131" cy="253113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8FF312B-2889-4C22-BE60-A8FC6623C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23" y="1861202"/>
            <a:ext cx="2420558" cy="2420558"/>
          </a:xfrm>
          <a:prstGeom prst="rect">
            <a:avLst/>
          </a:prstGeom>
        </p:spPr>
      </p:pic>
      <p:sp>
        <p:nvSpPr>
          <p:cNvPr id="14" name="Konuşma Balonu: Köşeleri Yuvarlanmış Dikdörtgen 13">
            <a:extLst>
              <a:ext uri="{FF2B5EF4-FFF2-40B4-BE49-F238E27FC236}">
                <a16:creationId xmlns:a16="http://schemas.microsoft.com/office/drawing/2014/main" id="{F22C4489-8946-4464-A604-1F7E42D56AA8}"/>
              </a:ext>
            </a:extLst>
          </p:cNvPr>
          <p:cNvSpPr/>
          <p:nvPr/>
        </p:nvSpPr>
        <p:spPr>
          <a:xfrm>
            <a:off x="862773" y="3983362"/>
            <a:ext cx="2319403" cy="720080"/>
          </a:xfrm>
          <a:prstGeom prst="wedgeRoundRectCallout">
            <a:avLst>
              <a:gd name="adj1" fmla="val -9743"/>
              <a:gd name="adj2" fmla="val 773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dirty="0">
                <a:latin typeface="Comic Sans MS" panose="030F0702030302020204" pitchFamily="66" charset="0"/>
              </a:rPr>
              <a:t>It is ……………………</a:t>
            </a:r>
          </a:p>
        </p:txBody>
      </p:sp>
      <p:sp>
        <p:nvSpPr>
          <p:cNvPr id="15" name="Konuşma Balonu: Köşeleri Yuvarlanmış Dikdörtgen 14">
            <a:extLst>
              <a:ext uri="{FF2B5EF4-FFF2-40B4-BE49-F238E27FC236}">
                <a16:creationId xmlns:a16="http://schemas.microsoft.com/office/drawing/2014/main" id="{8BCEA343-5F34-4AFD-A9F9-4A28BF7436C3}"/>
              </a:ext>
            </a:extLst>
          </p:cNvPr>
          <p:cNvSpPr/>
          <p:nvPr/>
        </p:nvSpPr>
        <p:spPr>
          <a:xfrm>
            <a:off x="1385103" y="1402740"/>
            <a:ext cx="3370526" cy="720080"/>
          </a:xfrm>
          <a:prstGeom prst="wedgeRoundRectCallout">
            <a:avLst>
              <a:gd name="adj1" fmla="val -29451"/>
              <a:gd name="adj2" fmla="val 734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dirty="0">
                <a:latin typeface="Comic Sans MS" panose="030F0702030302020204" pitchFamily="66" charset="0"/>
              </a:rPr>
              <a:t>The </a:t>
            </a:r>
            <a:r>
              <a:rPr lang="tr-TR" dirty="0" err="1">
                <a:latin typeface="Comic Sans MS" panose="030F0702030302020204" pitchFamily="66" charset="0"/>
              </a:rPr>
              <a:t>weather</a:t>
            </a:r>
            <a:r>
              <a:rPr lang="tr-TR" dirty="0">
                <a:latin typeface="Comic Sans MS" panose="030F0702030302020204" pitchFamily="66" charset="0"/>
              </a:rPr>
              <a:t> is ……………………</a:t>
            </a:r>
          </a:p>
        </p:txBody>
      </p:sp>
      <p:sp>
        <p:nvSpPr>
          <p:cNvPr id="16" name="Konuşma Balonu: Köşeleri Yuvarlanmış Dikdörtgen 15">
            <a:extLst>
              <a:ext uri="{FF2B5EF4-FFF2-40B4-BE49-F238E27FC236}">
                <a16:creationId xmlns:a16="http://schemas.microsoft.com/office/drawing/2014/main" id="{9972E72D-4626-4AC7-B8E5-6303DDFEAD84}"/>
              </a:ext>
            </a:extLst>
          </p:cNvPr>
          <p:cNvSpPr/>
          <p:nvPr/>
        </p:nvSpPr>
        <p:spPr>
          <a:xfrm>
            <a:off x="5396089" y="1304211"/>
            <a:ext cx="2420558" cy="720080"/>
          </a:xfrm>
          <a:prstGeom prst="wedgeRoundRectCallout">
            <a:avLst>
              <a:gd name="adj1" fmla="val 37947"/>
              <a:gd name="adj2" fmla="val 734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dirty="0">
                <a:latin typeface="Comic Sans MS" panose="030F0702030302020204" pitchFamily="66" charset="0"/>
              </a:rPr>
              <a:t>It is ……………………</a:t>
            </a:r>
          </a:p>
        </p:txBody>
      </p:sp>
      <p:sp>
        <p:nvSpPr>
          <p:cNvPr id="17" name="Konuşma Balonu: Köşeleri Yuvarlanmış Dikdörtgen 16">
            <a:extLst>
              <a:ext uri="{FF2B5EF4-FFF2-40B4-BE49-F238E27FC236}">
                <a16:creationId xmlns:a16="http://schemas.microsoft.com/office/drawing/2014/main" id="{7DF171C4-50A2-4926-A353-BFD542B0229C}"/>
              </a:ext>
            </a:extLst>
          </p:cNvPr>
          <p:cNvSpPr/>
          <p:nvPr/>
        </p:nvSpPr>
        <p:spPr>
          <a:xfrm>
            <a:off x="4485947" y="4310497"/>
            <a:ext cx="2319403" cy="720080"/>
          </a:xfrm>
          <a:prstGeom prst="wedgeRoundRectCallout">
            <a:avLst>
              <a:gd name="adj1" fmla="val -46173"/>
              <a:gd name="adj2" fmla="val -1062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dirty="0">
                <a:latin typeface="Comic Sans MS" panose="030F0702030302020204" pitchFamily="66" charset="0"/>
              </a:rPr>
              <a:t>It is ……………………</a:t>
            </a:r>
          </a:p>
        </p:txBody>
      </p:sp>
      <p:sp>
        <p:nvSpPr>
          <p:cNvPr id="18" name="Konuşma Balonu: Köşeleri Yuvarlanmış Dikdörtgen 17">
            <a:extLst>
              <a:ext uri="{FF2B5EF4-FFF2-40B4-BE49-F238E27FC236}">
                <a16:creationId xmlns:a16="http://schemas.microsoft.com/office/drawing/2014/main" id="{E92350AB-C0B2-4F95-9418-852F8D0CFE7F}"/>
              </a:ext>
            </a:extLst>
          </p:cNvPr>
          <p:cNvSpPr/>
          <p:nvPr/>
        </p:nvSpPr>
        <p:spPr>
          <a:xfrm>
            <a:off x="4644008" y="6068400"/>
            <a:ext cx="2319402" cy="720080"/>
          </a:xfrm>
          <a:prstGeom prst="wedgeRoundRectCallout">
            <a:avLst>
              <a:gd name="adj1" fmla="val 57093"/>
              <a:gd name="adj2" fmla="val -671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  <a:r>
              <a:rPr lang="tr-TR" dirty="0">
                <a:latin typeface="Comic Sans MS" panose="030F0702030302020204" pitchFamily="66" charset="0"/>
              </a:rPr>
              <a:t>It is ……………………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DE8E400B-8C49-43B5-A617-F1085130156A}"/>
              </a:ext>
            </a:extLst>
          </p:cNvPr>
          <p:cNvSpPr/>
          <p:nvPr/>
        </p:nvSpPr>
        <p:spPr>
          <a:xfrm>
            <a:off x="6380557" y="1321464"/>
            <a:ext cx="1165705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windy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6D526702-0DBF-4A32-B026-BD342D331EAE}"/>
              </a:ext>
            </a:extLst>
          </p:cNvPr>
          <p:cNvSpPr/>
          <p:nvPr/>
        </p:nvSpPr>
        <p:spPr>
          <a:xfrm>
            <a:off x="1770979" y="3966873"/>
            <a:ext cx="1277914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cloudy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E7FB4D6-B240-4AF6-AA9B-CC37533752DA}"/>
              </a:ext>
            </a:extLst>
          </p:cNvPr>
          <p:cNvSpPr/>
          <p:nvPr/>
        </p:nvSpPr>
        <p:spPr>
          <a:xfrm>
            <a:off x="5443026" y="4310497"/>
            <a:ext cx="114409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sunny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726BCF00-19B9-4D54-BAED-9E45D91CBA20}"/>
              </a:ext>
            </a:extLst>
          </p:cNvPr>
          <p:cNvSpPr/>
          <p:nvPr/>
        </p:nvSpPr>
        <p:spPr>
          <a:xfrm>
            <a:off x="3359216" y="1398242"/>
            <a:ext cx="1212384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snowy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B541C481-F435-494E-A5C7-92F34E9E9865}"/>
              </a:ext>
            </a:extLst>
          </p:cNvPr>
          <p:cNvSpPr/>
          <p:nvPr/>
        </p:nvSpPr>
        <p:spPr>
          <a:xfrm>
            <a:off x="5606093" y="6038410"/>
            <a:ext cx="101906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rainy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15724AF-89A1-4BD7-8061-D6160C700F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" y="65082"/>
            <a:ext cx="816064" cy="816064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78EBDDD-D52F-41E8-AC1A-59E9FECC058F}"/>
              </a:ext>
            </a:extLst>
          </p:cNvPr>
          <p:cNvSpPr/>
          <p:nvPr/>
        </p:nvSpPr>
        <p:spPr>
          <a:xfrm rot="18728820">
            <a:off x="7770297" y="1159309"/>
            <a:ext cx="1180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snowy</a:t>
            </a:r>
            <a:endParaRPr lang="tr-T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57B220C4-DBD3-418E-8E3C-C11BC67805F0}"/>
              </a:ext>
            </a:extLst>
          </p:cNvPr>
          <p:cNvSpPr/>
          <p:nvPr/>
        </p:nvSpPr>
        <p:spPr>
          <a:xfrm rot="1174777">
            <a:off x="5200131" y="2742200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sunny</a:t>
            </a:r>
            <a:endParaRPr lang="tr-T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F3B48D3-7730-4131-89E4-2FAD17D7D0EF}"/>
              </a:ext>
            </a:extLst>
          </p:cNvPr>
          <p:cNvSpPr/>
          <p:nvPr/>
        </p:nvSpPr>
        <p:spPr>
          <a:xfrm rot="889011">
            <a:off x="2973085" y="5683990"/>
            <a:ext cx="1128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wind</a:t>
            </a:r>
            <a:r>
              <a:rPr lang="tr-TR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endParaRPr lang="tr-T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D75D22E0-1741-4EA2-B18E-6568A19CB486}"/>
              </a:ext>
            </a:extLst>
          </p:cNvPr>
          <p:cNvSpPr/>
          <p:nvPr/>
        </p:nvSpPr>
        <p:spPr>
          <a:xfrm rot="20616575">
            <a:off x="4966531" y="5231469"/>
            <a:ext cx="1252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cloud</a:t>
            </a:r>
            <a:r>
              <a:rPr lang="tr-TR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endParaRPr lang="tr-T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80896922-0570-4212-A076-07F1B2D44851}"/>
              </a:ext>
            </a:extLst>
          </p:cNvPr>
          <p:cNvSpPr/>
          <p:nvPr/>
        </p:nvSpPr>
        <p:spPr>
          <a:xfrm rot="20174003">
            <a:off x="1566677" y="45688"/>
            <a:ext cx="1043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rainy</a:t>
            </a:r>
            <a:endParaRPr lang="tr-T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7787304-9908-4EE6-B041-97ACA05E9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" y="65082"/>
            <a:ext cx="816064" cy="81606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7B494DC-F73C-4F1D-A21A-C7B5925AC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24" y="2780928"/>
            <a:ext cx="1828804" cy="182880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8DCCFC7-3702-472A-A7AF-A6D35F96C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28" y="2780928"/>
            <a:ext cx="1828804" cy="182880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7D4911E-CE68-4AC2-BF9C-17BF85C471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01" y="2780928"/>
            <a:ext cx="1828804" cy="182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FEBCF3C-D57B-4AE8-8430-68E6F1834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8" y="2780928"/>
            <a:ext cx="1828804" cy="182880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081E00A-25E9-4A23-923C-1023B3ECE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2780928"/>
            <a:ext cx="1828804" cy="182880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AF18D83-4027-41F9-9864-2192440715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3" y="4492949"/>
            <a:ext cx="1828804" cy="1972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E6691DF0-DBC5-4076-8C09-8274DC6202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73" y="4710961"/>
            <a:ext cx="1828804" cy="1828804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F58A6BD7-F889-4786-9E58-BF130B224B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04" y="4646811"/>
            <a:ext cx="1828804" cy="1828804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0D5BCD00-664A-45A3-967A-C1A359A36C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24" y="4710961"/>
            <a:ext cx="1916880" cy="180879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76C03D74-E4AA-4EE4-997E-494BCF655EF7}"/>
              </a:ext>
            </a:extLst>
          </p:cNvPr>
          <p:cNvGrpSpPr/>
          <p:nvPr/>
        </p:nvGrpSpPr>
        <p:grpSpPr>
          <a:xfrm>
            <a:off x="505462" y="4588097"/>
            <a:ext cx="2076253" cy="2007301"/>
            <a:chOff x="505462" y="4588097"/>
            <a:chExt cx="2076253" cy="2007301"/>
          </a:xfrm>
        </p:grpSpPr>
        <p:pic>
          <p:nvPicPr>
            <p:cNvPr id="26" name="Resim 25">
              <a:extLst>
                <a:ext uri="{FF2B5EF4-FFF2-40B4-BE49-F238E27FC236}">
                  <a16:creationId xmlns:a16="http://schemas.microsoft.com/office/drawing/2014/main" id="{FED38193-1871-48B6-9370-00332F95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2" y="4710961"/>
              <a:ext cx="2076253" cy="1828804"/>
            </a:xfrm>
            <a:prstGeom prst="rect">
              <a:avLst/>
            </a:prstGeom>
          </p:spPr>
        </p:pic>
        <p:pic>
          <p:nvPicPr>
            <p:cNvPr id="28" name="Resim 27">
              <a:extLst>
                <a:ext uri="{FF2B5EF4-FFF2-40B4-BE49-F238E27FC236}">
                  <a16:creationId xmlns:a16="http://schemas.microsoft.com/office/drawing/2014/main" id="{F7F3F2BA-DE30-4F1D-8FBD-420D0E3FC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73" y="4588097"/>
              <a:ext cx="1130426" cy="1130426"/>
            </a:xfrm>
            <a:prstGeom prst="rect">
              <a:avLst/>
            </a:prstGeom>
          </p:spPr>
        </p:pic>
        <p:pic>
          <p:nvPicPr>
            <p:cNvPr id="29" name="Resim 28">
              <a:extLst>
                <a:ext uri="{FF2B5EF4-FFF2-40B4-BE49-F238E27FC236}">
                  <a16:creationId xmlns:a16="http://schemas.microsoft.com/office/drawing/2014/main" id="{289CC583-7FA4-4FED-8416-8EA3617F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85" y="5819752"/>
              <a:ext cx="775646" cy="775646"/>
            </a:xfrm>
            <a:prstGeom prst="rect">
              <a:avLst/>
            </a:prstGeom>
          </p:spPr>
        </p:pic>
      </p:grpSp>
      <p:sp>
        <p:nvSpPr>
          <p:cNvPr id="32" name="Başlık 1">
            <a:extLst>
              <a:ext uri="{FF2B5EF4-FFF2-40B4-BE49-F238E27FC236}">
                <a16:creationId xmlns:a16="http://schemas.microsoft.com/office/drawing/2014/main" id="{3A396814-CD0C-40B2-B2E9-13E81231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620688"/>
            <a:ext cx="7633742" cy="720080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HOW IS THE WEATHER?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1ABA55E0-7BFC-4C09-BEA4-1720E63F88B8}"/>
              </a:ext>
            </a:extLst>
          </p:cNvPr>
          <p:cNvSpPr/>
          <p:nvPr/>
        </p:nvSpPr>
        <p:spPr>
          <a:xfrm>
            <a:off x="712635" y="1796429"/>
            <a:ext cx="1339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freezing</a:t>
            </a:r>
            <a:endParaRPr lang="tr-TR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6932D9FA-6E2F-4D0C-8EF2-034ABDF00981}"/>
              </a:ext>
            </a:extLst>
          </p:cNvPr>
          <p:cNvSpPr/>
          <p:nvPr/>
        </p:nvSpPr>
        <p:spPr>
          <a:xfrm>
            <a:off x="4178302" y="1815207"/>
            <a:ext cx="787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cool</a:t>
            </a:r>
            <a:endParaRPr lang="tr-TR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B858B052-EF22-4821-A2EB-E097BE9D7CE6}"/>
              </a:ext>
            </a:extLst>
          </p:cNvPr>
          <p:cNvSpPr/>
          <p:nvPr/>
        </p:nvSpPr>
        <p:spPr>
          <a:xfrm>
            <a:off x="5796136" y="1844824"/>
            <a:ext cx="1021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warm</a:t>
            </a:r>
            <a:endParaRPr lang="tr-TR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D1049DC6-26C4-4B6C-A1C1-2C61DDFC6CC0}"/>
              </a:ext>
            </a:extLst>
          </p:cNvPr>
          <p:cNvSpPr/>
          <p:nvPr/>
        </p:nvSpPr>
        <p:spPr>
          <a:xfrm>
            <a:off x="2563675" y="1796429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cold</a:t>
            </a:r>
            <a:endParaRPr lang="tr-TR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7DE9EBA1-DD57-4AA4-8378-3443DC299086}"/>
              </a:ext>
            </a:extLst>
          </p:cNvPr>
          <p:cNvSpPr/>
          <p:nvPr/>
        </p:nvSpPr>
        <p:spPr>
          <a:xfrm>
            <a:off x="7723493" y="1887215"/>
            <a:ext cx="6719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hot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8DD183C0-4E8E-4577-8AA6-A501F70DE9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1916832"/>
            <a:ext cx="468176" cy="466267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B2729556-5074-4082-9009-98F4EA7F5A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7600" y="1828399"/>
            <a:ext cx="468176" cy="466267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3EE157AE-4C5A-4B25-B8BC-08B1ABC0AE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5752" y="1881054"/>
            <a:ext cx="468176" cy="466267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C1A2924E-7084-40A6-9FC9-AF87CB03D5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1882613"/>
            <a:ext cx="468176" cy="466267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100D73F-0A92-4E15-998F-3B7C5F5BD1AE}"/>
              </a:ext>
            </a:extLst>
          </p:cNvPr>
          <p:cNvSpPr/>
          <p:nvPr/>
        </p:nvSpPr>
        <p:spPr>
          <a:xfrm>
            <a:off x="1022944" y="1556792"/>
            <a:ext cx="7184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6980C7C7-A88B-4F79-93BA-8CE36313C860}"/>
              </a:ext>
            </a:extLst>
          </p:cNvPr>
          <p:cNvSpPr/>
          <p:nvPr/>
        </p:nvSpPr>
        <p:spPr>
          <a:xfrm>
            <a:off x="7669958" y="1556792"/>
            <a:ext cx="7184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E0314AA-BE4F-416D-99CC-956FC0E9F544}"/>
              </a:ext>
            </a:extLst>
          </p:cNvPr>
          <p:cNvSpPr/>
          <p:nvPr/>
        </p:nvSpPr>
        <p:spPr>
          <a:xfrm>
            <a:off x="5941766" y="1556792"/>
            <a:ext cx="7184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756BA74F-BE15-413E-B2EF-A6783D3D0DA4}"/>
              </a:ext>
            </a:extLst>
          </p:cNvPr>
          <p:cNvSpPr/>
          <p:nvPr/>
        </p:nvSpPr>
        <p:spPr>
          <a:xfrm>
            <a:off x="4139952" y="1556792"/>
            <a:ext cx="7184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23C7D6E5-68C6-4E05-AE9A-D93A2E0DCF3A}"/>
              </a:ext>
            </a:extLst>
          </p:cNvPr>
          <p:cNvSpPr/>
          <p:nvPr/>
        </p:nvSpPr>
        <p:spPr>
          <a:xfrm>
            <a:off x="2629398" y="1556792"/>
            <a:ext cx="7184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9F18924-48C0-4983-9082-C623ECA99756}"/>
              </a:ext>
            </a:extLst>
          </p:cNvPr>
          <p:cNvSpPr/>
          <p:nvPr/>
        </p:nvSpPr>
        <p:spPr>
          <a:xfrm>
            <a:off x="4888140" y="6346011"/>
            <a:ext cx="14029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freezing</a:t>
            </a:r>
            <a:endParaRPr lang="tr-TR" sz="2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888EC16E-D588-44BC-947E-92761B16ECBD}"/>
              </a:ext>
            </a:extLst>
          </p:cNvPr>
          <p:cNvSpPr/>
          <p:nvPr/>
        </p:nvSpPr>
        <p:spPr>
          <a:xfrm rot="21136877">
            <a:off x="6929523" y="6105983"/>
            <a:ext cx="771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cold</a:t>
            </a:r>
            <a:endParaRPr lang="tr-TR" sz="2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397AA80-BEB6-482D-B7C2-FB16D25353B9}"/>
              </a:ext>
            </a:extLst>
          </p:cNvPr>
          <p:cNvSpPr/>
          <p:nvPr/>
        </p:nvSpPr>
        <p:spPr>
          <a:xfrm rot="20707290">
            <a:off x="1475276" y="132253"/>
            <a:ext cx="7521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cool</a:t>
            </a:r>
            <a:endParaRPr lang="tr-TR" sz="2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BB12ADAB-5351-44E8-9447-3CF4F82A6C0E}"/>
              </a:ext>
            </a:extLst>
          </p:cNvPr>
          <p:cNvSpPr/>
          <p:nvPr/>
        </p:nvSpPr>
        <p:spPr>
          <a:xfrm rot="907308">
            <a:off x="1846261" y="6186068"/>
            <a:ext cx="6687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hot</a:t>
            </a: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D3890A6E-7184-41EA-9F14-C34CA1B7EC1A}"/>
              </a:ext>
            </a:extLst>
          </p:cNvPr>
          <p:cNvSpPr/>
          <p:nvPr/>
        </p:nvSpPr>
        <p:spPr>
          <a:xfrm rot="1144820">
            <a:off x="7911865" y="170994"/>
            <a:ext cx="9380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warm</a:t>
            </a:r>
            <a:endParaRPr lang="tr-TR" sz="2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B2B36652-F0E4-468B-BA9A-B93248BE8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3" y="404664"/>
            <a:ext cx="7198379" cy="4798920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746346D-39D8-445D-9B22-C2FA9470F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" y="65082"/>
            <a:ext cx="816064" cy="8160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93D8141-48AF-43E0-A595-02C33E0694D4}"/>
              </a:ext>
            </a:extLst>
          </p:cNvPr>
          <p:cNvSpPr txBox="1"/>
          <p:nvPr/>
        </p:nvSpPr>
        <p:spPr>
          <a:xfrm>
            <a:off x="1034796" y="62068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How is </a:t>
            </a:r>
            <a:r>
              <a:rPr lang="tr-TR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weather</a:t>
            </a:r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in ……………?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CA6F1F1-8B18-4939-8FA7-DBAEA945983D}"/>
              </a:ext>
            </a:extLst>
          </p:cNvPr>
          <p:cNvSpPr txBox="1"/>
          <p:nvPr/>
        </p:nvSpPr>
        <p:spPr>
          <a:xfrm>
            <a:off x="755576" y="479715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Comic Sans MS" panose="030F0702030302020204" pitchFamily="66" charset="0"/>
              </a:rPr>
              <a:t>1-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sunny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hot in Antalya.		2-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warm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rainy</a:t>
            </a:r>
            <a:r>
              <a:rPr lang="tr-TR" sz="1600" dirty="0">
                <a:latin typeface="Comic Sans MS" panose="030F0702030302020204" pitchFamily="66" charset="0"/>
              </a:rPr>
              <a:t> in Trabzon.</a:t>
            </a:r>
          </a:p>
          <a:p>
            <a:endParaRPr lang="tr-TR" sz="1600" dirty="0">
              <a:latin typeface="Comic Sans MS" panose="030F0702030302020204" pitchFamily="66" charset="0"/>
            </a:endParaRPr>
          </a:p>
          <a:p>
            <a:r>
              <a:rPr lang="tr-TR" sz="1600" dirty="0">
                <a:latin typeface="Comic Sans MS" panose="030F0702030302020204" pitchFamily="66" charset="0"/>
              </a:rPr>
              <a:t>3-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windy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warm</a:t>
            </a:r>
            <a:r>
              <a:rPr lang="tr-TR" sz="1600" dirty="0">
                <a:latin typeface="Comic Sans MS" panose="030F0702030302020204" pitchFamily="66" charset="0"/>
              </a:rPr>
              <a:t> in İstanbul.     4-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snowy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freezing</a:t>
            </a:r>
            <a:r>
              <a:rPr lang="tr-TR" sz="1600" dirty="0">
                <a:latin typeface="Comic Sans MS" panose="030F0702030302020204" pitchFamily="66" charset="0"/>
              </a:rPr>
              <a:t> in Sivas.</a:t>
            </a:r>
          </a:p>
          <a:p>
            <a:endParaRPr lang="tr-TR" sz="1600" dirty="0">
              <a:latin typeface="Comic Sans MS" panose="030F0702030302020204" pitchFamily="66" charset="0"/>
            </a:endParaRPr>
          </a:p>
          <a:p>
            <a:r>
              <a:rPr lang="tr-TR" sz="1600" dirty="0">
                <a:latin typeface="Comic Sans MS" panose="030F0702030302020204" pitchFamily="66" charset="0"/>
              </a:rPr>
              <a:t>5-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snowy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cold</a:t>
            </a:r>
            <a:r>
              <a:rPr lang="tr-TR" sz="1600" dirty="0">
                <a:latin typeface="Comic Sans MS" panose="030F0702030302020204" pitchFamily="66" charset="0"/>
              </a:rPr>
              <a:t> in Ankara.		6-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windy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hot in İzmir.</a:t>
            </a:r>
          </a:p>
          <a:p>
            <a:endParaRPr lang="tr-TR" sz="1600" dirty="0">
              <a:latin typeface="Comic Sans MS" panose="030F0702030302020204" pitchFamily="66" charset="0"/>
            </a:endParaRPr>
          </a:p>
          <a:p>
            <a:r>
              <a:rPr lang="tr-TR" sz="1600" dirty="0">
                <a:latin typeface="Comic Sans MS" panose="030F0702030302020204" pitchFamily="66" charset="0"/>
              </a:rPr>
              <a:t>7-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rainy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cool</a:t>
            </a:r>
            <a:r>
              <a:rPr lang="tr-TR" sz="1600" dirty="0">
                <a:latin typeface="Comic Sans MS" panose="030F0702030302020204" pitchFamily="66" charset="0"/>
              </a:rPr>
              <a:t> in Van.			8- </a:t>
            </a:r>
            <a:r>
              <a:rPr lang="tr-TR" sz="1600" dirty="0" err="1">
                <a:latin typeface="Comic Sans MS" panose="030F0702030302020204" pitchFamily="66" charset="0"/>
              </a:rPr>
              <a:t>It</a:t>
            </a:r>
            <a:r>
              <a:rPr lang="tr-TR" sz="1600" dirty="0">
                <a:latin typeface="Comic Sans MS" panose="030F0702030302020204" pitchFamily="66" charset="0"/>
              </a:rPr>
              <a:t> is </a:t>
            </a:r>
            <a:r>
              <a:rPr lang="tr-TR" sz="1600" dirty="0" err="1">
                <a:latin typeface="Comic Sans MS" panose="030F0702030302020204" pitchFamily="66" charset="0"/>
              </a:rPr>
              <a:t>cloudy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hot in Şanlıurfa.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1076E87-643E-42E3-9733-8606AC387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7819" y="1376625"/>
            <a:ext cx="1184557" cy="127754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A1025C3-6B4C-41B4-93CA-0D833C873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7463" y="5624016"/>
            <a:ext cx="1184557" cy="118455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70C59EF-4798-44E2-AABA-D5559FD7D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145" y="5284731"/>
            <a:ext cx="1184557" cy="118455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C8553AB-4DD0-4F78-B07D-C533D700F2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394" y="3052467"/>
            <a:ext cx="1241606" cy="1171597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:a16="http://schemas.microsoft.com/office/drawing/2014/main" id="{74A5D26B-526E-46A8-8318-9A9EB48AD50E}"/>
              </a:ext>
            </a:extLst>
          </p:cNvPr>
          <p:cNvGrpSpPr/>
          <p:nvPr/>
        </p:nvGrpSpPr>
        <p:grpSpPr>
          <a:xfrm flipH="1">
            <a:off x="169807" y="3429000"/>
            <a:ext cx="1344835" cy="1300173"/>
            <a:chOff x="505462" y="4588097"/>
            <a:chExt cx="2076253" cy="2007301"/>
          </a:xfrm>
        </p:grpSpPr>
        <p:pic>
          <p:nvPicPr>
            <p:cNvPr id="15" name="Resim 14">
              <a:extLst>
                <a:ext uri="{FF2B5EF4-FFF2-40B4-BE49-F238E27FC236}">
                  <a16:creationId xmlns:a16="http://schemas.microsoft.com/office/drawing/2014/main" id="{A9160052-CA19-4B2E-A2C9-187B1FBED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2" y="4710961"/>
              <a:ext cx="2076253" cy="1828804"/>
            </a:xfrm>
            <a:prstGeom prst="rect">
              <a:avLst/>
            </a:prstGeom>
          </p:spPr>
        </p:pic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6F14F91F-971B-4E8B-9457-5D3A7151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73" y="4588097"/>
              <a:ext cx="1130426" cy="1130426"/>
            </a:xfrm>
            <a:prstGeom prst="rect">
              <a:avLst/>
            </a:prstGeom>
          </p:spPr>
        </p:pic>
        <p:pic>
          <p:nvPicPr>
            <p:cNvPr id="17" name="Resim 16">
              <a:extLst>
                <a:ext uri="{FF2B5EF4-FFF2-40B4-BE49-F238E27FC236}">
                  <a16:creationId xmlns:a16="http://schemas.microsoft.com/office/drawing/2014/main" id="{1F718F5D-FFA4-49E3-BE22-DFE3CB8F0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85" y="5819752"/>
              <a:ext cx="775646" cy="775646"/>
            </a:xfrm>
            <a:prstGeom prst="rect">
              <a:avLst/>
            </a:prstGeom>
          </p:spPr>
        </p:pic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0824675B-B379-4B9F-8FF1-C2EC67BBF6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64" y="864989"/>
            <a:ext cx="1021598" cy="111896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1A7F578-BDD7-4875-9B67-28219CF9EB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5813192"/>
            <a:ext cx="897611" cy="89761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86B0D228-FA42-4267-8A0F-3567DABBF8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62" y="-70468"/>
            <a:ext cx="1010284" cy="1010284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872F7D98-ECC5-43FD-96B7-0D85B90E85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37" y="563045"/>
            <a:ext cx="1224597" cy="1224597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378C1B9A-69AD-4A69-BB8D-5A7843C700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61" y="4005674"/>
            <a:ext cx="783751" cy="783751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2AB3DD69-F104-411F-A800-360616CE5A9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2496" y="3491133"/>
            <a:ext cx="590090" cy="646331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6A0E4AC4-DC25-43F3-96BF-5C452718E5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294" y="3616464"/>
            <a:ext cx="609097" cy="65691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BBF715ED-60C4-4AA7-8C5E-2C4E2FD249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6382">
            <a:off x="2330628" y="1454610"/>
            <a:ext cx="744155" cy="744155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FB647FB6-0BF2-4E30-9B35-A480C49C45E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737" y="1581981"/>
            <a:ext cx="590089" cy="59008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1805CA3A-D5BD-4E03-89E6-00E4DE707CC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6054" y="1826687"/>
            <a:ext cx="514284" cy="514284"/>
          </a:xfrm>
          <a:prstGeom prst="rect">
            <a:avLst/>
          </a:prstGeom>
        </p:spPr>
      </p:pic>
      <p:grpSp>
        <p:nvGrpSpPr>
          <p:cNvPr id="29" name="Grup 28">
            <a:extLst>
              <a:ext uri="{FF2B5EF4-FFF2-40B4-BE49-F238E27FC236}">
                <a16:creationId xmlns:a16="http://schemas.microsoft.com/office/drawing/2014/main" id="{F3D7A10F-4D0A-4C0A-9933-BA6EB7B74D34}"/>
              </a:ext>
            </a:extLst>
          </p:cNvPr>
          <p:cNvGrpSpPr/>
          <p:nvPr/>
        </p:nvGrpSpPr>
        <p:grpSpPr>
          <a:xfrm flipH="1">
            <a:off x="5076056" y="2204864"/>
            <a:ext cx="658796" cy="636917"/>
            <a:chOff x="505462" y="4588097"/>
            <a:chExt cx="2076253" cy="2007301"/>
          </a:xfrm>
        </p:grpSpPr>
        <p:pic>
          <p:nvPicPr>
            <p:cNvPr id="30" name="Resim 29">
              <a:extLst>
                <a:ext uri="{FF2B5EF4-FFF2-40B4-BE49-F238E27FC236}">
                  <a16:creationId xmlns:a16="http://schemas.microsoft.com/office/drawing/2014/main" id="{C2F3D4CF-97A3-44CF-A5BB-AFF89427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2" y="4710961"/>
              <a:ext cx="2076253" cy="1828804"/>
            </a:xfrm>
            <a:prstGeom prst="rect">
              <a:avLst/>
            </a:prstGeom>
          </p:spPr>
        </p:pic>
        <p:pic>
          <p:nvPicPr>
            <p:cNvPr id="31" name="Resim 30">
              <a:extLst>
                <a:ext uri="{FF2B5EF4-FFF2-40B4-BE49-F238E27FC236}">
                  <a16:creationId xmlns:a16="http://schemas.microsoft.com/office/drawing/2014/main" id="{A10666B5-4298-4AF7-8EB0-7349763C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73" y="4588097"/>
              <a:ext cx="1130426" cy="1130426"/>
            </a:xfrm>
            <a:prstGeom prst="rect">
              <a:avLst/>
            </a:prstGeom>
          </p:spPr>
        </p:pic>
        <p:pic>
          <p:nvPicPr>
            <p:cNvPr id="32" name="Resim 31">
              <a:extLst>
                <a:ext uri="{FF2B5EF4-FFF2-40B4-BE49-F238E27FC236}">
                  <a16:creationId xmlns:a16="http://schemas.microsoft.com/office/drawing/2014/main" id="{6C81A87F-4563-464F-BD4A-31199FB1F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85" y="5819752"/>
              <a:ext cx="775646" cy="775646"/>
            </a:xfrm>
            <a:prstGeom prst="rect">
              <a:avLst/>
            </a:prstGeom>
          </p:spPr>
        </p:pic>
      </p:grpSp>
      <p:pic>
        <p:nvPicPr>
          <p:cNvPr id="34" name="Resim 33">
            <a:extLst>
              <a:ext uri="{FF2B5EF4-FFF2-40B4-BE49-F238E27FC236}">
                <a16:creationId xmlns:a16="http://schemas.microsoft.com/office/drawing/2014/main" id="{5D064F0D-9117-4B99-9454-C4F98905EC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1" y="6795"/>
            <a:ext cx="795738" cy="795738"/>
          </a:xfrm>
          <a:prstGeom prst="rect">
            <a:avLst/>
          </a:prstGeom>
        </p:spPr>
      </p:pic>
      <p:grpSp>
        <p:nvGrpSpPr>
          <p:cNvPr id="48" name="Grup 47">
            <a:extLst>
              <a:ext uri="{FF2B5EF4-FFF2-40B4-BE49-F238E27FC236}">
                <a16:creationId xmlns:a16="http://schemas.microsoft.com/office/drawing/2014/main" id="{0992823B-D058-4353-80E1-975634302B8F}"/>
              </a:ext>
            </a:extLst>
          </p:cNvPr>
          <p:cNvGrpSpPr/>
          <p:nvPr/>
        </p:nvGrpSpPr>
        <p:grpSpPr>
          <a:xfrm>
            <a:off x="4407617" y="2255364"/>
            <a:ext cx="892331" cy="875401"/>
            <a:chOff x="4407617" y="2255364"/>
            <a:chExt cx="892331" cy="875401"/>
          </a:xfrm>
        </p:grpSpPr>
        <p:pic>
          <p:nvPicPr>
            <p:cNvPr id="33" name="Resim 32">
              <a:extLst>
                <a:ext uri="{FF2B5EF4-FFF2-40B4-BE49-F238E27FC236}">
                  <a16:creationId xmlns:a16="http://schemas.microsoft.com/office/drawing/2014/main" id="{F5710AF6-F313-4457-8675-04FBD94A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11" y="2616928"/>
              <a:ext cx="513837" cy="513837"/>
            </a:xfrm>
            <a:prstGeom prst="rect">
              <a:avLst/>
            </a:prstGeom>
          </p:spPr>
        </p:pic>
        <p:pic>
          <p:nvPicPr>
            <p:cNvPr id="35" name="Resim 34">
              <a:extLst>
                <a:ext uri="{FF2B5EF4-FFF2-40B4-BE49-F238E27FC236}">
                  <a16:creationId xmlns:a16="http://schemas.microsoft.com/office/drawing/2014/main" id="{13B75860-5254-4E10-AACA-8AB868DB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617" y="2255364"/>
              <a:ext cx="557250" cy="557250"/>
            </a:xfrm>
            <a:prstGeom prst="rect">
              <a:avLst/>
            </a:prstGeom>
          </p:spPr>
        </p:pic>
      </p:grpSp>
      <p:pic>
        <p:nvPicPr>
          <p:cNvPr id="37" name="Resim 36">
            <a:extLst>
              <a:ext uri="{FF2B5EF4-FFF2-40B4-BE49-F238E27FC236}">
                <a16:creationId xmlns:a16="http://schemas.microsoft.com/office/drawing/2014/main" id="{163257AA-7094-4C37-A369-DB20E2E24D4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4918" y="2225130"/>
            <a:ext cx="589010" cy="555798"/>
          </a:xfrm>
          <a:prstGeom prst="rect">
            <a:avLst/>
          </a:prstGeom>
        </p:spPr>
      </p:pic>
      <p:grpSp>
        <p:nvGrpSpPr>
          <p:cNvPr id="47" name="Grup 46">
            <a:extLst>
              <a:ext uri="{FF2B5EF4-FFF2-40B4-BE49-F238E27FC236}">
                <a16:creationId xmlns:a16="http://schemas.microsoft.com/office/drawing/2014/main" id="{0F65437F-041D-4607-A36D-5B6F37D47C86}"/>
              </a:ext>
            </a:extLst>
          </p:cNvPr>
          <p:cNvGrpSpPr/>
          <p:nvPr/>
        </p:nvGrpSpPr>
        <p:grpSpPr>
          <a:xfrm>
            <a:off x="2915816" y="2223678"/>
            <a:ext cx="701267" cy="931553"/>
            <a:chOff x="2915816" y="2223678"/>
            <a:chExt cx="701267" cy="931553"/>
          </a:xfrm>
        </p:grpSpPr>
        <p:pic>
          <p:nvPicPr>
            <p:cNvPr id="36" name="Resim 35">
              <a:extLst>
                <a:ext uri="{FF2B5EF4-FFF2-40B4-BE49-F238E27FC236}">
                  <a16:creationId xmlns:a16="http://schemas.microsoft.com/office/drawing/2014/main" id="{C5720DA3-B230-4835-9E4C-C3449FFCD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2223678"/>
              <a:ext cx="557250" cy="557250"/>
            </a:xfrm>
            <a:prstGeom prst="rect">
              <a:avLst/>
            </a:prstGeom>
          </p:spPr>
        </p:pic>
        <p:pic>
          <p:nvPicPr>
            <p:cNvPr id="38" name="Resim 37">
              <a:extLst>
                <a:ext uri="{FF2B5EF4-FFF2-40B4-BE49-F238E27FC236}">
                  <a16:creationId xmlns:a16="http://schemas.microsoft.com/office/drawing/2014/main" id="{36A5D81F-D5DF-4989-952F-4188CFC79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741" y="2660889"/>
              <a:ext cx="494342" cy="494342"/>
            </a:xfrm>
            <a:prstGeom prst="rect">
              <a:avLst/>
            </a:prstGeom>
          </p:spPr>
        </p:pic>
      </p:grpSp>
      <p:pic>
        <p:nvPicPr>
          <p:cNvPr id="39" name="Resim 38">
            <a:extLst>
              <a:ext uri="{FF2B5EF4-FFF2-40B4-BE49-F238E27FC236}">
                <a16:creationId xmlns:a16="http://schemas.microsoft.com/office/drawing/2014/main" id="{5B31A9D8-1F17-4E94-A610-49F640FC9DD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07" y="2348880"/>
            <a:ext cx="549829" cy="549829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722B9FEA-B95A-4939-B9AF-9D2A472B698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823" y="2508725"/>
            <a:ext cx="630257" cy="679733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12C91FA0-4824-4A10-9CF3-C2606E03E0B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5462" y="2728287"/>
            <a:ext cx="587424" cy="587424"/>
          </a:xfrm>
          <a:prstGeom prst="rect">
            <a:avLst/>
          </a:prstGeom>
        </p:spPr>
      </p:pic>
      <p:grpSp>
        <p:nvGrpSpPr>
          <p:cNvPr id="49" name="Grup 48">
            <a:extLst>
              <a:ext uri="{FF2B5EF4-FFF2-40B4-BE49-F238E27FC236}">
                <a16:creationId xmlns:a16="http://schemas.microsoft.com/office/drawing/2014/main" id="{2C252931-F03F-4841-A62B-E76DD7A0C4D9}"/>
              </a:ext>
            </a:extLst>
          </p:cNvPr>
          <p:cNvGrpSpPr/>
          <p:nvPr/>
        </p:nvGrpSpPr>
        <p:grpSpPr>
          <a:xfrm>
            <a:off x="7010044" y="2132856"/>
            <a:ext cx="537330" cy="879751"/>
            <a:chOff x="7010044" y="2132856"/>
            <a:chExt cx="537330" cy="879751"/>
          </a:xfrm>
        </p:grpSpPr>
        <p:pic>
          <p:nvPicPr>
            <p:cNvPr id="41" name="Resim 40">
              <a:extLst>
                <a:ext uri="{FF2B5EF4-FFF2-40B4-BE49-F238E27FC236}">
                  <a16:creationId xmlns:a16="http://schemas.microsoft.com/office/drawing/2014/main" id="{0A8B94F3-FE9D-43DE-A9D0-03EA5C195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044" y="2132856"/>
              <a:ext cx="514284" cy="514284"/>
            </a:xfrm>
            <a:prstGeom prst="rect">
              <a:avLst/>
            </a:prstGeom>
          </p:spPr>
        </p:pic>
        <p:pic>
          <p:nvPicPr>
            <p:cNvPr id="43" name="Resim 42">
              <a:extLst>
                <a:ext uri="{FF2B5EF4-FFF2-40B4-BE49-F238E27FC236}">
                  <a16:creationId xmlns:a16="http://schemas.microsoft.com/office/drawing/2014/main" id="{042931D4-6922-4003-A98D-CAF569357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571" y="2498804"/>
              <a:ext cx="513803" cy="513803"/>
            </a:xfrm>
            <a:prstGeom prst="rect">
              <a:avLst/>
            </a:prstGeom>
          </p:spPr>
        </p:pic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C0F2E52E-5B42-4B4D-91CE-02EEA6FE43C3}"/>
              </a:ext>
            </a:extLst>
          </p:cNvPr>
          <p:cNvGrpSpPr/>
          <p:nvPr/>
        </p:nvGrpSpPr>
        <p:grpSpPr>
          <a:xfrm>
            <a:off x="5629488" y="1188415"/>
            <a:ext cx="627101" cy="1065114"/>
            <a:chOff x="5629488" y="1188415"/>
            <a:chExt cx="627101" cy="1065114"/>
          </a:xfrm>
        </p:grpSpPr>
        <p:pic>
          <p:nvPicPr>
            <p:cNvPr id="28" name="Resim 27">
              <a:extLst>
                <a:ext uri="{FF2B5EF4-FFF2-40B4-BE49-F238E27FC236}">
                  <a16:creationId xmlns:a16="http://schemas.microsoft.com/office/drawing/2014/main" id="{EDCE0BC5-AC41-4243-91D5-026B47E0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304" y="1188415"/>
              <a:ext cx="514285" cy="514285"/>
            </a:xfrm>
            <a:prstGeom prst="rect">
              <a:avLst/>
            </a:prstGeom>
          </p:spPr>
        </p:pic>
        <p:pic>
          <p:nvPicPr>
            <p:cNvPr id="44" name="Resim 43">
              <a:extLst>
                <a:ext uri="{FF2B5EF4-FFF2-40B4-BE49-F238E27FC236}">
                  <a16:creationId xmlns:a16="http://schemas.microsoft.com/office/drawing/2014/main" id="{0D0FF17A-A4BD-459D-B6C9-ADCD9DC34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488" y="1739726"/>
              <a:ext cx="513803" cy="513803"/>
            </a:xfrm>
            <a:prstGeom prst="rect">
              <a:avLst/>
            </a:prstGeom>
          </p:spPr>
        </p:pic>
      </p:grpSp>
      <p:pic>
        <p:nvPicPr>
          <p:cNvPr id="45" name="Resim 44">
            <a:extLst>
              <a:ext uri="{FF2B5EF4-FFF2-40B4-BE49-F238E27FC236}">
                <a16:creationId xmlns:a16="http://schemas.microsoft.com/office/drawing/2014/main" id="{32C35232-3AAE-417C-9314-F3EB0DEF124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32" y="3080377"/>
            <a:ext cx="658796" cy="658796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71962B73-4257-43D0-BE0F-09FEAAC8DC4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7804" y="3259793"/>
            <a:ext cx="701848" cy="7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0489CE3-BF3B-4927-AD95-29B934EA3DD8}"/>
              </a:ext>
            </a:extLst>
          </p:cNvPr>
          <p:cNvSpPr txBox="1"/>
          <p:nvPr/>
        </p:nvSpPr>
        <p:spPr>
          <a:xfrm>
            <a:off x="1331640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tr-TR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tr-T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weather</a:t>
            </a:r>
            <a:r>
              <a:rPr lang="tr-T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………………?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5E53B6A-90A8-4DD5-AA78-DDBE5BAE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96" y="1052736"/>
            <a:ext cx="2592288" cy="2592288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FFAD966E-5355-4461-847C-F8E2C04C54E9}"/>
              </a:ext>
            </a:extLst>
          </p:cNvPr>
          <p:cNvSpPr/>
          <p:nvPr/>
        </p:nvSpPr>
        <p:spPr>
          <a:xfrm>
            <a:off x="1629889" y="1070496"/>
            <a:ext cx="3479899" cy="864096"/>
          </a:xfrm>
          <a:prstGeom prst="cloudCallout">
            <a:avLst>
              <a:gd name="adj1" fmla="val -53065"/>
              <a:gd name="adj2" fmla="val 131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1400" dirty="0">
                <a:latin typeface="Comic Sans MS" panose="030F0702030302020204" pitchFamily="66" charset="0"/>
              </a:rPr>
              <a:t>Is </a:t>
            </a:r>
            <a:r>
              <a:rPr lang="tr-TR" sz="1400" dirty="0" err="1">
                <a:latin typeface="Comic Sans MS" panose="030F0702030302020204" pitchFamily="66" charset="0"/>
              </a:rPr>
              <a:t>the</a:t>
            </a:r>
            <a:r>
              <a:rPr lang="tr-TR" sz="1400" dirty="0"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latin typeface="Comic Sans MS" panose="030F0702030302020204" pitchFamily="66" charset="0"/>
              </a:rPr>
              <a:t>weather</a:t>
            </a:r>
            <a:r>
              <a:rPr lang="tr-TR" sz="1400" dirty="0"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latin typeface="Comic Sans MS" panose="030F0702030302020204" pitchFamily="66" charset="0"/>
              </a:rPr>
              <a:t>sunny</a:t>
            </a:r>
            <a:r>
              <a:rPr lang="tr-TR" sz="1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Düşünce Balonu: Bulut 7">
            <a:extLst>
              <a:ext uri="{FF2B5EF4-FFF2-40B4-BE49-F238E27FC236}">
                <a16:creationId xmlns:a16="http://schemas.microsoft.com/office/drawing/2014/main" id="{F5882670-DF88-43B2-B24B-EA2F8AF74608}"/>
              </a:ext>
            </a:extLst>
          </p:cNvPr>
          <p:cNvSpPr/>
          <p:nvPr/>
        </p:nvSpPr>
        <p:spPr>
          <a:xfrm flipH="1">
            <a:off x="2309160" y="2213177"/>
            <a:ext cx="1654005" cy="611176"/>
          </a:xfrm>
          <a:prstGeom prst="cloudCallout">
            <a:avLst>
              <a:gd name="adj1" fmla="val 26135"/>
              <a:gd name="adj2" fmla="val 747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400" dirty="0"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BBCFF11-0986-4AEE-9634-84CE76482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07" y="845834"/>
            <a:ext cx="2132528" cy="2132528"/>
          </a:xfrm>
          <a:prstGeom prst="rect">
            <a:avLst/>
          </a:prstGeom>
        </p:spPr>
      </p:pic>
      <p:sp>
        <p:nvSpPr>
          <p:cNvPr id="12" name="Konuşma Balonu: Oval 11">
            <a:extLst>
              <a:ext uri="{FF2B5EF4-FFF2-40B4-BE49-F238E27FC236}">
                <a16:creationId xmlns:a16="http://schemas.microsoft.com/office/drawing/2014/main" id="{C6593767-4133-4C93-8FD9-2386061A4FE8}"/>
              </a:ext>
            </a:extLst>
          </p:cNvPr>
          <p:cNvSpPr/>
          <p:nvPr/>
        </p:nvSpPr>
        <p:spPr>
          <a:xfrm>
            <a:off x="4704245" y="2016308"/>
            <a:ext cx="2206090" cy="433710"/>
          </a:xfrm>
          <a:prstGeom prst="wedgeEllipseCallout">
            <a:avLst>
              <a:gd name="adj1" fmla="val 54736"/>
              <a:gd name="adj2" fmla="val -450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1600" dirty="0">
                <a:latin typeface="Comic Sans MS" panose="030F0702030302020204" pitchFamily="66" charset="0"/>
              </a:rPr>
              <a:t>Is it </a:t>
            </a:r>
            <a:r>
              <a:rPr lang="tr-TR" sz="1600" dirty="0" err="1">
                <a:latin typeface="Comic Sans MS" panose="030F0702030302020204" pitchFamily="66" charset="0"/>
              </a:rPr>
              <a:t>snowy</a:t>
            </a:r>
            <a:r>
              <a:rPr lang="tr-TR" sz="16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Konuşma Balonu: Oval 12">
            <a:extLst>
              <a:ext uri="{FF2B5EF4-FFF2-40B4-BE49-F238E27FC236}">
                <a16:creationId xmlns:a16="http://schemas.microsoft.com/office/drawing/2014/main" id="{1D72F607-082F-4137-8089-765C37633578}"/>
              </a:ext>
            </a:extLst>
          </p:cNvPr>
          <p:cNvSpPr/>
          <p:nvPr/>
        </p:nvSpPr>
        <p:spPr>
          <a:xfrm flipH="1">
            <a:off x="6587492" y="2869456"/>
            <a:ext cx="1646520" cy="656123"/>
          </a:xfrm>
          <a:prstGeom prst="wedgeEllipseCallout">
            <a:avLst>
              <a:gd name="adj1" fmla="val -37505"/>
              <a:gd name="adj2" fmla="val 652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………………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91248F4F-CBEE-48A9-8E46-EBF3816AA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0" y="4634629"/>
            <a:ext cx="2132528" cy="2132528"/>
          </a:xfrm>
          <a:prstGeom prst="rect">
            <a:avLst/>
          </a:prstGeom>
        </p:spPr>
      </p:pic>
      <p:sp>
        <p:nvSpPr>
          <p:cNvPr id="15" name="Konuşma Balonu: Köşeleri Yuvarlanmış Dikdörtgen 14">
            <a:extLst>
              <a:ext uri="{FF2B5EF4-FFF2-40B4-BE49-F238E27FC236}">
                <a16:creationId xmlns:a16="http://schemas.microsoft.com/office/drawing/2014/main" id="{0766D222-0C44-47A0-824A-21E94A6EA56E}"/>
              </a:ext>
            </a:extLst>
          </p:cNvPr>
          <p:cNvSpPr/>
          <p:nvPr/>
        </p:nvSpPr>
        <p:spPr>
          <a:xfrm>
            <a:off x="717722" y="3920027"/>
            <a:ext cx="2517418" cy="573187"/>
          </a:xfrm>
          <a:prstGeom prst="wedgeRoundRectCallout">
            <a:avLst>
              <a:gd name="adj1" fmla="val 1341"/>
              <a:gd name="adj2" fmla="val 1545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1600" dirty="0">
                <a:latin typeface="Comic Sans MS" panose="030F0702030302020204" pitchFamily="66" charset="0"/>
              </a:rPr>
              <a:t>Is it </a:t>
            </a:r>
            <a:r>
              <a:rPr lang="tr-TR" sz="1600" dirty="0" err="1">
                <a:latin typeface="Comic Sans MS" panose="030F0702030302020204" pitchFamily="66" charset="0"/>
              </a:rPr>
              <a:t>windy</a:t>
            </a:r>
            <a:r>
              <a:rPr lang="tr-TR" sz="1600" dirty="0">
                <a:latin typeface="Comic Sans MS" panose="030F0702030302020204" pitchFamily="66" charset="0"/>
              </a:rPr>
              <a:t> in Muğla?</a:t>
            </a:r>
          </a:p>
        </p:txBody>
      </p:sp>
      <p:sp>
        <p:nvSpPr>
          <p:cNvPr id="17" name="Konuşma Balonu: Köşeleri Yuvarlanmış Dikdörtgen 16">
            <a:extLst>
              <a:ext uri="{FF2B5EF4-FFF2-40B4-BE49-F238E27FC236}">
                <a16:creationId xmlns:a16="http://schemas.microsoft.com/office/drawing/2014/main" id="{81B86191-A785-4922-8071-CEDF718BF657}"/>
              </a:ext>
            </a:extLst>
          </p:cNvPr>
          <p:cNvSpPr/>
          <p:nvPr/>
        </p:nvSpPr>
        <p:spPr>
          <a:xfrm>
            <a:off x="2390858" y="4866624"/>
            <a:ext cx="1589669" cy="362576"/>
          </a:xfrm>
          <a:prstGeom prst="wedgeRoundRectCallout">
            <a:avLst>
              <a:gd name="adj1" fmla="val 35054"/>
              <a:gd name="adj2" fmla="val 859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…………………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FCD47EC8-34A5-41EC-96C5-95659C616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4488" y="4664071"/>
            <a:ext cx="2245602" cy="2255330"/>
          </a:xfrm>
          <a:prstGeom prst="rect">
            <a:avLst/>
          </a:prstGeom>
        </p:spPr>
      </p:pic>
      <p:sp>
        <p:nvSpPr>
          <p:cNvPr id="19" name="Konuşma Balonu: Dikdörtgen 18">
            <a:extLst>
              <a:ext uri="{FF2B5EF4-FFF2-40B4-BE49-F238E27FC236}">
                <a16:creationId xmlns:a16="http://schemas.microsoft.com/office/drawing/2014/main" id="{74B6E468-BF96-486B-A934-32C601E726F3}"/>
              </a:ext>
            </a:extLst>
          </p:cNvPr>
          <p:cNvSpPr/>
          <p:nvPr/>
        </p:nvSpPr>
        <p:spPr>
          <a:xfrm>
            <a:off x="5076056" y="4087688"/>
            <a:ext cx="2334696" cy="656123"/>
          </a:xfrm>
          <a:prstGeom prst="wedgeRectCallout">
            <a:avLst>
              <a:gd name="adj1" fmla="val 29325"/>
              <a:gd name="adj2" fmla="val 860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sz="1600" dirty="0">
                <a:latin typeface="Comic Sans MS" panose="030F0702030302020204" pitchFamily="66" charset="0"/>
              </a:rPr>
              <a:t>Is it </a:t>
            </a:r>
            <a:r>
              <a:rPr lang="tr-TR" sz="1600" dirty="0" err="1">
                <a:latin typeface="Comic Sans MS" panose="030F0702030302020204" pitchFamily="66" charset="0"/>
              </a:rPr>
              <a:t>snowy</a:t>
            </a:r>
            <a:r>
              <a:rPr lang="tr-TR" sz="1600" dirty="0">
                <a:latin typeface="Comic Sans MS" panose="030F0702030302020204" pitchFamily="66" charset="0"/>
              </a:rPr>
              <a:t> in Kars? </a:t>
            </a:r>
          </a:p>
        </p:txBody>
      </p:sp>
      <p:sp>
        <p:nvSpPr>
          <p:cNvPr id="20" name="Konuşma Balonu: Dikdörtgen 19">
            <a:extLst>
              <a:ext uri="{FF2B5EF4-FFF2-40B4-BE49-F238E27FC236}">
                <a16:creationId xmlns:a16="http://schemas.microsoft.com/office/drawing/2014/main" id="{9C3DD98F-3120-41B7-AA4F-47CFC3529321}"/>
              </a:ext>
            </a:extLst>
          </p:cNvPr>
          <p:cNvSpPr/>
          <p:nvPr/>
        </p:nvSpPr>
        <p:spPr>
          <a:xfrm>
            <a:off x="5076056" y="5082648"/>
            <a:ext cx="1234700" cy="362576"/>
          </a:xfrm>
          <a:prstGeom prst="wedgeRectCallout">
            <a:avLst>
              <a:gd name="adj1" fmla="val 39683"/>
              <a:gd name="adj2" fmla="val 1552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…………………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A1640D7-619A-4063-B39B-F14DFB409159}"/>
              </a:ext>
            </a:extLst>
          </p:cNvPr>
          <p:cNvSpPr/>
          <p:nvPr/>
        </p:nvSpPr>
        <p:spPr>
          <a:xfrm rot="18884062">
            <a:off x="-206247" y="700646"/>
            <a:ext cx="1873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err="1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Yes</a:t>
            </a:r>
            <a:r>
              <a:rPr lang="tr-TR" sz="3600" b="1" cap="none" spc="0" dirty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, it is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98CD4F9F-950A-4BB5-8C92-11215206CE50}"/>
              </a:ext>
            </a:extLst>
          </p:cNvPr>
          <p:cNvSpPr/>
          <p:nvPr/>
        </p:nvSpPr>
        <p:spPr>
          <a:xfrm rot="1795943">
            <a:off x="7086615" y="336081"/>
            <a:ext cx="18853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No, it </a:t>
            </a:r>
            <a:r>
              <a:rPr lang="tr-TR" sz="2800" b="1" cap="none" spc="0" dirty="0" err="1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isn’t</a:t>
            </a:r>
            <a:endParaRPr lang="tr-TR" sz="2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12A91702-EC3B-47B6-AF82-A7DAC58B0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74" y="2881727"/>
            <a:ext cx="806390" cy="806390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3A184022-FD27-4788-9C43-24B31E89F1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02" y="5297698"/>
            <a:ext cx="806390" cy="806390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72A56E51-DB09-4FF4-AA99-29A8E47C00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0303" y="5836298"/>
            <a:ext cx="806390" cy="80639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7F3A2430-D18C-494C-B0C5-50320055DF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77" y="3496317"/>
            <a:ext cx="806390" cy="806390"/>
          </a:xfrm>
          <a:prstGeom prst="rect">
            <a:avLst/>
          </a:prstGeom>
        </p:spPr>
      </p:pic>
      <p:sp>
        <p:nvSpPr>
          <p:cNvPr id="30" name="Dikdörtgen 29">
            <a:extLst>
              <a:ext uri="{FF2B5EF4-FFF2-40B4-BE49-F238E27FC236}">
                <a16:creationId xmlns:a16="http://schemas.microsoft.com/office/drawing/2014/main" id="{A33A62C7-C78E-4CDF-8D1F-CEC0F45FCF5B}"/>
              </a:ext>
            </a:extLst>
          </p:cNvPr>
          <p:cNvSpPr/>
          <p:nvPr/>
        </p:nvSpPr>
        <p:spPr>
          <a:xfrm>
            <a:off x="2625037" y="2336990"/>
            <a:ext cx="12202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Yes</a:t>
            </a:r>
            <a:r>
              <a:rPr lang="tr-TR" b="1" cap="none" spc="0" dirty="0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it is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AA87149B-3003-4E68-9E16-E4FE299C6EC2}"/>
              </a:ext>
            </a:extLst>
          </p:cNvPr>
          <p:cNvSpPr/>
          <p:nvPr/>
        </p:nvSpPr>
        <p:spPr>
          <a:xfrm>
            <a:off x="5076056" y="5085184"/>
            <a:ext cx="12202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Yes</a:t>
            </a:r>
            <a:r>
              <a:rPr lang="tr-TR" b="1" cap="none" spc="0" dirty="0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it is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76F6D205-8135-4621-8EAE-A51433FEE45A}"/>
              </a:ext>
            </a:extLst>
          </p:cNvPr>
          <p:cNvSpPr/>
          <p:nvPr/>
        </p:nvSpPr>
        <p:spPr>
          <a:xfrm>
            <a:off x="6698858" y="3021322"/>
            <a:ext cx="14237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b="1" dirty="0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No</a:t>
            </a:r>
            <a:r>
              <a:rPr lang="tr-TR" b="1" cap="none" spc="0" dirty="0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it </a:t>
            </a:r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isn’t</a:t>
            </a:r>
            <a:endParaRPr lang="tr-TR" b="1" cap="none" spc="0" dirty="0">
              <a:ln/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A5A31680-E822-43DD-83D0-7008F707BD67}"/>
              </a:ext>
            </a:extLst>
          </p:cNvPr>
          <p:cNvSpPr/>
          <p:nvPr/>
        </p:nvSpPr>
        <p:spPr>
          <a:xfrm>
            <a:off x="2502193" y="4830772"/>
            <a:ext cx="14237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b="1" dirty="0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No</a:t>
            </a:r>
            <a:r>
              <a:rPr lang="tr-TR" b="1" cap="none" spc="0" dirty="0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it </a:t>
            </a:r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isn’t</a:t>
            </a:r>
            <a:endParaRPr lang="tr-TR" b="1" cap="none" spc="0" dirty="0">
              <a:ln/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DC8923EB-6B92-4DCC-9E99-F1AE8228498C}"/>
              </a:ext>
            </a:extLst>
          </p:cNvPr>
          <p:cNvCxnSpPr/>
          <p:nvPr/>
        </p:nvCxnSpPr>
        <p:spPr>
          <a:xfrm flipH="1">
            <a:off x="1957014" y="1700808"/>
            <a:ext cx="598762" cy="12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Resim 38">
            <a:extLst>
              <a:ext uri="{FF2B5EF4-FFF2-40B4-BE49-F238E27FC236}">
                <a16:creationId xmlns:a16="http://schemas.microsoft.com/office/drawing/2014/main" id="{D2938256-1AA2-47DD-B587-56D865BE55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1499">
            <a:off x="656279" y="2080531"/>
            <a:ext cx="437228" cy="437228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140C3F7E-63E8-44BA-B87C-B3964A9972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1799">
            <a:off x="1543636" y="5300056"/>
            <a:ext cx="437228" cy="437228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26083E6B-19E4-4E52-81EF-0DFD45622B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1499" flipV="1">
            <a:off x="7895734" y="1935508"/>
            <a:ext cx="438589" cy="293214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43F72162-24B2-42CC-B857-29F4C32182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1499">
            <a:off x="6691721" y="5594133"/>
            <a:ext cx="437228" cy="437228"/>
          </a:xfrm>
          <a:prstGeom prst="rect">
            <a:avLst/>
          </a:prstGeom>
        </p:spPr>
      </p:pic>
      <p:sp>
        <p:nvSpPr>
          <p:cNvPr id="43" name="Konuşma Balonu: Oval 42">
            <a:extLst>
              <a:ext uri="{FF2B5EF4-FFF2-40B4-BE49-F238E27FC236}">
                <a16:creationId xmlns:a16="http://schemas.microsoft.com/office/drawing/2014/main" id="{E8D99D12-4F85-4196-9002-F3D13C45F5FC}"/>
              </a:ext>
            </a:extLst>
          </p:cNvPr>
          <p:cNvSpPr/>
          <p:nvPr/>
        </p:nvSpPr>
        <p:spPr>
          <a:xfrm flipH="1">
            <a:off x="3830110" y="2716193"/>
            <a:ext cx="2672596" cy="656123"/>
          </a:xfrm>
          <a:prstGeom prst="wedgeEllipseCallout">
            <a:avLst>
              <a:gd name="adj1" fmla="val 28451"/>
              <a:gd name="adj2" fmla="val 767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………………</a:t>
            </a:r>
          </a:p>
        </p:txBody>
      </p:sp>
      <p:pic>
        <p:nvPicPr>
          <p:cNvPr id="45" name="Resim 44">
            <a:extLst>
              <a:ext uri="{FF2B5EF4-FFF2-40B4-BE49-F238E27FC236}">
                <a16:creationId xmlns:a16="http://schemas.microsoft.com/office/drawing/2014/main" id="{35D8140C-A1C8-4F50-B62A-00AB23FFB8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1209" y="3494848"/>
            <a:ext cx="806390" cy="788582"/>
          </a:xfrm>
          <a:prstGeom prst="rect">
            <a:avLst/>
          </a:prstGeom>
        </p:spPr>
      </p:pic>
      <p:sp>
        <p:nvSpPr>
          <p:cNvPr id="46" name="Dikdörtgen 45">
            <a:extLst>
              <a:ext uri="{FF2B5EF4-FFF2-40B4-BE49-F238E27FC236}">
                <a16:creationId xmlns:a16="http://schemas.microsoft.com/office/drawing/2014/main" id="{D6F096C1-FCBB-432E-8388-BFBBD322DFE4}"/>
              </a:ext>
            </a:extLst>
          </p:cNvPr>
          <p:cNvSpPr/>
          <p:nvPr/>
        </p:nvSpPr>
        <p:spPr>
          <a:xfrm>
            <a:off x="4353114" y="2862287"/>
            <a:ext cx="19111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b="1" dirty="0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No. </a:t>
            </a:r>
            <a:r>
              <a:rPr lang="tr-TR" b="1" dirty="0" err="1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t</a:t>
            </a:r>
            <a:r>
              <a:rPr lang="tr-TR" b="1" cap="none" spc="0" dirty="0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is </a:t>
            </a:r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windy</a:t>
            </a:r>
            <a:endParaRPr lang="tr-TR" b="1" cap="none" spc="0" dirty="0">
              <a:ln/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" name="Konuşma Balonu: Köşeleri Yuvarlanmış Dikdörtgen 46">
            <a:extLst>
              <a:ext uri="{FF2B5EF4-FFF2-40B4-BE49-F238E27FC236}">
                <a16:creationId xmlns:a16="http://schemas.microsoft.com/office/drawing/2014/main" id="{3CEACDC7-40AE-495D-BA00-161208655F9E}"/>
              </a:ext>
            </a:extLst>
          </p:cNvPr>
          <p:cNvSpPr/>
          <p:nvPr/>
        </p:nvSpPr>
        <p:spPr>
          <a:xfrm>
            <a:off x="1976431" y="5922799"/>
            <a:ext cx="1868812" cy="479912"/>
          </a:xfrm>
          <a:prstGeom prst="wedgeRoundRectCallout">
            <a:avLst>
              <a:gd name="adj1" fmla="val 48398"/>
              <a:gd name="adj2" fmla="val 815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…………………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C512F386-66EA-4B14-A8F0-4B0B95E1CBD9}"/>
              </a:ext>
            </a:extLst>
          </p:cNvPr>
          <p:cNvSpPr/>
          <p:nvPr/>
        </p:nvSpPr>
        <p:spPr>
          <a:xfrm>
            <a:off x="1996924" y="5939988"/>
            <a:ext cx="18549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b="1" dirty="0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No. </a:t>
            </a:r>
            <a:r>
              <a:rPr lang="tr-TR" b="1" dirty="0" err="1">
                <a:ln/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t</a:t>
            </a:r>
            <a:r>
              <a:rPr lang="tr-TR" b="1" cap="none" spc="0" dirty="0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is </a:t>
            </a:r>
            <a:r>
              <a:rPr lang="tr-TR" b="1" cap="none" spc="0" dirty="0" err="1">
                <a:ln/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rainy</a:t>
            </a:r>
            <a:endParaRPr lang="tr-TR" b="1" cap="none" spc="0" dirty="0">
              <a:ln/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0" name="Resim 49">
            <a:extLst>
              <a:ext uri="{FF2B5EF4-FFF2-40B4-BE49-F238E27FC236}">
                <a16:creationId xmlns:a16="http://schemas.microsoft.com/office/drawing/2014/main" id="{3DC6704A-DBA8-4E65-B69D-70939118B4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44" y="6093296"/>
            <a:ext cx="808664" cy="790806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282131F5-4F36-405F-A8B7-FC68F70FE0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" y="65082"/>
            <a:ext cx="816064" cy="8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46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A91014C-E63D-4E30-8087-D9C6BE3A8FDA}"/>
              </a:ext>
            </a:extLst>
          </p:cNvPr>
          <p:cNvSpPr txBox="1"/>
          <p:nvPr/>
        </p:nvSpPr>
        <p:spPr>
          <a:xfrm>
            <a:off x="2195736" y="26064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Let’s</a:t>
            </a:r>
            <a:r>
              <a:rPr lang="tr-T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………………..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8A80F5-94CB-4E34-AFD8-9ACC62D14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29196"/>
            <a:ext cx="1828804" cy="182880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1C7C9FC-5E12-4AC6-827C-0535CE131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3456958"/>
            <a:ext cx="1828804" cy="182880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E8C3505-7B27-45EC-98FE-5E48BCE2A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1" y="1887092"/>
            <a:ext cx="2304902" cy="230490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55AAE47-A024-4C4D-9768-03E8BD650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93" y="1888228"/>
            <a:ext cx="1828804" cy="182880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40A64EA-7C85-4EC4-94BE-BAD02EAD3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82380"/>
            <a:ext cx="1828804" cy="1828804"/>
          </a:xfrm>
          <a:prstGeom prst="rect">
            <a:avLst/>
          </a:prstGeom>
        </p:spPr>
      </p:pic>
      <p:sp>
        <p:nvSpPr>
          <p:cNvPr id="13" name="Konuşma Balonu: Köşeleri Yuvarlanmış Dikdörtgen 12">
            <a:extLst>
              <a:ext uri="{FF2B5EF4-FFF2-40B4-BE49-F238E27FC236}">
                <a16:creationId xmlns:a16="http://schemas.microsoft.com/office/drawing/2014/main" id="{4E00B351-4D5C-4760-A176-AECE74052F68}"/>
              </a:ext>
            </a:extLst>
          </p:cNvPr>
          <p:cNvSpPr/>
          <p:nvPr/>
        </p:nvSpPr>
        <p:spPr>
          <a:xfrm>
            <a:off x="1965806" y="1125233"/>
            <a:ext cx="3351158" cy="763484"/>
          </a:xfrm>
          <a:prstGeom prst="wedgeRoundRectCallout">
            <a:avLst>
              <a:gd name="adj1" fmla="val -34679"/>
              <a:gd name="adj2" fmla="val 643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1600" dirty="0">
                <a:latin typeface="Comic Sans MS" panose="030F0702030302020204" pitchFamily="66" charset="0"/>
              </a:rPr>
              <a:t>It’s </a:t>
            </a:r>
            <a:r>
              <a:rPr lang="tr-TR" sz="1600" dirty="0" err="1">
                <a:latin typeface="Comic Sans MS" panose="030F0702030302020204" pitchFamily="66" charset="0"/>
              </a:rPr>
              <a:t>windy</a:t>
            </a:r>
            <a:r>
              <a:rPr lang="tr-TR" sz="16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tr-TR" sz="1600" dirty="0" err="1">
                <a:latin typeface="Comic Sans MS" panose="030F0702030302020204" pitchFamily="66" charset="0"/>
              </a:rPr>
              <a:t>Let’s</a:t>
            </a:r>
            <a:r>
              <a:rPr lang="tr-TR" sz="1600" dirty="0">
                <a:latin typeface="Comic Sans MS" panose="030F0702030302020204" pitchFamily="66" charset="0"/>
              </a:rPr>
              <a:t>…………………….          </a:t>
            </a:r>
          </a:p>
        </p:txBody>
      </p:sp>
      <p:sp>
        <p:nvSpPr>
          <p:cNvPr id="14" name="Konuşma Balonu: Köşeleri Yuvarlanmış Dikdörtgen 13">
            <a:extLst>
              <a:ext uri="{FF2B5EF4-FFF2-40B4-BE49-F238E27FC236}">
                <a16:creationId xmlns:a16="http://schemas.microsoft.com/office/drawing/2014/main" id="{03555A58-FA99-4586-AAEB-0BDB8211D16A}"/>
              </a:ext>
            </a:extLst>
          </p:cNvPr>
          <p:cNvSpPr/>
          <p:nvPr/>
        </p:nvSpPr>
        <p:spPr>
          <a:xfrm>
            <a:off x="5755335" y="1196706"/>
            <a:ext cx="3137145" cy="763484"/>
          </a:xfrm>
          <a:prstGeom prst="wedgeRoundRectCallout">
            <a:avLst>
              <a:gd name="adj1" fmla="val -4444"/>
              <a:gd name="adj2" fmla="val 938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1600" dirty="0">
                <a:latin typeface="Comic Sans MS" panose="030F0702030302020204" pitchFamily="66" charset="0"/>
              </a:rPr>
              <a:t>It’s </a:t>
            </a:r>
            <a:r>
              <a:rPr lang="tr-TR" sz="1600" dirty="0" err="1">
                <a:latin typeface="Comic Sans MS" panose="030F0702030302020204" pitchFamily="66" charset="0"/>
              </a:rPr>
              <a:t>snowy</a:t>
            </a:r>
            <a:r>
              <a:rPr lang="tr-TR" sz="16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tr-TR" sz="1600" dirty="0" err="1">
                <a:latin typeface="Comic Sans MS" panose="030F0702030302020204" pitchFamily="66" charset="0"/>
              </a:rPr>
              <a:t>Let’s</a:t>
            </a:r>
            <a:r>
              <a:rPr lang="tr-TR" sz="1600" dirty="0">
                <a:latin typeface="Comic Sans MS" panose="030F0702030302020204" pitchFamily="66" charset="0"/>
              </a:rPr>
              <a:t>…………………….</a:t>
            </a:r>
          </a:p>
        </p:txBody>
      </p:sp>
      <p:sp>
        <p:nvSpPr>
          <p:cNvPr id="15" name="Konuşma Balonu: Köşeleri Yuvarlanmış Dikdörtgen 14">
            <a:extLst>
              <a:ext uri="{FF2B5EF4-FFF2-40B4-BE49-F238E27FC236}">
                <a16:creationId xmlns:a16="http://schemas.microsoft.com/office/drawing/2014/main" id="{D7B63AD8-63CE-4027-9660-C52AA2C0FE15}"/>
              </a:ext>
            </a:extLst>
          </p:cNvPr>
          <p:cNvSpPr/>
          <p:nvPr/>
        </p:nvSpPr>
        <p:spPr>
          <a:xfrm>
            <a:off x="2687595" y="2731630"/>
            <a:ext cx="3137145" cy="763484"/>
          </a:xfrm>
          <a:prstGeom prst="wedgeRoundRectCallout">
            <a:avLst>
              <a:gd name="adj1" fmla="val -10956"/>
              <a:gd name="adj2" fmla="val 956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1600" dirty="0">
                <a:latin typeface="Comic Sans MS" panose="030F0702030302020204" pitchFamily="66" charset="0"/>
              </a:rPr>
              <a:t>It’s </a:t>
            </a:r>
            <a:r>
              <a:rPr lang="tr-TR" sz="1600" dirty="0" err="1">
                <a:latin typeface="Comic Sans MS" panose="030F0702030302020204" pitchFamily="66" charset="0"/>
              </a:rPr>
              <a:t>rainy</a:t>
            </a:r>
            <a:r>
              <a:rPr lang="tr-TR" sz="16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tr-TR" sz="1600" dirty="0" err="1">
                <a:latin typeface="Comic Sans MS" panose="030F0702030302020204" pitchFamily="66" charset="0"/>
              </a:rPr>
              <a:t>Let’s</a:t>
            </a:r>
            <a:r>
              <a:rPr lang="tr-TR" sz="1600" dirty="0">
                <a:latin typeface="Comic Sans MS" panose="030F0702030302020204" pitchFamily="66" charset="0"/>
              </a:rPr>
              <a:t>…………………….</a:t>
            </a:r>
          </a:p>
        </p:txBody>
      </p:sp>
      <p:sp>
        <p:nvSpPr>
          <p:cNvPr id="16" name="Konuşma Balonu: Köşeleri Yuvarlanmış Dikdörtgen 15">
            <a:extLst>
              <a:ext uri="{FF2B5EF4-FFF2-40B4-BE49-F238E27FC236}">
                <a16:creationId xmlns:a16="http://schemas.microsoft.com/office/drawing/2014/main" id="{C95CB913-7399-435F-950C-2D4FEBBB67E4}"/>
              </a:ext>
            </a:extLst>
          </p:cNvPr>
          <p:cNvSpPr/>
          <p:nvPr/>
        </p:nvSpPr>
        <p:spPr>
          <a:xfrm>
            <a:off x="791580" y="4500638"/>
            <a:ext cx="3137144" cy="763484"/>
          </a:xfrm>
          <a:prstGeom prst="wedgeRoundRectCallout">
            <a:avLst>
              <a:gd name="adj1" fmla="val 2998"/>
              <a:gd name="adj2" fmla="val 809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sz="1600" dirty="0">
                <a:latin typeface="Comic Sans MS" panose="030F0702030302020204" pitchFamily="66" charset="0"/>
              </a:rPr>
              <a:t>It’s </a:t>
            </a:r>
            <a:r>
              <a:rPr lang="tr-TR" sz="1600" dirty="0" err="1">
                <a:latin typeface="Comic Sans MS" panose="030F0702030302020204" pitchFamily="66" charset="0"/>
              </a:rPr>
              <a:t>cold</a:t>
            </a:r>
            <a:r>
              <a:rPr lang="tr-TR" sz="16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tr-TR" sz="1600" dirty="0" err="1">
                <a:latin typeface="Comic Sans MS" panose="030F0702030302020204" pitchFamily="66" charset="0"/>
              </a:rPr>
              <a:t>Let’s</a:t>
            </a:r>
            <a:r>
              <a:rPr lang="tr-TR" sz="1600" dirty="0">
                <a:latin typeface="Comic Sans MS" panose="030F0702030302020204" pitchFamily="66" charset="0"/>
              </a:rPr>
              <a:t>…………………….</a:t>
            </a:r>
          </a:p>
        </p:txBody>
      </p:sp>
      <p:sp>
        <p:nvSpPr>
          <p:cNvPr id="17" name="Konuşma Balonu: Köşeleri Yuvarlanmış Dikdörtgen 16">
            <a:extLst>
              <a:ext uri="{FF2B5EF4-FFF2-40B4-BE49-F238E27FC236}">
                <a16:creationId xmlns:a16="http://schemas.microsoft.com/office/drawing/2014/main" id="{30ED6A0D-5AB4-499C-B050-27F8FF4BE186}"/>
              </a:ext>
            </a:extLst>
          </p:cNvPr>
          <p:cNvSpPr/>
          <p:nvPr/>
        </p:nvSpPr>
        <p:spPr>
          <a:xfrm>
            <a:off x="5858378" y="4114668"/>
            <a:ext cx="3024336" cy="763484"/>
          </a:xfrm>
          <a:prstGeom prst="wedgeRoundRectCallout">
            <a:avLst>
              <a:gd name="adj1" fmla="val 11371"/>
              <a:gd name="adj2" fmla="val 1104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  <a:r>
              <a:rPr lang="tr-TR" sz="1600" dirty="0">
                <a:latin typeface="Comic Sans MS" panose="030F0702030302020204" pitchFamily="66" charset="0"/>
              </a:rPr>
              <a:t>It’s </a:t>
            </a:r>
            <a:r>
              <a:rPr lang="tr-TR" sz="1600" dirty="0" err="1">
                <a:latin typeface="Comic Sans MS" panose="030F0702030302020204" pitchFamily="66" charset="0"/>
              </a:rPr>
              <a:t>sunny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latin typeface="Comic Sans MS" panose="030F0702030302020204" pitchFamily="66" charset="0"/>
              </a:rPr>
              <a:t>and</a:t>
            </a:r>
            <a:r>
              <a:rPr lang="tr-TR" sz="1600" dirty="0">
                <a:latin typeface="Comic Sans MS" panose="030F0702030302020204" pitchFamily="66" charset="0"/>
              </a:rPr>
              <a:t> hot. </a:t>
            </a:r>
            <a:r>
              <a:rPr lang="tr-TR" sz="1600" dirty="0" err="1">
                <a:latin typeface="Comic Sans MS" panose="030F0702030302020204" pitchFamily="66" charset="0"/>
              </a:rPr>
              <a:t>Let’s</a:t>
            </a:r>
            <a:r>
              <a:rPr lang="tr-TR" sz="1600" dirty="0">
                <a:latin typeface="Comic Sans MS" panose="030F0702030302020204" pitchFamily="66" charset="0"/>
              </a:rPr>
              <a:t>…………………….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1EE89949-F789-4D90-B80D-B5A416F33E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" y="65082"/>
            <a:ext cx="816064" cy="81606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234B68F-C561-41AD-BED0-F77017A6A0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237">
            <a:off x="2249360" y="1854250"/>
            <a:ext cx="1224597" cy="1224597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B409490D-5FDD-439C-9A11-DFE63DD6CE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6816"/>
            <a:ext cx="1157410" cy="115741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76B563ED-DD6D-43A4-9CD2-DF37074504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21" y="1939023"/>
            <a:ext cx="783751" cy="783751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8EAD21D3-5B0F-4DB3-9E21-7644A1E7CB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319" y="5254761"/>
            <a:ext cx="1184557" cy="1277547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AC9D028-65C2-4048-8DAA-368645F43B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34" y="5510684"/>
            <a:ext cx="1318717" cy="1244360"/>
          </a:xfrm>
          <a:prstGeom prst="rect">
            <a:avLst/>
          </a:prstGeom>
        </p:spPr>
      </p:pic>
      <p:sp>
        <p:nvSpPr>
          <p:cNvPr id="24" name="Dikdörtgen 23">
            <a:extLst>
              <a:ext uri="{FF2B5EF4-FFF2-40B4-BE49-F238E27FC236}">
                <a16:creationId xmlns:a16="http://schemas.microsoft.com/office/drawing/2014/main" id="{7B68B8D5-7D5D-4C58-B744-4AFC1828723E}"/>
              </a:ext>
            </a:extLst>
          </p:cNvPr>
          <p:cNvSpPr/>
          <p:nvPr/>
        </p:nvSpPr>
        <p:spPr>
          <a:xfrm rot="21209086">
            <a:off x="6390234" y="3570856"/>
            <a:ext cx="252665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w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alk</a:t>
            </a:r>
            <a:r>
              <a:rPr lang="tr-T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 in 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the</a:t>
            </a:r>
            <a:r>
              <a:rPr lang="tr-T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rain</a:t>
            </a:r>
            <a:endParaRPr lang="tr-TR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72C678F0-5F3A-42E1-A3E1-5FE0FBE31689}"/>
              </a:ext>
            </a:extLst>
          </p:cNvPr>
          <p:cNvSpPr/>
          <p:nvPr/>
        </p:nvSpPr>
        <p:spPr>
          <a:xfrm rot="617964">
            <a:off x="775309" y="3686476"/>
            <a:ext cx="211628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p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lay</a:t>
            </a:r>
            <a:r>
              <a:rPr lang="tr-T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snowball</a:t>
            </a:r>
            <a:endParaRPr lang="tr-TR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BFCA458E-D849-437B-B8BD-3F36B60A7B37}"/>
              </a:ext>
            </a:extLst>
          </p:cNvPr>
          <p:cNvSpPr/>
          <p:nvPr/>
        </p:nvSpPr>
        <p:spPr>
          <a:xfrm rot="20378873">
            <a:off x="3577849" y="5878113"/>
            <a:ext cx="2619628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go</a:t>
            </a:r>
            <a:r>
              <a:rPr lang="tr-T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home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by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bike</a:t>
            </a:r>
            <a:endParaRPr lang="tr-TR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9F5A0CC1-5E72-4E2E-BA63-43BB8C1497E7}"/>
              </a:ext>
            </a:extLst>
          </p:cNvPr>
          <p:cNvSpPr/>
          <p:nvPr/>
        </p:nvSpPr>
        <p:spPr>
          <a:xfrm rot="18778044">
            <a:off x="108030" y="879514"/>
            <a:ext cx="250260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s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wim</a:t>
            </a:r>
            <a:r>
              <a:rPr lang="tr-T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 in 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the</a:t>
            </a:r>
            <a:r>
              <a:rPr lang="tr-T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sea</a:t>
            </a:r>
            <a:endParaRPr lang="tr-TR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5F1065F4-0CB2-4E5A-B054-181C87FE93BF}"/>
              </a:ext>
            </a:extLst>
          </p:cNvPr>
          <p:cNvSpPr/>
          <p:nvPr/>
        </p:nvSpPr>
        <p:spPr>
          <a:xfrm rot="1343415">
            <a:off x="4920762" y="346631"/>
            <a:ext cx="232146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pitchFamily="66" charset="0"/>
              </a:rPr>
              <a:t>s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tudy</a:t>
            </a:r>
            <a:r>
              <a:rPr lang="tr-T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 at </a:t>
            </a:r>
            <a:r>
              <a:rPr lang="tr-TR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home</a:t>
            </a:r>
            <a:endParaRPr lang="tr-TR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37F9F2CF-57FC-4934-BDEC-862810647148}"/>
              </a:ext>
            </a:extLst>
          </p:cNvPr>
          <p:cNvSpPr/>
          <p:nvPr/>
        </p:nvSpPr>
        <p:spPr>
          <a:xfrm>
            <a:off x="7026099" y="4435243"/>
            <a:ext cx="17347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wim</a:t>
            </a:r>
            <a:r>
              <a:rPr lang="tr-T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sea</a:t>
            </a:r>
            <a:endParaRPr lang="tr-TR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9243A489-E31D-4FFD-8046-3DC614AE2271}"/>
              </a:ext>
            </a:extLst>
          </p:cNvPr>
          <p:cNvSpPr/>
          <p:nvPr/>
        </p:nvSpPr>
        <p:spPr>
          <a:xfrm>
            <a:off x="3350310" y="1420320"/>
            <a:ext cx="18117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</a:t>
            </a:r>
            <a:r>
              <a:rPr lang="tr-T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1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home</a:t>
            </a:r>
            <a:r>
              <a:rPr lang="tr-T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1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by</a:t>
            </a:r>
            <a:r>
              <a:rPr lang="tr-T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1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075BF335-D834-4102-BE88-D500159BCE76}"/>
              </a:ext>
            </a:extLst>
          </p:cNvPr>
          <p:cNvSpPr/>
          <p:nvPr/>
        </p:nvSpPr>
        <p:spPr>
          <a:xfrm>
            <a:off x="7092280" y="1506975"/>
            <a:ext cx="14702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lay</a:t>
            </a:r>
            <a:r>
              <a:rPr lang="tr-T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snowball</a:t>
            </a:r>
            <a:endParaRPr lang="tr-TR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7929B25D-02F2-477C-A029-19370317BA62}"/>
              </a:ext>
            </a:extLst>
          </p:cNvPr>
          <p:cNvSpPr/>
          <p:nvPr/>
        </p:nvSpPr>
        <p:spPr>
          <a:xfrm>
            <a:off x="3921511" y="3018438"/>
            <a:ext cx="17491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alk</a:t>
            </a:r>
            <a:r>
              <a:rPr lang="tr-T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rain</a:t>
            </a:r>
            <a:endParaRPr lang="tr-TR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D92026E9-D4FF-4FC5-8CF1-FBA594BFFB40}"/>
              </a:ext>
            </a:extLst>
          </p:cNvPr>
          <p:cNvSpPr/>
          <p:nvPr/>
        </p:nvSpPr>
        <p:spPr>
          <a:xfrm>
            <a:off x="2013740" y="4797152"/>
            <a:ext cx="16113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tudy</a:t>
            </a:r>
            <a:r>
              <a:rPr lang="tr-TR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tr-TR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home</a:t>
            </a:r>
            <a:endParaRPr lang="tr-TR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7E2F8CC-A542-4CD5-ACD5-7BA71BFE4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836712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377"/>
      </p:ext>
    </p:extLst>
  </p:cSld>
  <p:clrMapOvr>
    <a:masterClrMapping/>
  </p:clrMapOvr>
</p:sld>
</file>

<file path=ppt/theme/theme1.xml><?xml version="1.0" encoding="utf-8"?>
<a:theme xmlns:a="http://schemas.openxmlformats.org/drawingml/2006/main" name="Roze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oze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382</TotalTime>
  <Words>287</Words>
  <Application>Microsoft Office PowerPoint</Application>
  <PresentationFormat>Ekran Gösterisi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Comic Sans MS</vt:lpstr>
      <vt:lpstr>Gill Sans MT</vt:lpstr>
      <vt:lpstr>Impact</vt:lpstr>
      <vt:lpstr>Rozet</vt:lpstr>
      <vt:lpstr>WEATHER</vt:lpstr>
      <vt:lpstr>PowerPoint Sunusu</vt:lpstr>
      <vt:lpstr>HOW IS THE WEATHER?</vt:lpstr>
      <vt:lpstr>HOW IS THE WEATHER?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creator>samsung</dc:creator>
  <cp:lastModifiedBy>nilgün kutluata</cp:lastModifiedBy>
  <cp:revision>40</cp:revision>
  <dcterms:created xsi:type="dcterms:W3CDTF">2020-04-24T22:16:11Z</dcterms:created>
  <dcterms:modified xsi:type="dcterms:W3CDTF">2020-04-27T12:45:22Z</dcterms:modified>
</cp:coreProperties>
</file>