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8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19A6C-12C0-4581-868A-04AF528FA941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7EB52-B73D-43C7-8B31-6E2E9E8151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722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7EB52-B73D-43C7-8B31-6E2E9E81519F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878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D9F75050-0E15-4C5B-92B0-66D068882F1F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23865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819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6919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4789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0468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956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842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7619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7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D9F75050-0E15-4C5B-92B0-66D068882F1F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49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5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24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665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0245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81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41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700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F75050-0E15-4C5B-92B0-66D068882F1F}" type="datetimeFigureOut">
              <a:rPr lang="tr-TR" smtClean="0"/>
              <a:t>14.11.2019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DEFA8C-F947-479F-BE07-76B6B3F80B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80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7587D3-49A0-4E87-95E6-89EB99C88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latin typeface="Comic Sans MS" panose="030F0702030302020204" pitchFamily="66" charset="0"/>
              </a:rPr>
              <a:t>3.3 – People I </a:t>
            </a:r>
            <a:r>
              <a:rPr lang="tr-TR" dirty="0" err="1">
                <a:latin typeface="Comic Sans MS" panose="030F0702030302020204" pitchFamily="66" charset="0"/>
              </a:rPr>
              <a:t>Love</a:t>
            </a:r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EC46459-D95D-4B49-A37D-963AEACF7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3928" y="4528025"/>
            <a:ext cx="3170275" cy="917199"/>
          </a:xfrm>
        </p:spPr>
        <p:txBody>
          <a:bodyPr>
            <a:normAutofit/>
          </a:bodyPr>
          <a:lstStyle/>
          <a:p>
            <a:r>
              <a:rPr lang="tr-TR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can </a:t>
            </a:r>
            <a:r>
              <a:rPr lang="tr-TR" sz="4000" dirty="0">
                <a:latin typeface="Comic Sans MS" panose="030F0702030302020204" pitchFamily="66" charset="0"/>
              </a:rPr>
              <a:t>/</a:t>
            </a:r>
            <a:r>
              <a:rPr lang="tr-TR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tr-TR" sz="4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can’t</a:t>
            </a:r>
            <a:endParaRPr lang="tr-TR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30E3DB4E-0E07-4F66-A80E-7925C9DE5C13}"/>
              </a:ext>
            </a:extLst>
          </p:cNvPr>
          <p:cNvSpPr/>
          <p:nvPr/>
        </p:nvSpPr>
        <p:spPr>
          <a:xfrm>
            <a:off x="3563888" y="1772816"/>
            <a:ext cx="44209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8800" b="1" i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SMURFS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59AEFCA3-76DE-430B-8A7E-5191EA2A3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197057"/>
            <a:ext cx="1616968" cy="1616968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80AFD3A4-31E0-4C87-9A1A-E8A5446FC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97" y="4977894"/>
            <a:ext cx="1880106" cy="1880106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4499F7AE-FE92-4182-BC3B-A50FC8EE78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3836" y="5462055"/>
            <a:ext cx="1145211" cy="1184181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E703E292-FD42-4746-8796-6AB6BB827F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15" y="589065"/>
            <a:ext cx="2081213" cy="2209801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3EFE54E3-A40D-4808-9E2D-DC265AA82D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73" y="339174"/>
            <a:ext cx="1554770" cy="1554770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11AEC19D-466B-43BE-8CD2-15B93564BC7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383" y="5282265"/>
            <a:ext cx="1446551" cy="1446551"/>
          </a:xfrm>
          <a:prstGeom prst="rect">
            <a:avLst/>
          </a:prstGeom>
        </p:spPr>
      </p:pic>
      <p:pic>
        <p:nvPicPr>
          <p:cNvPr id="32" name="Resim 31">
            <a:extLst>
              <a:ext uri="{FF2B5EF4-FFF2-40B4-BE49-F238E27FC236}">
                <a16:creationId xmlns:a16="http://schemas.microsoft.com/office/drawing/2014/main" id="{82BDFD02-083F-4B00-94AA-C0247B520F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3" y="211764"/>
            <a:ext cx="899592" cy="1201220"/>
          </a:xfrm>
          <a:prstGeom prst="rect">
            <a:avLst/>
          </a:prstGeom>
        </p:spPr>
      </p:pic>
      <p:sp>
        <p:nvSpPr>
          <p:cNvPr id="5" name="Düzlem 4">
            <a:hlinkClick r:id="rId9" action="ppaction://hlinksldjump"/>
            <a:extLst>
              <a:ext uri="{FF2B5EF4-FFF2-40B4-BE49-F238E27FC236}">
                <a16:creationId xmlns:a16="http://schemas.microsoft.com/office/drawing/2014/main" id="{52D9709B-C840-4A32-BC9A-6236B1C6F276}"/>
              </a:ext>
            </a:extLst>
          </p:cNvPr>
          <p:cNvSpPr/>
          <p:nvPr/>
        </p:nvSpPr>
        <p:spPr>
          <a:xfrm>
            <a:off x="4766398" y="412514"/>
            <a:ext cx="1554770" cy="1201012"/>
          </a:xfrm>
          <a:prstGeom prst="plaqu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Comic Sans MS" panose="030F0702030302020204" pitchFamily="66" charset="0"/>
              </a:rPr>
              <a:t>START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38E593A-A855-4678-92C4-1FAA3C276D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83" y="2686606"/>
            <a:ext cx="1764649" cy="176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8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B7369D77-12A2-4A5A-AC82-C42CD19F5ADD}"/>
              </a:ext>
            </a:extLst>
          </p:cNvPr>
          <p:cNvSpPr txBox="1"/>
          <p:nvPr/>
        </p:nvSpPr>
        <p:spPr>
          <a:xfrm>
            <a:off x="1051102" y="1392510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>
                <a:latin typeface="Comic Sans MS" panose="030F0702030302020204" pitchFamily="66" charset="0"/>
              </a:rPr>
              <a:t>Grandpa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Smurf</a:t>
            </a:r>
            <a:r>
              <a:rPr lang="tr-TR" sz="3200" dirty="0">
                <a:latin typeface="Comic Sans MS" panose="030F0702030302020204" pitchFamily="66" charset="0"/>
              </a:rPr>
              <a:t> is …………… </a:t>
            </a:r>
            <a:r>
              <a:rPr lang="tr-TR" sz="3200" dirty="0" err="1">
                <a:latin typeface="Comic Sans MS" panose="030F0702030302020204" pitchFamily="66" charset="0"/>
              </a:rPr>
              <a:t>and</a:t>
            </a:r>
            <a:r>
              <a:rPr lang="tr-TR" sz="3200" dirty="0">
                <a:latin typeface="Comic Sans MS" panose="030F0702030302020204" pitchFamily="66" charset="0"/>
              </a:rPr>
              <a:t> ………………</a:t>
            </a: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F1AB7873-10D5-4973-B5EC-86ADC15E5D4C}"/>
              </a:ext>
            </a:extLst>
          </p:cNvPr>
          <p:cNvSpPr/>
          <p:nvPr/>
        </p:nvSpPr>
        <p:spPr>
          <a:xfrm>
            <a:off x="4499992" y="3931314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slow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and</a:t>
            </a:r>
            <a:endParaRPr lang="tr-TR" sz="2400" dirty="0">
              <a:latin typeface="Comic Sans MS" panose="030F0702030302020204" pitchFamily="66" charset="0"/>
            </a:endParaRPr>
          </a:p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weak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C13E45B8-88FA-4581-96F9-E6496E0F7FFF}"/>
              </a:ext>
            </a:extLst>
          </p:cNvPr>
          <p:cNvSpPr/>
          <p:nvPr/>
        </p:nvSpPr>
        <p:spPr>
          <a:xfrm>
            <a:off x="7020272" y="3931314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fast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and</a:t>
            </a:r>
            <a:endParaRPr lang="tr-TR" sz="2400" dirty="0">
              <a:latin typeface="Comic Sans MS" panose="030F0702030302020204" pitchFamily="66" charset="0"/>
            </a:endParaRPr>
          </a:p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young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F0B3C420-9EB6-4840-BC76-67AFA6C5BB5B}"/>
              </a:ext>
            </a:extLst>
          </p:cNvPr>
          <p:cNvSpPr/>
          <p:nvPr/>
        </p:nvSpPr>
        <p:spPr>
          <a:xfrm>
            <a:off x="4509298" y="5371474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heavy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and</a:t>
            </a:r>
            <a:endParaRPr lang="tr-TR" sz="2400" dirty="0">
              <a:latin typeface="Comic Sans MS" panose="030F0702030302020204" pitchFamily="66" charset="0"/>
            </a:endParaRPr>
          </a:p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strong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58E50369-768C-44C7-8254-971143E9D25B}"/>
              </a:ext>
            </a:extLst>
          </p:cNvPr>
          <p:cNvSpPr/>
          <p:nvPr/>
        </p:nvSpPr>
        <p:spPr>
          <a:xfrm>
            <a:off x="7020272" y="5370765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fat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and</a:t>
            </a:r>
            <a:endParaRPr lang="tr-TR" sz="2400" dirty="0">
              <a:latin typeface="Comic Sans MS" panose="030F0702030302020204" pitchFamily="66" charset="0"/>
            </a:endParaRPr>
          </a:p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big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69B53AB-A19A-4A66-AA1F-DE8CD6547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0648" y="1991860"/>
            <a:ext cx="5765079" cy="43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B7369D77-12A2-4A5A-AC82-C42CD19F5ADD}"/>
              </a:ext>
            </a:extLst>
          </p:cNvPr>
          <p:cNvSpPr txBox="1"/>
          <p:nvPr/>
        </p:nvSpPr>
        <p:spPr>
          <a:xfrm>
            <a:off x="1763688" y="112300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>
                <a:latin typeface="Comic Sans MS" panose="030F0702030302020204" pitchFamily="66" charset="0"/>
              </a:rPr>
              <a:t>Greedy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Smurf</a:t>
            </a:r>
            <a:r>
              <a:rPr lang="tr-TR" sz="3200" dirty="0">
                <a:latin typeface="Comic Sans MS" panose="030F0702030302020204" pitchFamily="66" charset="0"/>
              </a:rPr>
              <a:t> is …………………………</a:t>
            </a: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F1AB7873-10D5-4973-B5EC-86ADC15E5D4C}"/>
              </a:ext>
            </a:extLst>
          </p:cNvPr>
          <p:cNvSpPr/>
          <p:nvPr/>
        </p:nvSpPr>
        <p:spPr>
          <a:xfrm>
            <a:off x="4499992" y="4003322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old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C13E45B8-88FA-4581-96F9-E6496E0F7FFF}"/>
              </a:ext>
            </a:extLst>
          </p:cNvPr>
          <p:cNvSpPr/>
          <p:nvPr/>
        </p:nvSpPr>
        <p:spPr>
          <a:xfrm>
            <a:off x="7020272" y="4003322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fast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F0B3C420-9EB6-4840-BC76-67AFA6C5BB5B}"/>
              </a:ext>
            </a:extLst>
          </p:cNvPr>
          <p:cNvSpPr/>
          <p:nvPr/>
        </p:nvSpPr>
        <p:spPr>
          <a:xfrm>
            <a:off x="4509298" y="5443482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tall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58E50369-768C-44C7-8254-971143E9D25B}"/>
              </a:ext>
            </a:extLst>
          </p:cNvPr>
          <p:cNvSpPr/>
          <p:nvPr/>
        </p:nvSpPr>
        <p:spPr>
          <a:xfrm>
            <a:off x="7020272" y="5442773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heavy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333279F4-833E-4FC0-9147-C290717066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840" y="1520160"/>
            <a:ext cx="6697238" cy="49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9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B7369D77-12A2-4A5A-AC82-C42CD19F5ADD}"/>
              </a:ext>
            </a:extLst>
          </p:cNvPr>
          <p:cNvSpPr txBox="1"/>
          <p:nvPr/>
        </p:nvSpPr>
        <p:spPr>
          <a:xfrm>
            <a:off x="2195736" y="6015514"/>
            <a:ext cx="6948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>
                <a:latin typeface="Comic Sans MS" panose="030F0702030302020204" pitchFamily="66" charset="0"/>
              </a:rPr>
              <a:t>Gargamel’s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house</a:t>
            </a:r>
            <a:r>
              <a:rPr lang="tr-TR" sz="3200" dirty="0">
                <a:latin typeface="Comic Sans MS" panose="030F0702030302020204" pitchFamily="66" charset="0"/>
              </a:rPr>
              <a:t> is …………………………</a:t>
            </a: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F1AB7873-10D5-4973-B5EC-86ADC15E5D4C}"/>
              </a:ext>
            </a:extLst>
          </p:cNvPr>
          <p:cNvSpPr/>
          <p:nvPr/>
        </p:nvSpPr>
        <p:spPr>
          <a:xfrm>
            <a:off x="3923928" y="342900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big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C13E45B8-88FA-4581-96F9-E6496E0F7FFF}"/>
              </a:ext>
            </a:extLst>
          </p:cNvPr>
          <p:cNvSpPr/>
          <p:nvPr/>
        </p:nvSpPr>
        <p:spPr>
          <a:xfrm>
            <a:off x="6444208" y="342900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small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F0B3C420-9EB6-4840-BC76-67AFA6C5BB5B}"/>
              </a:ext>
            </a:extLst>
          </p:cNvPr>
          <p:cNvSpPr/>
          <p:nvPr/>
        </p:nvSpPr>
        <p:spPr>
          <a:xfrm>
            <a:off x="3933234" y="486916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slow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58E50369-768C-44C7-8254-971143E9D25B}"/>
              </a:ext>
            </a:extLst>
          </p:cNvPr>
          <p:cNvSpPr/>
          <p:nvPr/>
        </p:nvSpPr>
        <p:spPr>
          <a:xfrm>
            <a:off x="6444208" y="4868451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thin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28BAE76-2608-4B1F-B46B-A7B93C392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89" y="191892"/>
            <a:ext cx="4034036" cy="30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9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B7369D77-12A2-4A5A-AC82-C42CD19F5ADD}"/>
              </a:ext>
            </a:extLst>
          </p:cNvPr>
          <p:cNvSpPr txBox="1"/>
          <p:nvPr/>
        </p:nvSpPr>
        <p:spPr>
          <a:xfrm>
            <a:off x="1271719" y="1404065"/>
            <a:ext cx="7461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Comic Sans MS" panose="030F0702030302020204" pitchFamily="66" charset="0"/>
              </a:rPr>
              <a:t>Papa </a:t>
            </a:r>
            <a:r>
              <a:rPr lang="tr-TR" sz="3200" dirty="0" err="1">
                <a:latin typeface="Comic Sans MS" panose="030F0702030302020204" pitchFamily="66" charset="0"/>
              </a:rPr>
              <a:t>Smurf’s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house</a:t>
            </a:r>
            <a:r>
              <a:rPr lang="tr-TR" sz="3200" dirty="0">
                <a:latin typeface="Comic Sans MS" panose="030F0702030302020204" pitchFamily="66" charset="0"/>
              </a:rPr>
              <a:t> is …………………………</a:t>
            </a: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F1AB7873-10D5-4973-B5EC-86ADC15E5D4C}"/>
              </a:ext>
            </a:extLst>
          </p:cNvPr>
          <p:cNvSpPr/>
          <p:nvPr/>
        </p:nvSpPr>
        <p:spPr>
          <a:xfrm>
            <a:off x="3923928" y="342900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big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C13E45B8-88FA-4581-96F9-E6496E0F7FFF}"/>
              </a:ext>
            </a:extLst>
          </p:cNvPr>
          <p:cNvSpPr/>
          <p:nvPr/>
        </p:nvSpPr>
        <p:spPr>
          <a:xfrm>
            <a:off x="6444208" y="342900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small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F0B3C420-9EB6-4840-BC76-67AFA6C5BB5B}"/>
              </a:ext>
            </a:extLst>
          </p:cNvPr>
          <p:cNvSpPr/>
          <p:nvPr/>
        </p:nvSpPr>
        <p:spPr>
          <a:xfrm>
            <a:off x="3933234" y="486916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slow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2" action="ppaction://hlinksldjump"/>
            <a:extLst>
              <a:ext uri="{FF2B5EF4-FFF2-40B4-BE49-F238E27FC236}">
                <a16:creationId xmlns:a16="http://schemas.microsoft.com/office/drawing/2014/main" id="{58E50369-768C-44C7-8254-971143E9D25B}"/>
              </a:ext>
            </a:extLst>
          </p:cNvPr>
          <p:cNvSpPr/>
          <p:nvPr/>
        </p:nvSpPr>
        <p:spPr>
          <a:xfrm>
            <a:off x="6444208" y="4868451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thin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7F0E15F-4425-4D75-AA0A-A504E5B111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17" y="2760294"/>
            <a:ext cx="1785838" cy="13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753D92D-8A5A-4D45-93FA-B1B0420FA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5576"/>
            <a:ext cx="9937104" cy="13268957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0B984E9-D618-4C01-9C8F-88399D1456A8}"/>
              </a:ext>
            </a:extLst>
          </p:cNvPr>
          <p:cNvSpPr txBox="1"/>
          <p:nvPr/>
        </p:nvSpPr>
        <p:spPr>
          <a:xfrm>
            <a:off x="1512168" y="1412776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latin typeface="Comic Sans MS" panose="030F0702030302020204" pitchFamily="66" charset="0"/>
              </a:rPr>
              <a:t>Papa </a:t>
            </a:r>
            <a:r>
              <a:rPr lang="tr-TR" sz="3600" dirty="0" err="1">
                <a:latin typeface="Comic Sans MS" panose="030F0702030302020204" pitchFamily="66" charset="0"/>
              </a:rPr>
              <a:t>Smurf</a:t>
            </a:r>
            <a:r>
              <a:rPr lang="tr-TR" sz="3600" dirty="0">
                <a:latin typeface="Comic Sans MS" panose="030F0702030302020204" pitchFamily="66" charset="0"/>
              </a:rPr>
              <a:t> ………………… </a:t>
            </a:r>
            <a:r>
              <a:rPr lang="tr-TR" sz="3600" dirty="0" err="1">
                <a:latin typeface="Comic Sans MS" panose="030F0702030302020204" pitchFamily="66" charset="0"/>
              </a:rPr>
              <a:t>run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fast</a:t>
            </a:r>
            <a:r>
              <a:rPr lang="tr-TR" sz="36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Dikdörtgen: Çapraz Köşeleri Yuvarlatılmış 2">
            <a:hlinkClick r:id="rId4" action="ppaction://hlinksldjump"/>
            <a:extLst>
              <a:ext uri="{FF2B5EF4-FFF2-40B4-BE49-F238E27FC236}">
                <a16:creationId xmlns:a16="http://schemas.microsoft.com/office/drawing/2014/main" id="{94325479-2926-4174-BDDC-407B259280A6}"/>
              </a:ext>
            </a:extLst>
          </p:cNvPr>
          <p:cNvSpPr/>
          <p:nvPr/>
        </p:nvSpPr>
        <p:spPr>
          <a:xfrm>
            <a:off x="4067944" y="2924944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6" name="Dikdörtgen: Çapraz Köşeleri Yuvarlatılmış 5">
            <a:hlinkClick r:id="rId5" action="ppaction://hlinksldjump"/>
            <a:extLst>
              <a:ext uri="{FF2B5EF4-FFF2-40B4-BE49-F238E27FC236}">
                <a16:creationId xmlns:a16="http://schemas.microsoft.com/office/drawing/2014/main" id="{C4BBC3AF-19B3-449C-BA3D-A187771C1DE6}"/>
              </a:ext>
            </a:extLst>
          </p:cNvPr>
          <p:cNvSpPr/>
          <p:nvPr/>
        </p:nvSpPr>
        <p:spPr>
          <a:xfrm>
            <a:off x="4067944" y="4337101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latin typeface="Comic Sans MS" panose="030F0702030302020204" pitchFamily="66" charset="0"/>
              </a:rPr>
              <a:t>can’t</a:t>
            </a:r>
            <a:endParaRPr lang="tr-T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0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50BA2A87-EC25-4DB7-95BD-DA93A3C9E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0" y="-2907704"/>
            <a:ext cx="8172400" cy="10912558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74E3E685-AA81-453F-B478-AEFF463749E0}"/>
              </a:ext>
            </a:extLst>
          </p:cNvPr>
          <p:cNvSpPr txBox="1"/>
          <p:nvPr/>
        </p:nvSpPr>
        <p:spPr>
          <a:xfrm>
            <a:off x="683568" y="5013176"/>
            <a:ext cx="9468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>
                <a:latin typeface="Comic Sans MS" panose="030F0702030302020204" pitchFamily="66" charset="0"/>
              </a:rPr>
              <a:t>Sassette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Smurfling</a:t>
            </a:r>
            <a:r>
              <a:rPr lang="tr-TR" sz="3200" dirty="0">
                <a:latin typeface="Comic Sans MS" panose="030F0702030302020204" pitchFamily="66" charset="0"/>
              </a:rPr>
              <a:t> ………………… </a:t>
            </a:r>
            <a:r>
              <a:rPr lang="tr-TR" sz="3200" dirty="0" err="1">
                <a:latin typeface="Comic Sans MS" panose="030F0702030302020204" pitchFamily="66" charset="0"/>
              </a:rPr>
              <a:t>ride</a:t>
            </a:r>
            <a:r>
              <a:rPr lang="tr-TR" sz="3200" dirty="0">
                <a:latin typeface="Comic Sans MS" panose="030F0702030302020204" pitchFamily="66" charset="0"/>
              </a:rPr>
              <a:t> a </a:t>
            </a:r>
            <a:r>
              <a:rPr lang="tr-TR" sz="3200" dirty="0" err="1">
                <a:latin typeface="Comic Sans MS" panose="030F0702030302020204" pitchFamily="66" charset="0"/>
              </a:rPr>
              <a:t>bike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Dikdörtgen: Çapraz Köşeleri Yuvarlatılmış 3">
            <a:hlinkClick r:id="rId3" action="ppaction://hlinksldjump"/>
            <a:extLst>
              <a:ext uri="{FF2B5EF4-FFF2-40B4-BE49-F238E27FC236}">
                <a16:creationId xmlns:a16="http://schemas.microsoft.com/office/drawing/2014/main" id="{C46D4FBA-5358-4228-A826-7F65F118D654}"/>
              </a:ext>
            </a:extLst>
          </p:cNvPr>
          <p:cNvSpPr/>
          <p:nvPr/>
        </p:nvSpPr>
        <p:spPr>
          <a:xfrm>
            <a:off x="6444208" y="204631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5" name="Dikdörtgen: Çapraz Köşeleri Yuvarlatılmış 4">
            <a:hlinkClick r:id="rId4" action="ppaction://hlinksldjump"/>
            <a:extLst>
              <a:ext uri="{FF2B5EF4-FFF2-40B4-BE49-F238E27FC236}">
                <a16:creationId xmlns:a16="http://schemas.microsoft.com/office/drawing/2014/main" id="{CB8A006A-179B-4DA3-8B0D-2A26737AD600}"/>
              </a:ext>
            </a:extLst>
          </p:cNvPr>
          <p:cNvSpPr/>
          <p:nvPr/>
        </p:nvSpPr>
        <p:spPr>
          <a:xfrm>
            <a:off x="6444208" y="1616788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latin typeface="Comic Sans MS" panose="030F0702030302020204" pitchFamily="66" charset="0"/>
              </a:rPr>
              <a:t>can’t</a:t>
            </a:r>
            <a:endParaRPr lang="tr-T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68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0AB5CC8D-CAF5-4973-AB06-8513D454B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47801"/>
            <a:ext cx="4317460" cy="5765079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EF9A2CBB-2202-4CA4-874A-5FA8AB52F4A4}"/>
              </a:ext>
            </a:extLst>
          </p:cNvPr>
          <p:cNvSpPr txBox="1"/>
          <p:nvPr/>
        </p:nvSpPr>
        <p:spPr>
          <a:xfrm>
            <a:off x="758074" y="1628800"/>
            <a:ext cx="849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>
                <a:latin typeface="Comic Sans MS" panose="030F0702030302020204" pitchFamily="66" charset="0"/>
              </a:rPr>
              <a:t>Hefty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Smurf</a:t>
            </a:r>
            <a:r>
              <a:rPr lang="tr-TR" sz="3200" dirty="0">
                <a:latin typeface="Comic Sans MS" panose="030F0702030302020204" pitchFamily="66" charset="0"/>
              </a:rPr>
              <a:t> ………………… lift </a:t>
            </a:r>
            <a:r>
              <a:rPr lang="tr-TR" sz="3200" dirty="0" err="1">
                <a:latin typeface="Comic Sans MS" panose="030F0702030302020204" pitchFamily="66" charset="0"/>
              </a:rPr>
              <a:t>heavy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things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Dikdörtgen: Çapraz Köşeleri Yuvarlatılmış 3">
            <a:hlinkClick r:id="rId3" action="ppaction://hlinksldjump"/>
            <a:extLst>
              <a:ext uri="{FF2B5EF4-FFF2-40B4-BE49-F238E27FC236}">
                <a16:creationId xmlns:a16="http://schemas.microsoft.com/office/drawing/2014/main" id="{966DE8EB-B170-4178-AB7F-CDD7E35E2509}"/>
              </a:ext>
            </a:extLst>
          </p:cNvPr>
          <p:cNvSpPr/>
          <p:nvPr/>
        </p:nvSpPr>
        <p:spPr>
          <a:xfrm>
            <a:off x="6118662" y="3484115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5" name="Dikdörtgen: Çapraz Köşeleri Yuvarlatılmış 4">
            <a:hlinkClick r:id="rId4" action="ppaction://hlinksldjump"/>
            <a:extLst>
              <a:ext uri="{FF2B5EF4-FFF2-40B4-BE49-F238E27FC236}">
                <a16:creationId xmlns:a16="http://schemas.microsoft.com/office/drawing/2014/main" id="{CDB6D385-628C-4227-8FB4-AA4B54AA1F7B}"/>
              </a:ext>
            </a:extLst>
          </p:cNvPr>
          <p:cNvSpPr/>
          <p:nvPr/>
        </p:nvSpPr>
        <p:spPr>
          <a:xfrm>
            <a:off x="6118662" y="4896272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latin typeface="Comic Sans MS" panose="030F0702030302020204" pitchFamily="66" charset="0"/>
              </a:rPr>
              <a:t>can’t</a:t>
            </a:r>
            <a:endParaRPr lang="tr-T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9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9E2EB489-291A-46EA-A037-8990781B4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20" y="-243408"/>
            <a:ext cx="6120680" cy="9096273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55419208-BFBF-4C73-86D5-35169529A273}"/>
              </a:ext>
            </a:extLst>
          </p:cNvPr>
          <p:cNvSpPr txBox="1"/>
          <p:nvPr/>
        </p:nvSpPr>
        <p:spPr>
          <a:xfrm>
            <a:off x="1043608" y="119675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>
                <a:latin typeface="Comic Sans MS" panose="030F0702030302020204" pitchFamily="66" charset="0"/>
              </a:rPr>
              <a:t>Greedy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Smurf</a:t>
            </a:r>
            <a:r>
              <a:rPr lang="tr-TR" sz="3200" dirty="0">
                <a:latin typeface="Comic Sans MS" panose="030F0702030302020204" pitchFamily="66" charset="0"/>
              </a:rPr>
              <a:t> ………………… </a:t>
            </a:r>
            <a:r>
              <a:rPr lang="tr-TR" sz="3200" dirty="0" err="1">
                <a:latin typeface="Comic Sans MS" panose="030F0702030302020204" pitchFamily="66" charset="0"/>
              </a:rPr>
              <a:t>jump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high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Dikdörtgen: Çapraz Köşeleri Yuvarlatılmış 3">
            <a:hlinkClick r:id="rId3" action="ppaction://hlinksldjump"/>
            <a:extLst>
              <a:ext uri="{FF2B5EF4-FFF2-40B4-BE49-F238E27FC236}">
                <a16:creationId xmlns:a16="http://schemas.microsoft.com/office/drawing/2014/main" id="{A7D8122C-B18D-423C-BF7D-1A25E7764E23}"/>
              </a:ext>
            </a:extLst>
          </p:cNvPr>
          <p:cNvSpPr/>
          <p:nvPr/>
        </p:nvSpPr>
        <p:spPr>
          <a:xfrm>
            <a:off x="773324" y="2420888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5" name="Dikdörtgen: Çapraz Köşeleri Yuvarlatılmış 4">
            <a:hlinkClick r:id="rId4" action="ppaction://hlinksldjump"/>
            <a:extLst>
              <a:ext uri="{FF2B5EF4-FFF2-40B4-BE49-F238E27FC236}">
                <a16:creationId xmlns:a16="http://schemas.microsoft.com/office/drawing/2014/main" id="{5D5F446B-0D6F-4781-B8E3-28A46667DDEB}"/>
              </a:ext>
            </a:extLst>
          </p:cNvPr>
          <p:cNvSpPr/>
          <p:nvPr/>
        </p:nvSpPr>
        <p:spPr>
          <a:xfrm>
            <a:off x="773324" y="3833045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latin typeface="Comic Sans MS" panose="030F0702030302020204" pitchFamily="66" charset="0"/>
              </a:rPr>
              <a:t>can’t</a:t>
            </a:r>
            <a:endParaRPr lang="tr-T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77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013047ED-9F7C-44B8-8CAE-D4E3FB6D8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36053"/>
            <a:ext cx="3984747" cy="5921947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3E5A016A-2F94-4CC5-A689-EFD1A0D302F4}"/>
              </a:ext>
            </a:extLst>
          </p:cNvPr>
          <p:cNvSpPr txBox="1"/>
          <p:nvPr/>
        </p:nvSpPr>
        <p:spPr>
          <a:xfrm>
            <a:off x="971600" y="28972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Scaredy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Smurf</a:t>
            </a:r>
            <a:r>
              <a:rPr lang="tr-TR" sz="3600" dirty="0">
                <a:latin typeface="Comic Sans MS" panose="030F0702030302020204" pitchFamily="66" charset="0"/>
              </a:rPr>
              <a:t> …………… </a:t>
            </a:r>
            <a:r>
              <a:rPr lang="tr-TR" sz="3600" dirty="0" err="1">
                <a:latin typeface="Comic Sans MS" panose="030F0702030302020204" pitchFamily="66" charset="0"/>
              </a:rPr>
              <a:t>climb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trees</a:t>
            </a:r>
            <a:r>
              <a:rPr lang="tr-TR" sz="36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Dikdörtgen: Çapraz Köşeleri Yuvarlatılmış 3">
            <a:hlinkClick r:id="rId3" action="ppaction://hlinksldjump"/>
            <a:extLst>
              <a:ext uri="{FF2B5EF4-FFF2-40B4-BE49-F238E27FC236}">
                <a16:creationId xmlns:a16="http://schemas.microsoft.com/office/drawing/2014/main" id="{FC6F4941-A521-498C-8727-77828B58C8E8}"/>
              </a:ext>
            </a:extLst>
          </p:cNvPr>
          <p:cNvSpPr/>
          <p:nvPr/>
        </p:nvSpPr>
        <p:spPr>
          <a:xfrm>
            <a:off x="1727684" y="2924944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5" name="Dikdörtgen: Çapraz Köşeleri Yuvarlatılmış 4">
            <a:hlinkClick r:id="rId4" action="ppaction://hlinksldjump"/>
            <a:extLst>
              <a:ext uri="{FF2B5EF4-FFF2-40B4-BE49-F238E27FC236}">
                <a16:creationId xmlns:a16="http://schemas.microsoft.com/office/drawing/2014/main" id="{94FE264C-A2E5-46DB-9DAC-B8064F1EB250}"/>
              </a:ext>
            </a:extLst>
          </p:cNvPr>
          <p:cNvSpPr/>
          <p:nvPr/>
        </p:nvSpPr>
        <p:spPr>
          <a:xfrm>
            <a:off x="1727684" y="4337101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latin typeface="Comic Sans MS" panose="030F0702030302020204" pitchFamily="66" charset="0"/>
              </a:rPr>
              <a:t>can’t</a:t>
            </a:r>
            <a:endParaRPr lang="tr-T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05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26A5AE1-1B07-4F46-A5E4-F6249BDBABCE}"/>
              </a:ext>
            </a:extLst>
          </p:cNvPr>
          <p:cNvSpPr txBox="1"/>
          <p:nvPr/>
        </p:nvSpPr>
        <p:spPr>
          <a:xfrm>
            <a:off x="1763688" y="5733256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>
                <a:latin typeface="Comic Sans MS" panose="030F0702030302020204" pitchFamily="66" charset="0"/>
              </a:rPr>
              <a:t>Gargamel</a:t>
            </a:r>
            <a:r>
              <a:rPr lang="tr-TR" sz="3200" dirty="0">
                <a:latin typeface="Comic Sans MS" panose="030F0702030302020204" pitchFamily="66" charset="0"/>
              </a:rPr>
              <a:t> ……………… </a:t>
            </a:r>
            <a:r>
              <a:rPr lang="tr-TR" sz="3200" dirty="0" err="1">
                <a:latin typeface="Comic Sans MS" panose="030F0702030302020204" pitchFamily="66" charset="0"/>
              </a:rPr>
              <a:t>play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basketball</a:t>
            </a:r>
            <a:r>
              <a:rPr lang="tr-TR" sz="32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CFA17B7-E3CC-4CA5-B646-73596E01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893696"/>
            <a:ext cx="5040560" cy="7491048"/>
          </a:xfrm>
          <a:prstGeom prst="rect">
            <a:avLst/>
          </a:prstGeom>
        </p:spPr>
      </p:pic>
      <p:sp>
        <p:nvSpPr>
          <p:cNvPr id="5" name="Dikdörtgen: Çapraz Köşeleri Yuvarlatılmış 4">
            <a:hlinkClick r:id="rId3" action="ppaction://hlinksldjump"/>
            <a:extLst>
              <a:ext uri="{FF2B5EF4-FFF2-40B4-BE49-F238E27FC236}">
                <a16:creationId xmlns:a16="http://schemas.microsoft.com/office/drawing/2014/main" id="{EE245F9A-5C82-44C9-80E5-A61E303A40CA}"/>
              </a:ext>
            </a:extLst>
          </p:cNvPr>
          <p:cNvSpPr/>
          <p:nvPr/>
        </p:nvSpPr>
        <p:spPr>
          <a:xfrm>
            <a:off x="5580112" y="2132856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7" name="Dikdörtgen: Çapraz Köşeleri Yuvarlatılmış 6">
            <a:hlinkClick r:id="rId4" action="ppaction://hlinksldjump"/>
            <a:extLst>
              <a:ext uri="{FF2B5EF4-FFF2-40B4-BE49-F238E27FC236}">
                <a16:creationId xmlns:a16="http://schemas.microsoft.com/office/drawing/2014/main" id="{C1270350-7409-4EB6-920F-2FFC7CB35553}"/>
              </a:ext>
            </a:extLst>
          </p:cNvPr>
          <p:cNvSpPr/>
          <p:nvPr/>
        </p:nvSpPr>
        <p:spPr>
          <a:xfrm>
            <a:off x="5580112" y="3545013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latin typeface="Comic Sans MS" panose="030F0702030302020204" pitchFamily="66" charset="0"/>
              </a:rPr>
              <a:t>can’t</a:t>
            </a:r>
            <a:endParaRPr lang="tr-T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4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D434561-4616-44BC-94C2-465C74C38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720" y="836712"/>
            <a:ext cx="8136904" cy="577720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7369D77-12A2-4A5A-AC82-C42CD19F5ADD}"/>
              </a:ext>
            </a:extLst>
          </p:cNvPr>
          <p:cNvSpPr txBox="1"/>
          <p:nvPr/>
        </p:nvSpPr>
        <p:spPr>
          <a:xfrm>
            <a:off x="3419872" y="191683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>
                <a:latin typeface="Comic Sans MS" panose="030F0702030302020204" pitchFamily="66" charset="0"/>
              </a:rPr>
              <a:t>Papa </a:t>
            </a:r>
            <a:r>
              <a:rPr lang="tr-TR" sz="3600" dirty="0" err="1">
                <a:latin typeface="Comic Sans MS" panose="030F0702030302020204" pitchFamily="66" charset="0"/>
              </a:rPr>
              <a:t>Smurf</a:t>
            </a:r>
            <a:r>
              <a:rPr lang="tr-TR" sz="3600" dirty="0">
                <a:latin typeface="Comic Sans MS" panose="030F0702030302020204" pitchFamily="66" charset="0"/>
              </a:rPr>
              <a:t> is ………………</a:t>
            </a:r>
          </a:p>
        </p:txBody>
      </p:sp>
      <p:sp>
        <p:nvSpPr>
          <p:cNvPr id="7" name="Dikdörtgen: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F1AB7873-10D5-4973-B5EC-86ADC15E5D4C}"/>
              </a:ext>
            </a:extLst>
          </p:cNvPr>
          <p:cNvSpPr/>
          <p:nvPr/>
        </p:nvSpPr>
        <p:spPr>
          <a:xfrm>
            <a:off x="3923928" y="342900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tall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C13E45B8-88FA-4581-96F9-E6496E0F7FFF}"/>
              </a:ext>
            </a:extLst>
          </p:cNvPr>
          <p:cNvSpPr/>
          <p:nvPr/>
        </p:nvSpPr>
        <p:spPr>
          <a:xfrm>
            <a:off x="6444208" y="342900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young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F0B3C420-9EB6-4840-BC76-67AFA6C5BB5B}"/>
              </a:ext>
            </a:extLst>
          </p:cNvPr>
          <p:cNvSpPr/>
          <p:nvPr/>
        </p:nvSpPr>
        <p:spPr>
          <a:xfrm>
            <a:off x="3933234" y="486916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fast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4" action="ppaction://hlinksldjump"/>
            <a:extLst>
              <a:ext uri="{FF2B5EF4-FFF2-40B4-BE49-F238E27FC236}">
                <a16:creationId xmlns:a16="http://schemas.microsoft.com/office/drawing/2014/main" id="{58E50369-768C-44C7-8254-971143E9D25B}"/>
              </a:ext>
            </a:extLst>
          </p:cNvPr>
          <p:cNvSpPr/>
          <p:nvPr/>
        </p:nvSpPr>
        <p:spPr>
          <a:xfrm>
            <a:off x="6444208" y="4868451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old</a:t>
            </a:r>
            <a:endParaRPr lang="tr-T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FC6602F-95C5-4E11-AD9F-F15116F76025}"/>
              </a:ext>
            </a:extLst>
          </p:cNvPr>
          <p:cNvSpPr txBox="1"/>
          <p:nvPr/>
        </p:nvSpPr>
        <p:spPr>
          <a:xfrm>
            <a:off x="1403648" y="5157192"/>
            <a:ext cx="921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Brainy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Smurf</a:t>
            </a:r>
            <a:r>
              <a:rPr lang="tr-TR" sz="3600" dirty="0">
                <a:latin typeface="Comic Sans MS" panose="030F0702030302020204" pitchFamily="66" charset="0"/>
              </a:rPr>
              <a:t> ………………… </a:t>
            </a:r>
            <a:r>
              <a:rPr lang="tr-TR" sz="3600" dirty="0" err="1">
                <a:latin typeface="Comic Sans MS" panose="030F0702030302020204" pitchFamily="66" charset="0"/>
              </a:rPr>
              <a:t>fly</a:t>
            </a:r>
            <a:r>
              <a:rPr lang="tr-TR" sz="36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0A813DB-070B-49E2-BE29-AD609039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6195"/>
            <a:ext cx="5765079" cy="4317460"/>
          </a:xfrm>
          <a:prstGeom prst="rect">
            <a:avLst/>
          </a:prstGeom>
        </p:spPr>
      </p:pic>
      <p:sp>
        <p:nvSpPr>
          <p:cNvPr id="8" name="Dikdörtgen: Çapraz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C6CC8BCE-1442-4F9D-A4FF-CFA408FB9A20}"/>
              </a:ext>
            </a:extLst>
          </p:cNvPr>
          <p:cNvSpPr/>
          <p:nvPr/>
        </p:nvSpPr>
        <p:spPr>
          <a:xfrm>
            <a:off x="6156176" y="2210869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9" name="Dikdörtgen: Çapraz Köşeleri Yuvarlatılmış 8">
            <a:hlinkClick r:id="rId4" action="ppaction://hlinksldjump"/>
            <a:extLst>
              <a:ext uri="{FF2B5EF4-FFF2-40B4-BE49-F238E27FC236}">
                <a16:creationId xmlns:a16="http://schemas.microsoft.com/office/drawing/2014/main" id="{B6DC9434-4956-4610-BAEF-FB60E2AE8B9F}"/>
              </a:ext>
            </a:extLst>
          </p:cNvPr>
          <p:cNvSpPr/>
          <p:nvPr/>
        </p:nvSpPr>
        <p:spPr>
          <a:xfrm>
            <a:off x="6156176" y="3623026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latin typeface="Comic Sans MS" panose="030F0702030302020204" pitchFamily="66" charset="0"/>
              </a:rPr>
              <a:t>can’t</a:t>
            </a:r>
            <a:endParaRPr lang="tr-T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7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B55F258-F7EC-41DD-A5D2-90BB3E1C8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72816"/>
            <a:ext cx="4518994" cy="671592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46F1C47-CD5D-4D6A-8D22-82517BFE83E2}"/>
              </a:ext>
            </a:extLst>
          </p:cNvPr>
          <p:cNvSpPr txBox="1"/>
          <p:nvPr/>
        </p:nvSpPr>
        <p:spPr>
          <a:xfrm>
            <a:off x="810074" y="227687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Baby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Smurf</a:t>
            </a:r>
            <a:r>
              <a:rPr lang="tr-TR" sz="3600" dirty="0">
                <a:latin typeface="Comic Sans MS" panose="030F0702030302020204" pitchFamily="66" charset="0"/>
              </a:rPr>
              <a:t> …………… </a:t>
            </a:r>
            <a:r>
              <a:rPr lang="tr-TR" sz="3600" dirty="0" err="1">
                <a:latin typeface="Comic Sans MS" panose="030F0702030302020204" pitchFamily="66" charset="0"/>
              </a:rPr>
              <a:t>jump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rope</a:t>
            </a:r>
            <a:r>
              <a:rPr lang="tr-TR" sz="36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Dikdörtgen: Çapraz Köşeleri Yuvarlatılmış 3">
            <a:hlinkClick r:id="rId3" action="ppaction://hlinksldjump"/>
            <a:extLst>
              <a:ext uri="{FF2B5EF4-FFF2-40B4-BE49-F238E27FC236}">
                <a16:creationId xmlns:a16="http://schemas.microsoft.com/office/drawing/2014/main" id="{8CA3D44C-6A4F-4906-AD2F-CA49E0517E7C}"/>
              </a:ext>
            </a:extLst>
          </p:cNvPr>
          <p:cNvSpPr/>
          <p:nvPr/>
        </p:nvSpPr>
        <p:spPr>
          <a:xfrm>
            <a:off x="1266179" y="3427259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7" name="Dikdörtgen: Çapraz Köşeleri Yuvarlatılmış 6">
            <a:hlinkClick r:id="rId4" action="ppaction://hlinksldjump"/>
            <a:extLst>
              <a:ext uri="{FF2B5EF4-FFF2-40B4-BE49-F238E27FC236}">
                <a16:creationId xmlns:a16="http://schemas.microsoft.com/office/drawing/2014/main" id="{A072E0D1-0663-4BE6-A85D-9273FA8B9BB0}"/>
              </a:ext>
            </a:extLst>
          </p:cNvPr>
          <p:cNvSpPr/>
          <p:nvPr/>
        </p:nvSpPr>
        <p:spPr>
          <a:xfrm>
            <a:off x="1266179" y="4839416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latin typeface="Comic Sans MS" panose="030F0702030302020204" pitchFamily="66" charset="0"/>
              </a:rPr>
              <a:t>can’t</a:t>
            </a:r>
            <a:endParaRPr lang="tr-T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4FD4130-F330-442B-8331-4F35A74DC577}"/>
              </a:ext>
            </a:extLst>
          </p:cNvPr>
          <p:cNvSpPr txBox="1"/>
          <p:nvPr/>
        </p:nvSpPr>
        <p:spPr>
          <a:xfrm>
            <a:off x="1182796" y="4746105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Handle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Smurf</a:t>
            </a:r>
            <a:r>
              <a:rPr lang="tr-TR" sz="3600" dirty="0">
                <a:latin typeface="Comic Sans MS" panose="030F0702030302020204" pitchFamily="66" charset="0"/>
              </a:rPr>
              <a:t> ………………… </a:t>
            </a:r>
            <a:r>
              <a:rPr lang="tr-TR" sz="3600" dirty="0" err="1">
                <a:latin typeface="Comic Sans MS" panose="030F0702030302020204" pitchFamily="66" charset="0"/>
              </a:rPr>
              <a:t>swim</a:t>
            </a:r>
            <a:r>
              <a:rPr lang="tr-TR" sz="36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5B62CC8-AFFB-4B18-B441-90E9CAD38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3928" y="-302410"/>
            <a:ext cx="3312368" cy="5290801"/>
          </a:xfrm>
          <a:prstGeom prst="rect">
            <a:avLst/>
          </a:prstGeom>
        </p:spPr>
      </p:pic>
      <p:sp>
        <p:nvSpPr>
          <p:cNvPr id="6" name="Dikdörtgen: Çapraz Köşeleri Yuvarlatılmış 5">
            <a:hlinkClick r:id="rId3" action="ppaction://hlinksldjump"/>
            <a:extLst>
              <a:ext uri="{FF2B5EF4-FFF2-40B4-BE49-F238E27FC236}">
                <a16:creationId xmlns:a16="http://schemas.microsoft.com/office/drawing/2014/main" id="{97DDC14D-0288-4D8A-AB05-0672CFF08D2D}"/>
              </a:ext>
            </a:extLst>
          </p:cNvPr>
          <p:cNvSpPr/>
          <p:nvPr/>
        </p:nvSpPr>
        <p:spPr>
          <a:xfrm>
            <a:off x="1218501" y="1507828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8" name="Dikdörtgen: Çapraz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72D99BFA-C6B8-4A3B-9FC7-F05E6E8DB162}"/>
              </a:ext>
            </a:extLst>
          </p:cNvPr>
          <p:cNvSpPr/>
          <p:nvPr/>
        </p:nvSpPr>
        <p:spPr>
          <a:xfrm>
            <a:off x="1218501" y="2919985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latin typeface="Comic Sans MS" panose="030F0702030302020204" pitchFamily="66" charset="0"/>
              </a:rPr>
              <a:t>can’t</a:t>
            </a:r>
            <a:endParaRPr lang="tr-T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9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BF8C047C-5AF8-496A-B42E-895BADBBB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0808"/>
            <a:ext cx="3726906" cy="5538756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26D4D3DA-640F-4530-B801-B8973D01FFEA}"/>
              </a:ext>
            </a:extLst>
          </p:cNvPr>
          <p:cNvSpPr txBox="1"/>
          <p:nvPr/>
        </p:nvSpPr>
        <p:spPr>
          <a:xfrm>
            <a:off x="1440758" y="137764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Poet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Smurf</a:t>
            </a:r>
            <a:r>
              <a:rPr lang="tr-TR" sz="3600" dirty="0">
                <a:latin typeface="Comic Sans MS" panose="030F0702030302020204" pitchFamily="66" charset="0"/>
              </a:rPr>
              <a:t> …………… </a:t>
            </a:r>
            <a:r>
              <a:rPr lang="tr-TR" sz="3600" dirty="0" err="1">
                <a:latin typeface="Comic Sans MS" panose="030F0702030302020204" pitchFamily="66" charset="0"/>
              </a:rPr>
              <a:t>sing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songs</a:t>
            </a:r>
            <a:r>
              <a:rPr lang="tr-TR" sz="36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Dikdörtgen: Çapraz Köşeleri Yuvarlatılmış 3">
            <a:hlinkClick r:id="rId3" action="ppaction://hlinksldjump"/>
            <a:extLst>
              <a:ext uri="{FF2B5EF4-FFF2-40B4-BE49-F238E27FC236}">
                <a16:creationId xmlns:a16="http://schemas.microsoft.com/office/drawing/2014/main" id="{FC89DC04-BDF8-4191-B701-30E5F53D45C7}"/>
              </a:ext>
            </a:extLst>
          </p:cNvPr>
          <p:cNvSpPr/>
          <p:nvPr/>
        </p:nvSpPr>
        <p:spPr>
          <a:xfrm>
            <a:off x="5652120" y="3432324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5" name="Dikdörtgen: Çapraz Köşeleri Yuvarlatılmış 4">
            <a:hlinkClick r:id="rId4" action="ppaction://hlinksldjump"/>
            <a:extLst>
              <a:ext uri="{FF2B5EF4-FFF2-40B4-BE49-F238E27FC236}">
                <a16:creationId xmlns:a16="http://schemas.microsoft.com/office/drawing/2014/main" id="{87B312FB-9BD6-4644-A7BA-DC39E7BE9717}"/>
              </a:ext>
            </a:extLst>
          </p:cNvPr>
          <p:cNvSpPr/>
          <p:nvPr/>
        </p:nvSpPr>
        <p:spPr>
          <a:xfrm>
            <a:off x="5652120" y="4844481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latin typeface="Comic Sans MS" panose="030F0702030302020204" pitchFamily="66" charset="0"/>
              </a:rPr>
              <a:t>can’t</a:t>
            </a:r>
            <a:endParaRPr lang="tr-T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01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FCF2C672-8194-4F30-8B5C-85258C59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432"/>
            <a:ext cx="6552728" cy="9738363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552DEEF5-A511-4806-9543-6D9034A5C009}"/>
              </a:ext>
            </a:extLst>
          </p:cNvPr>
          <p:cNvSpPr txBox="1"/>
          <p:nvPr/>
        </p:nvSpPr>
        <p:spPr>
          <a:xfrm>
            <a:off x="683568" y="1844824"/>
            <a:ext cx="9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Azrael</a:t>
            </a:r>
            <a:r>
              <a:rPr lang="tr-TR" sz="3600" dirty="0">
                <a:latin typeface="Comic Sans MS" panose="030F0702030302020204" pitchFamily="66" charset="0"/>
              </a:rPr>
              <a:t>(Azman) ………………… </a:t>
            </a:r>
            <a:r>
              <a:rPr lang="tr-TR" sz="3600" dirty="0" err="1">
                <a:latin typeface="Comic Sans MS" panose="030F0702030302020204" pitchFamily="66" charset="0"/>
              </a:rPr>
              <a:t>run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fast</a:t>
            </a:r>
            <a:r>
              <a:rPr lang="tr-TR" sz="36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Dikdörtgen: Çapraz Köşeleri Yuvarlatılmış 3">
            <a:hlinkClick r:id="rId3" action="ppaction://hlinksldjump"/>
            <a:extLst>
              <a:ext uri="{FF2B5EF4-FFF2-40B4-BE49-F238E27FC236}">
                <a16:creationId xmlns:a16="http://schemas.microsoft.com/office/drawing/2014/main" id="{753F9D97-2178-4EAC-BA1C-C959543D9BA6}"/>
              </a:ext>
            </a:extLst>
          </p:cNvPr>
          <p:cNvSpPr/>
          <p:nvPr/>
        </p:nvSpPr>
        <p:spPr>
          <a:xfrm>
            <a:off x="6552728" y="2504681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5" name="Dikdörtgen: Çapraz Köşeleri Yuvarlatılmış 4">
            <a:hlinkClick r:id="rId4" action="ppaction://hlinksldjump"/>
            <a:extLst>
              <a:ext uri="{FF2B5EF4-FFF2-40B4-BE49-F238E27FC236}">
                <a16:creationId xmlns:a16="http://schemas.microsoft.com/office/drawing/2014/main" id="{62000E44-710A-482F-AD01-8099935DBC23}"/>
              </a:ext>
            </a:extLst>
          </p:cNvPr>
          <p:cNvSpPr/>
          <p:nvPr/>
        </p:nvSpPr>
        <p:spPr>
          <a:xfrm>
            <a:off x="6552728" y="3916838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latin typeface="Comic Sans MS" panose="030F0702030302020204" pitchFamily="66" charset="0"/>
              </a:rPr>
              <a:t>can’t</a:t>
            </a:r>
            <a:endParaRPr lang="tr-T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D516CD6-255C-4051-836D-7276B0C7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6442175" cy="4824536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8EDA084-EDC5-40A2-A47D-B5EDFA032D7F}"/>
              </a:ext>
            </a:extLst>
          </p:cNvPr>
          <p:cNvSpPr txBox="1"/>
          <p:nvPr/>
        </p:nvSpPr>
        <p:spPr>
          <a:xfrm>
            <a:off x="1835696" y="5445224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>
                <a:latin typeface="Comic Sans MS" panose="030F0702030302020204" pitchFamily="66" charset="0"/>
              </a:rPr>
              <a:t>Smurfette</a:t>
            </a:r>
            <a:r>
              <a:rPr lang="tr-TR" sz="3200" dirty="0">
                <a:latin typeface="Comic Sans MS" panose="030F0702030302020204" pitchFamily="66" charset="0"/>
              </a:rPr>
              <a:t> ……………… </a:t>
            </a:r>
            <a:r>
              <a:rPr lang="tr-TR" sz="3200" dirty="0" err="1">
                <a:latin typeface="Comic Sans MS" panose="030F0702030302020204" pitchFamily="66" charset="0"/>
              </a:rPr>
              <a:t>play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football</a:t>
            </a:r>
            <a:endParaRPr lang="tr-TR" sz="3200" dirty="0">
              <a:latin typeface="Comic Sans MS" panose="030F0702030302020204" pitchFamily="66" charset="0"/>
            </a:endParaRPr>
          </a:p>
        </p:txBody>
      </p:sp>
      <p:sp>
        <p:nvSpPr>
          <p:cNvPr id="7" name="Dikdörtgen: Çapraz Köşeleri Yuvarlatılmış 6">
            <a:hlinkClick r:id="rId3" action="ppaction://hlinksldjump"/>
            <a:extLst>
              <a:ext uri="{FF2B5EF4-FFF2-40B4-BE49-F238E27FC236}">
                <a16:creationId xmlns:a16="http://schemas.microsoft.com/office/drawing/2014/main" id="{CBBBD747-0FEB-4EBE-AF70-2F682587E502}"/>
              </a:ext>
            </a:extLst>
          </p:cNvPr>
          <p:cNvSpPr/>
          <p:nvPr/>
        </p:nvSpPr>
        <p:spPr>
          <a:xfrm>
            <a:off x="5577571" y="1648327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>
                <a:latin typeface="Comic Sans MS" panose="030F0702030302020204" pitchFamily="66" charset="0"/>
              </a:rPr>
              <a:t>can</a:t>
            </a:r>
          </a:p>
        </p:txBody>
      </p:sp>
      <p:sp>
        <p:nvSpPr>
          <p:cNvPr id="8" name="Dikdörtgen: Çapraz Köşeleri Yuvarlatılmış 7">
            <a:hlinkClick r:id="rId4" action="ppaction://hlinksldjump"/>
            <a:extLst>
              <a:ext uri="{FF2B5EF4-FFF2-40B4-BE49-F238E27FC236}">
                <a16:creationId xmlns:a16="http://schemas.microsoft.com/office/drawing/2014/main" id="{096D0A85-0E76-4142-B9FB-3B2151D2C4CB}"/>
              </a:ext>
            </a:extLst>
          </p:cNvPr>
          <p:cNvSpPr/>
          <p:nvPr/>
        </p:nvSpPr>
        <p:spPr>
          <a:xfrm>
            <a:off x="5577571" y="3060484"/>
            <a:ext cx="2520280" cy="1008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000" dirty="0" err="1">
                <a:latin typeface="Comic Sans MS" panose="030F0702030302020204" pitchFamily="66" charset="0"/>
              </a:rPr>
              <a:t>can’t</a:t>
            </a:r>
            <a:endParaRPr lang="tr-T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6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91B72D1-A81D-4EBD-A47D-38BED5BFE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337" y="3789040"/>
            <a:ext cx="7704667" cy="1981200"/>
          </a:xfrm>
        </p:spPr>
        <p:txBody>
          <a:bodyPr>
            <a:normAutofit/>
          </a:bodyPr>
          <a:lstStyle/>
          <a:p>
            <a:r>
              <a:rPr lang="tr-TR" sz="8000" dirty="0" err="1">
                <a:latin typeface="Comic Sans MS" panose="030F0702030302020204" pitchFamily="66" charset="0"/>
              </a:rPr>
              <a:t>Good</a:t>
            </a:r>
            <a:r>
              <a:rPr lang="tr-TR" sz="8000" dirty="0">
                <a:latin typeface="Comic Sans MS" panose="030F0702030302020204" pitchFamily="66" charset="0"/>
              </a:rPr>
              <a:t> </a:t>
            </a:r>
            <a:r>
              <a:rPr lang="tr-TR" sz="8000" dirty="0" err="1">
                <a:latin typeface="Comic Sans MS" panose="030F0702030302020204" pitchFamily="66" charset="0"/>
              </a:rPr>
              <a:t>Job</a:t>
            </a:r>
            <a:endParaRPr lang="tr-TR" sz="8000" dirty="0"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B06EE87-6BFF-4F0D-BD96-4D6A62469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-387424"/>
            <a:ext cx="4573775" cy="457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4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B7369D77-12A2-4A5A-AC82-C42CD19F5ADD}"/>
              </a:ext>
            </a:extLst>
          </p:cNvPr>
          <p:cNvSpPr txBox="1"/>
          <p:nvPr/>
        </p:nvSpPr>
        <p:spPr>
          <a:xfrm>
            <a:off x="1260140" y="694437"/>
            <a:ext cx="806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Smurfette</a:t>
            </a:r>
            <a:r>
              <a:rPr lang="tr-TR" sz="3600" dirty="0">
                <a:latin typeface="Comic Sans MS" panose="030F0702030302020204" pitchFamily="66" charset="0"/>
              </a:rPr>
              <a:t> is …………… </a:t>
            </a:r>
            <a:r>
              <a:rPr lang="tr-TR" sz="3600" dirty="0" err="1">
                <a:latin typeface="Comic Sans MS" panose="030F0702030302020204" pitchFamily="66" charset="0"/>
              </a:rPr>
              <a:t>and</a:t>
            </a:r>
            <a:r>
              <a:rPr lang="tr-TR" sz="3600" dirty="0">
                <a:latin typeface="Comic Sans MS" panose="030F0702030302020204" pitchFamily="66" charset="0"/>
              </a:rPr>
              <a:t> ………………</a:t>
            </a: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F1AB7873-10D5-4973-B5EC-86ADC15E5D4C}"/>
              </a:ext>
            </a:extLst>
          </p:cNvPr>
          <p:cNvSpPr/>
          <p:nvPr/>
        </p:nvSpPr>
        <p:spPr>
          <a:xfrm>
            <a:off x="3923928" y="342900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ugly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and</a:t>
            </a:r>
            <a:endParaRPr lang="tr-TR" sz="2400" dirty="0">
              <a:latin typeface="Comic Sans MS" panose="030F0702030302020204" pitchFamily="66" charset="0"/>
            </a:endParaRPr>
          </a:p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tall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C13E45B8-88FA-4581-96F9-E6496E0F7FFF}"/>
              </a:ext>
            </a:extLst>
          </p:cNvPr>
          <p:cNvSpPr/>
          <p:nvPr/>
        </p:nvSpPr>
        <p:spPr>
          <a:xfrm>
            <a:off x="6444208" y="342900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heavy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and</a:t>
            </a:r>
            <a:endParaRPr lang="tr-TR" sz="2400" dirty="0">
              <a:latin typeface="Comic Sans MS" panose="030F0702030302020204" pitchFamily="66" charset="0"/>
            </a:endParaRPr>
          </a:p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beautiful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F0B3C420-9EB6-4840-BC76-67AFA6C5BB5B}"/>
              </a:ext>
            </a:extLst>
          </p:cNvPr>
          <p:cNvSpPr/>
          <p:nvPr/>
        </p:nvSpPr>
        <p:spPr>
          <a:xfrm>
            <a:off x="3933234" y="486916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old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and</a:t>
            </a:r>
            <a:endParaRPr lang="tr-TR" sz="2400" dirty="0">
              <a:latin typeface="Comic Sans MS" panose="030F0702030302020204" pitchFamily="66" charset="0"/>
            </a:endParaRPr>
          </a:p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fast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58E50369-768C-44C7-8254-971143E9D25B}"/>
              </a:ext>
            </a:extLst>
          </p:cNvPr>
          <p:cNvSpPr/>
          <p:nvPr/>
        </p:nvSpPr>
        <p:spPr>
          <a:xfrm>
            <a:off x="6444208" y="4868451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thin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and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beautiful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40560C7F-AE11-496E-8ECD-CE29D4572B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697" y="1521659"/>
            <a:ext cx="451602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1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B7369D77-12A2-4A5A-AC82-C42CD19F5ADD}"/>
              </a:ext>
            </a:extLst>
          </p:cNvPr>
          <p:cNvSpPr txBox="1"/>
          <p:nvPr/>
        </p:nvSpPr>
        <p:spPr>
          <a:xfrm>
            <a:off x="1271338" y="1342509"/>
            <a:ext cx="806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>
                <a:latin typeface="Comic Sans MS" panose="030F0702030302020204" pitchFamily="66" charset="0"/>
              </a:rPr>
              <a:t>Baby</a:t>
            </a:r>
            <a:r>
              <a:rPr lang="tr-TR" sz="3600" dirty="0">
                <a:latin typeface="Comic Sans MS" panose="030F0702030302020204" pitchFamily="66" charset="0"/>
              </a:rPr>
              <a:t> </a:t>
            </a:r>
            <a:r>
              <a:rPr lang="tr-TR" sz="3600" dirty="0" err="1">
                <a:latin typeface="Comic Sans MS" panose="030F0702030302020204" pitchFamily="66" charset="0"/>
              </a:rPr>
              <a:t>Smurf</a:t>
            </a:r>
            <a:r>
              <a:rPr lang="tr-TR" sz="3600" dirty="0">
                <a:latin typeface="Comic Sans MS" panose="030F0702030302020204" pitchFamily="66" charset="0"/>
              </a:rPr>
              <a:t> is ……………………………</a:t>
            </a: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F1AB7873-10D5-4973-B5EC-86ADC15E5D4C}"/>
              </a:ext>
            </a:extLst>
          </p:cNvPr>
          <p:cNvSpPr/>
          <p:nvPr/>
        </p:nvSpPr>
        <p:spPr>
          <a:xfrm>
            <a:off x="4283968" y="342900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fast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C13E45B8-88FA-4581-96F9-E6496E0F7FFF}"/>
              </a:ext>
            </a:extLst>
          </p:cNvPr>
          <p:cNvSpPr/>
          <p:nvPr/>
        </p:nvSpPr>
        <p:spPr>
          <a:xfrm>
            <a:off x="6444208" y="342900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big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F0B3C420-9EB6-4840-BC76-67AFA6C5BB5B}"/>
              </a:ext>
            </a:extLst>
          </p:cNvPr>
          <p:cNvSpPr/>
          <p:nvPr/>
        </p:nvSpPr>
        <p:spPr>
          <a:xfrm>
            <a:off x="4283968" y="486916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young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2" action="ppaction://hlinksldjump"/>
            <a:extLst>
              <a:ext uri="{FF2B5EF4-FFF2-40B4-BE49-F238E27FC236}">
                <a16:creationId xmlns:a16="http://schemas.microsoft.com/office/drawing/2014/main" id="{58E50369-768C-44C7-8254-971143E9D25B}"/>
              </a:ext>
            </a:extLst>
          </p:cNvPr>
          <p:cNvSpPr/>
          <p:nvPr/>
        </p:nvSpPr>
        <p:spPr>
          <a:xfrm>
            <a:off x="6444208" y="4868451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heavy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CFB1489-67C1-445D-9174-A0FB23C59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1988840"/>
            <a:ext cx="5765079" cy="43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9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B7369D77-12A2-4A5A-AC82-C42CD19F5ADD}"/>
              </a:ext>
            </a:extLst>
          </p:cNvPr>
          <p:cNvSpPr txBox="1"/>
          <p:nvPr/>
        </p:nvSpPr>
        <p:spPr>
          <a:xfrm>
            <a:off x="899592" y="1988840"/>
            <a:ext cx="8508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latin typeface="Comic Sans MS" panose="030F0702030302020204" pitchFamily="66" charset="0"/>
              </a:rPr>
              <a:t>Sassette</a:t>
            </a:r>
            <a:r>
              <a:rPr lang="tr-TR" sz="2800" dirty="0">
                <a:latin typeface="Comic Sans MS" panose="030F0702030302020204" pitchFamily="66" charset="0"/>
              </a:rPr>
              <a:t> </a:t>
            </a:r>
            <a:r>
              <a:rPr lang="tr-TR" sz="2800" dirty="0" err="1">
                <a:latin typeface="Comic Sans MS" panose="030F0702030302020204" pitchFamily="66" charset="0"/>
              </a:rPr>
              <a:t>Smurfling</a:t>
            </a:r>
            <a:r>
              <a:rPr lang="tr-TR" sz="2800" dirty="0">
                <a:latin typeface="Comic Sans MS" panose="030F0702030302020204" pitchFamily="66" charset="0"/>
              </a:rPr>
              <a:t> is ……………… </a:t>
            </a:r>
            <a:r>
              <a:rPr lang="tr-TR" sz="2800" dirty="0" err="1">
                <a:latin typeface="Comic Sans MS" panose="030F0702030302020204" pitchFamily="66" charset="0"/>
              </a:rPr>
              <a:t>and</a:t>
            </a:r>
            <a:r>
              <a:rPr lang="tr-TR" sz="2800" dirty="0">
                <a:latin typeface="Comic Sans MS" panose="030F0702030302020204" pitchFamily="66" charset="0"/>
              </a:rPr>
              <a:t> ……………………</a:t>
            </a: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F1AB7873-10D5-4973-B5EC-86ADC15E5D4C}"/>
              </a:ext>
            </a:extLst>
          </p:cNvPr>
          <p:cNvSpPr/>
          <p:nvPr/>
        </p:nvSpPr>
        <p:spPr>
          <a:xfrm>
            <a:off x="3923928" y="342900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short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and</a:t>
            </a:r>
            <a:endParaRPr lang="tr-TR" sz="2400" dirty="0">
              <a:latin typeface="Comic Sans MS" panose="030F0702030302020204" pitchFamily="66" charset="0"/>
            </a:endParaRPr>
          </a:p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young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C13E45B8-88FA-4581-96F9-E6496E0F7FFF}"/>
              </a:ext>
            </a:extLst>
          </p:cNvPr>
          <p:cNvSpPr/>
          <p:nvPr/>
        </p:nvSpPr>
        <p:spPr>
          <a:xfrm>
            <a:off x="6444208" y="342900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tall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and</a:t>
            </a:r>
            <a:endParaRPr lang="tr-TR" sz="2400" dirty="0">
              <a:latin typeface="Comic Sans MS" panose="030F0702030302020204" pitchFamily="66" charset="0"/>
            </a:endParaRPr>
          </a:p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old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F0B3C420-9EB6-4840-BC76-67AFA6C5BB5B}"/>
              </a:ext>
            </a:extLst>
          </p:cNvPr>
          <p:cNvSpPr/>
          <p:nvPr/>
        </p:nvSpPr>
        <p:spPr>
          <a:xfrm>
            <a:off x="3933234" y="486916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small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and</a:t>
            </a:r>
            <a:endParaRPr lang="tr-TR" sz="2400" dirty="0">
              <a:latin typeface="Comic Sans MS" panose="030F0702030302020204" pitchFamily="66" charset="0"/>
            </a:endParaRPr>
          </a:p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strong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58E50369-768C-44C7-8254-971143E9D25B}"/>
              </a:ext>
            </a:extLst>
          </p:cNvPr>
          <p:cNvSpPr/>
          <p:nvPr/>
        </p:nvSpPr>
        <p:spPr>
          <a:xfrm>
            <a:off x="6444208" y="4868451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old</a:t>
            </a:r>
            <a:r>
              <a:rPr lang="tr-TR" sz="2400" dirty="0">
                <a:latin typeface="Comic Sans MS" panose="030F0702030302020204" pitchFamily="66" charset="0"/>
              </a:rPr>
              <a:t> </a:t>
            </a:r>
            <a:r>
              <a:rPr lang="tr-TR" sz="2400" dirty="0" err="1">
                <a:latin typeface="Comic Sans MS" panose="030F0702030302020204" pitchFamily="66" charset="0"/>
              </a:rPr>
              <a:t>and</a:t>
            </a:r>
            <a:endParaRPr lang="tr-TR" sz="2400" dirty="0">
              <a:latin typeface="Comic Sans MS" panose="030F0702030302020204" pitchFamily="66" charset="0"/>
            </a:endParaRPr>
          </a:p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thin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D9D8357-46A8-4F97-B96F-16BA79D00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3212976"/>
            <a:ext cx="3744416" cy="276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B7369D77-12A2-4A5A-AC82-C42CD19F5ADD}"/>
              </a:ext>
            </a:extLst>
          </p:cNvPr>
          <p:cNvSpPr txBox="1"/>
          <p:nvPr/>
        </p:nvSpPr>
        <p:spPr>
          <a:xfrm>
            <a:off x="1840135" y="1602436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>
                <a:latin typeface="Comic Sans MS" panose="030F0702030302020204" pitchFamily="66" charset="0"/>
              </a:rPr>
              <a:t>Hefty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Smurf</a:t>
            </a:r>
            <a:r>
              <a:rPr lang="tr-TR" sz="3200" dirty="0">
                <a:latin typeface="Comic Sans MS" panose="030F0702030302020204" pitchFamily="66" charset="0"/>
              </a:rPr>
              <a:t> is …………………………</a:t>
            </a: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F1AB7873-10D5-4973-B5EC-86ADC15E5D4C}"/>
              </a:ext>
            </a:extLst>
          </p:cNvPr>
          <p:cNvSpPr/>
          <p:nvPr/>
        </p:nvSpPr>
        <p:spPr>
          <a:xfrm>
            <a:off x="4427984" y="371529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weak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C13E45B8-88FA-4581-96F9-E6496E0F7FFF}"/>
              </a:ext>
            </a:extLst>
          </p:cNvPr>
          <p:cNvSpPr/>
          <p:nvPr/>
        </p:nvSpPr>
        <p:spPr>
          <a:xfrm>
            <a:off x="6948264" y="371529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strong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F0B3C420-9EB6-4840-BC76-67AFA6C5BB5B}"/>
              </a:ext>
            </a:extLst>
          </p:cNvPr>
          <p:cNvSpPr/>
          <p:nvPr/>
        </p:nvSpPr>
        <p:spPr>
          <a:xfrm>
            <a:off x="4437290" y="515545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beautiful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2" action="ppaction://hlinksldjump"/>
            <a:extLst>
              <a:ext uri="{FF2B5EF4-FFF2-40B4-BE49-F238E27FC236}">
                <a16:creationId xmlns:a16="http://schemas.microsoft.com/office/drawing/2014/main" id="{58E50369-768C-44C7-8254-971143E9D25B}"/>
              </a:ext>
            </a:extLst>
          </p:cNvPr>
          <p:cNvSpPr/>
          <p:nvPr/>
        </p:nvSpPr>
        <p:spPr>
          <a:xfrm>
            <a:off x="6948264" y="5154741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fat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BA575BB-C16F-481D-A1D7-EDB4249F0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079" y="1628800"/>
            <a:ext cx="5765079" cy="431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B7369D77-12A2-4A5A-AC82-C42CD19F5ADD}"/>
              </a:ext>
            </a:extLst>
          </p:cNvPr>
          <p:cNvSpPr txBox="1"/>
          <p:nvPr/>
        </p:nvSpPr>
        <p:spPr>
          <a:xfrm>
            <a:off x="1979712" y="98052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>
                <a:latin typeface="Comic Sans MS" panose="030F0702030302020204" pitchFamily="66" charset="0"/>
              </a:rPr>
              <a:t>Gargamel</a:t>
            </a:r>
            <a:r>
              <a:rPr lang="tr-TR" sz="3200" dirty="0">
                <a:latin typeface="Comic Sans MS" panose="030F0702030302020204" pitchFamily="66" charset="0"/>
              </a:rPr>
              <a:t> is …………………………</a:t>
            </a: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F1AB7873-10D5-4973-B5EC-86ADC15E5D4C}"/>
              </a:ext>
            </a:extLst>
          </p:cNvPr>
          <p:cNvSpPr/>
          <p:nvPr/>
        </p:nvSpPr>
        <p:spPr>
          <a:xfrm>
            <a:off x="3923928" y="342900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heavy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3" action="ppaction://hlinksldjump"/>
            <a:extLst>
              <a:ext uri="{FF2B5EF4-FFF2-40B4-BE49-F238E27FC236}">
                <a16:creationId xmlns:a16="http://schemas.microsoft.com/office/drawing/2014/main" id="{C13E45B8-88FA-4581-96F9-E6496E0F7FFF}"/>
              </a:ext>
            </a:extLst>
          </p:cNvPr>
          <p:cNvSpPr/>
          <p:nvPr/>
        </p:nvSpPr>
        <p:spPr>
          <a:xfrm>
            <a:off x="6444208" y="342900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tall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F0B3C420-9EB6-4840-BC76-67AFA6C5BB5B}"/>
              </a:ext>
            </a:extLst>
          </p:cNvPr>
          <p:cNvSpPr/>
          <p:nvPr/>
        </p:nvSpPr>
        <p:spPr>
          <a:xfrm>
            <a:off x="3933234" y="486916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beautiful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2" action="ppaction://hlinksldjump"/>
            <a:extLst>
              <a:ext uri="{FF2B5EF4-FFF2-40B4-BE49-F238E27FC236}">
                <a16:creationId xmlns:a16="http://schemas.microsoft.com/office/drawing/2014/main" id="{58E50369-768C-44C7-8254-971143E9D25B}"/>
              </a:ext>
            </a:extLst>
          </p:cNvPr>
          <p:cNvSpPr/>
          <p:nvPr/>
        </p:nvSpPr>
        <p:spPr>
          <a:xfrm>
            <a:off x="6444208" y="4868451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short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499A4AF-DC1A-48F1-B66D-3FDAF53CA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24544" y="1700808"/>
            <a:ext cx="4267084" cy="446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B7369D77-12A2-4A5A-AC82-C42CD19F5ADD}"/>
              </a:ext>
            </a:extLst>
          </p:cNvPr>
          <p:cNvSpPr txBox="1"/>
          <p:nvPr/>
        </p:nvSpPr>
        <p:spPr>
          <a:xfrm>
            <a:off x="1763688" y="112300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>
                <a:latin typeface="Comic Sans MS" panose="030F0702030302020204" pitchFamily="66" charset="0"/>
              </a:rPr>
              <a:t>Azrael</a:t>
            </a:r>
            <a:r>
              <a:rPr lang="tr-TR" sz="3200" dirty="0">
                <a:latin typeface="Comic Sans MS" panose="030F0702030302020204" pitchFamily="66" charset="0"/>
              </a:rPr>
              <a:t>(Azman) is …………………………</a:t>
            </a: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F1AB7873-10D5-4973-B5EC-86ADC15E5D4C}"/>
              </a:ext>
            </a:extLst>
          </p:cNvPr>
          <p:cNvSpPr/>
          <p:nvPr/>
        </p:nvSpPr>
        <p:spPr>
          <a:xfrm>
            <a:off x="3923928" y="342900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slow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C13E45B8-88FA-4581-96F9-E6496E0F7FFF}"/>
              </a:ext>
            </a:extLst>
          </p:cNvPr>
          <p:cNvSpPr/>
          <p:nvPr/>
        </p:nvSpPr>
        <p:spPr>
          <a:xfrm>
            <a:off x="6444208" y="342900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weak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3" action="ppaction://hlinksldjump"/>
            <a:extLst>
              <a:ext uri="{FF2B5EF4-FFF2-40B4-BE49-F238E27FC236}">
                <a16:creationId xmlns:a16="http://schemas.microsoft.com/office/drawing/2014/main" id="{F0B3C420-9EB6-4840-BC76-67AFA6C5BB5B}"/>
              </a:ext>
            </a:extLst>
          </p:cNvPr>
          <p:cNvSpPr/>
          <p:nvPr/>
        </p:nvSpPr>
        <p:spPr>
          <a:xfrm>
            <a:off x="3933234" y="4869160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fast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2" action="ppaction://hlinksldjump"/>
            <a:extLst>
              <a:ext uri="{FF2B5EF4-FFF2-40B4-BE49-F238E27FC236}">
                <a16:creationId xmlns:a16="http://schemas.microsoft.com/office/drawing/2014/main" id="{58E50369-768C-44C7-8254-971143E9D25B}"/>
              </a:ext>
            </a:extLst>
          </p:cNvPr>
          <p:cNvSpPr/>
          <p:nvPr/>
        </p:nvSpPr>
        <p:spPr>
          <a:xfrm>
            <a:off x="6444208" y="4868451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old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730AADC-716B-4892-A7EE-5CAECE101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1772816"/>
            <a:ext cx="4429752" cy="479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5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B7369D77-12A2-4A5A-AC82-C42CD19F5ADD}"/>
              </a:ext>
            </a:extLst>
          </p:cNvPr>
          <p:cNvSpPr txBox="1"/>
          <p:nvPr/>
        </p:nvSpPr>
        <p:spPr>
          <a:xfrm>
            <a:off x="1763688" y="1123002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err="1">
                <a:latin typeface="Comic Sans MS" panose="030F0702030302020204" pitchFamily="66" charset="0"/>
              </a:rPr>
              <a:t>Hogatha</a:t>
            </a:r>
            <a:r>
              <a:rPr lang="tr-TR" sz="3200" dirty="0">
                <a:latin typeface="Comic Sans MS" panose="030F0702030302020204" pitchFamily="66" charset="0"/>
              </a:rPr>
              <a:t> is …………………………</a:t>
            </a:r>
          </a:p>
        </p:txBody>
      </p:sp>
      <p:sp>
        <p:nvSpPr>
          <p:cNvPr id="7" name="Dikdörtgen: Köşeleri Yuvarlatılmış 6">
            <a:hlinkClick r:id="rId2" action="ppaction://hlinksldjump"/>
            <a:extLst>
              <a:ext uri="{FF2B5EF4-FFF2-40B4-BE49-F238E27FC236}">
                <a16:creationId xmlns:a16="http://schemas.microsoft.com/office/drawing/2014/main" id="{F1AB7873-10D5-4973-B5EC-86ADC15E5D4C}"/>
              </a:ext>
            </a:extLst>
          </p:cNvPr>
          <p:cNvSpPr/>
          <p:nvPr/>
        </p:nvSpPr>
        <p:spPr>
          <a:xfrm>
            <a:off x="4499992" y="3859306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young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8" name="Dikdörtgen: Köşeleri Yuvarlatılmış 7">
            <a:hlinkClick r:id="rId2" action="ppaction://hlinksldjump"/>
            <a:extLst>
              <a:ext uri="{FF2B5EF4-FFF2-40B4-BE49-F238E27FC236}">
                <a16:creationId xmlns:a16="http://schemas.microsoft.com/office/drawing/2014/main" id="{C13E45B8-88FA-4581-96F9-E6496E0F7FFF}"/>
              </a:ext>
            </a:extLst>
          </p:cNvPr>
          <p:cNvSpPr/>
          <p:nvPr/>
        </p:nvSpPr>
        <p:spPr>
          <a:xfrm>
            <a:off x="7020272" y="3859306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beautiful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9" name="Dikdörtgen: Köşeleri Yuvarlatılmış 8">
            <a:hlinkClick r:id="rId2" action="ppaction://hlinksldjump"/>
            <a:extLst>
              <a:ext uri="{FF2B5EF4-FFF2-40B4-BE49-F238E27FC236}">
                <a16:creationId xmlns:a16="http://schemas.microsoft.com/office/drawing/2014/main" id="{F0B3C420-9EB6-4840-BC76-67AFA6C5BB5B}"/>
              </a:ext>
            </a:extLst>
          </p:cNvPr>
          <p:cNvSpPr/>
          <p:nvPr/>
        </p:nvSpPr>
        <p:spPr>
          <a:xfrm>
            <a:off x="4509298" y="5299466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thin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sp>
        <p:nvSpPr>
          <p:cNvPr id="10" name="Dikdörtgen: Köşeleri Yuvarlatılmış 9">
            <a:hlinkClick r:id="rId3" action="ppaction://hlinksldjump"/>
            <a:extLst>
              <a:ext uri="{FF2B5EF4-FFF2-40B4-BE49-F238E27FC236}">
                <a16:creationId xmlns:a16="http://schemas.microsoft.com/office/drawing/2014/main" id="{58E50369-768C-44C7-8254-971143E9D25B}"/>
              </a:ext>
            </a:extLst>
          </p:cNvPr>
          <p:cNvSpPr/>
          <p:nvPr/>
        </p:nvSpPr>
        <p:spPr>
          <a:xfrm>
            <a:off x="7020272" y="5298757"/>
            <a:ext cx="1800200" cy="8658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err="1">
                <a:latin typeface="Comic Sans MS" panose="030F0702030302020204" pitchFamily="66" charset="0"/>
              </a:rPr>
              <a:t>ugly</a:t>
            </a:r>
            <a:endParaRPr lang="tr-TR" sz="2400" dirty="0">
              <a:latin typeface="Comic Sans MS" panose="030F0702030302020204" pitchFamily="66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D5109D8-4677-4FC5-934F-318F543B6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0740" y="1484552"/>
            <a:ext cx="6634788" cy="496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5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">
  <a:themeElements>
    <a:clrScheme name="Paralaks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Paralaks</Template>
  <TotalTime>217</TotalTime>
  <Words>234</Words>
  <Application>Microsoft Office PowerPoint</Application>
  <PresentationFormat>Ekran Gösterisi (4:3)</PresentationFormat>
  <Paragraphs>114</Paragraphs>
  <Slides>26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1" baseType="lpstr">
      <vt:lpstr>Arial</vt:lpstr>
      <vt:lpstr>Calibri</vt:lpstr>
      <vt:lpstr>Comic Sans MS</vt:lpstr>
      <vt:lpstr>Corbel</vt:lpstr>
      <vt:lpstr>Paralaks</vt:lpstr>
      <vt:lpstr>3.3 – People I Love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Good Job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3.3 – People I Love</dc:title>
  <dc:creator>samsung</dc:creator>
  <cp:lastModifiedBy>nilgün kutluata</cp:lastModifiedBy>
  <cp:revision>23</cp:revision>
  <dcterms:created xsi:type="dcterms:W3CDTF">2019-11-11T22:31:55Z</dcterms:created>
  <dcterms:modified xsi:type="dcterms:W3CDTF">2019-11-13T21:03:38Z</dcterms:modified>
</cp:coreProperties>
</file>