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E638B-7BD7-4532-9C9E-BFCDDF698479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83E49-F865-47E4-B0FF-715963D50F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04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3E49-F865-47E4-B0FF-715963D50F2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12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F75E56-87B5-464F-9D63-EDC6E8333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E173966-22E1-4A64-A808-F93C1AE05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A3F0C3-4E02-4686-8974-F1C5BAA2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96C1455-C8BC-4E87-ABD3-B7825A99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1ECB2B-6184-4737-BAF0-0780578A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634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676016-6F05-43A2-99EE-35337C87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3E6E790-3182-4FCA-BC15-649EFC17D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BE5808B-BD83-417E-ADFD-0379D6912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62E1C2-D686-4836-9401-BC24AFBD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9F18EF-81C7-49EB-9AE8-C0793565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04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4E38839-7762-44F8-9F64-008B1DFE7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6369980-7BFD-408A-AC1A-CDA5A039D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D326CB-55D3-4F2E-B5ED-31532476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75C539-FE70-4D7F-B577-AFF3F649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6794B9-CAA2-4D0F-ACE2-F44F42C24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93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F2B859-4EE3-4ECB-B3B5-3158D95DE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E85D04-1B0F-41F7-849E-184761437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B37AE5-FDE9-4206-BCE2-384CBFD76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1B1577-F803-43BC-B383-DD673B29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81E4B09-7553-44B9-9F4E-34E756FF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030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177372-CDAF-4153-9E9F-3242377D1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6448DA-6121-4E64-B755-E3B1D9B27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4C783C-45D9-4962-AE8A-C5369E4D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73C76E-4835-44CD-B21F-27B47670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6F74BC-FFC5-4FA8-81C2-FB2990A8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91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0A1BE-3435-4ADA-BDBD-7F0E6D59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196D20-9680-44CB-BA73-342ED0BA1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23637C-679D-4ECF-970F-4DC000A6B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BBDE759-5CCE-484F-819B-4E7E0164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1615922-1073-4AF7-8CA0-705E5540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02564CA-66BE-4203-BDA1-7021417E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494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472E73-3B34-45FD-9BA8-AFFC71DB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0F42F9E-19DB-4EDF-A26E-20CF88802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F64620E-4FF3-4FA4-9BD3-4EB9EDB36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8B3A688-C593-4042-AE41-5B9DBBE33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DCA755A-8F60-485C-9858-5DB2BC203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A9C9096-A2EE-49EC-BB81-A061FB594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61FA022-795C-42C8-8EA9-7042F912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85A9469-C332-483C-BB73-652471F1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419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FDAC7B-697A-4311-B27B-C2AFDA3E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0D2AB3F-CD4B-4BD9-BF1B-24ED5375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CA964F-F7A7-4876-8DD2-75F387592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C5E1366-E4F9-430A-81CB-6A6F28CC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387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57F4285-AEDE-4F5A-AD1F-49FE9EDA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555D05D-1932-4F46-B75E-8DC08057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9B2BA29-58FA-4222-9EEC-84FECE1A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635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4AE6FD-F7EE-409D-8E55-20FBC088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1D872B-F80C-4AF3-AB77-D5849830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5ADCA31-6AD3-4F30-9E76-7B8C6F7B7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B995AE8-34D2-4BAF-916E-E4623F87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718EDF3-05D5-4D12-998A-4105B129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40ABA65-9746-445C-9425-A1455016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40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87FF9D-6883-4FCF-94B8-5B41164D2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DAFEC12-7A11-4735-A9A6-33A624FEA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D4C85AA-0256-4B43-B663-7A826894E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0C7EFD-ED3B-4C77-AF09-B7BB95BC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52B979D-CEBB-45D2-8655-31FBBCA20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B37BEA3-8209-4267-BD84-792DC4178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048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3E9628D-B332-4D49-B683-B151D2321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A02C90B-FADF-46F8-A808-81E2BB425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674EE6-72AC-4099-B6A8-3FA85FB77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15FEDD-C1E7-462A-8BEB-227B222F5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8C2CED-6D4F-430D-8A5B-0D4269234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06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.xml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slide" Target="slide11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slide" Target="slide1.xml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slide" Target="slide12.xml"/><Relationship Id="rId9" Type="http://schemas.openxmlformats.org/officeDocument/2006/relationships/image" Target="../media/image12.png"/><Relationship Id="rId1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slide" Target="slide1.xml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21.png"/><Relationship Id="rId10" Type="http://schemas.openxmlformats.org/officeDocument/2006/relationships/image" Target="../media/image14.png"/><Relationship Id="rId4" Type="http://schemas.openxmlformats.org/officeDocument/2006/relationships/slide" Target="slide13.xml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slide" Target="slide14.xml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14.png"/><Relationship Id="rId4" Type="http://schemas.openxmlformats.org/officeDocument/2006/relationships/slide" Target="slide1.xml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slide" Target="slide1.xml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17" Type="http://schemas.openxmlformats.org/officeDocument/2006/relationships/image" Target="../media/image11.jpg"/><Relationship Id="rId2" Type="http://schemas.openxmlformats.org/officeDocument/2006/relationships/image" Target="../media/image1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14.png"/><Relationship Id="rId4" Type="http://schemas.openxmlformats.org/officeDocument/2006/relationships/slide" Target="slide15.xml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18" Type="http://schemas.openxmlformats.org/officeDocument/2006/relationships/image" Target="../media/image26.jpeg"/><Relationship Id="rId3" Type="http://schemas.openxmlformats.org/officeDocument/2006/relationships/slide" Target="slide1.xml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17" Type="http://schemas.openxmlformats.org/officeDocument/2006/relationships/image" Target="../media/image25.png"/><Relationship Id="rId2" Type="http://schemas.openxmlformats.org/officeDocument/2006/relationships/image" Target="../media/image1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14.png"/><Relationship Id="rId4" Type="http://schemas.openxmlformats.org/officeDocument/2006/relationships/slide" Target="slide16.xml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18" Type="http://schemas.openxmlformats.org/officeDocument/2006/relationships/image" Target="../media/image27.png"/><Relationship Id="rId3" Type="http://schemas.openxmlformats.org/officeDocument/2006/relationships/slide" Target="slide17.xml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17" Type="http://schemas.openxmlformats.org/officeDocument/2006/relationships/image" Target="../media/image25.png"/><Relationship Id="rId2" Type="http://schemas.openxmlformats.org/officeDocument/2006/relationships/image" Target="../media/image1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14.png"/><Relationship Id="rId19" Type="http://schemas.openxmlformats.org/officeDocument/2006/relationships/image" Target="../media/image28.jpg"/><Relationship Id="rId4" Type="http://schemas.openxmlformats.org/officeDocument/2006/relationships/slide" Target="slide1.xml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18" Type="http://schemas.openxmlformats.org/officeDocument/2006/relationships/image" Target="../media/image27.png"/><Relationship Id="rId3" Type="http://schemas.openxmlformats.org/officeDocument/2006/relationships/slide" Target="slide1.xml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17" Type="http://schemas.openxmlformats.org/officeDocument/2006/relationships/image" Target="../media/image25.png"/><Relationship Id="rId2" Type="http://schemas.openxmlformats.org/officeDocument/2006/relationships/image" Target="../media/image1.jpeg"/><Relationship Id="rId16" Type="http://schemas.openxmlformats.org/officeDocument/2006/relationships/image" Target="../media/image24.png"/><Relationship Id="rId20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14.png"/><Relationship Id="rId19" Type="http://schemas.openxmlformats.org/officeDocument/2006/relationships/image" Target="../media/image29.png"/><Relationship Id="rId4" Type="http://schemas.openxmlformats.org/officeDocument/2006/relationships/slide" Target="slide18.xml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18" Type="http://schemas.openxmlformats.org/officeDocument/2006/relationships/image" Target="../media/image29.png"/><Relationship Id="rId3" Type="http://schemas.openxmlformats.org/officeDocument/2006/relationships/image" Target="../media/image1.jpeg"/><Relationship Id="rId21" Type="http://schemas.openxmlformats.org/officeDocument/2006/relationships/image" Target="../media/image3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20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10" Type="http://schemas.openxmlformats.org/officeDocument/2006/relationships/image" Target="../media/image16.png"/><Relationship Id="rId19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14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" Target="slide1.xml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.xml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jpg"/><Relationship Id="rId4" Type="http://schemas.openxmlformats.org/officeDocument/2006/relationships/slide" Target="slide7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8.xml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jpg"/><Relationship Id="rId4" Type="http://schemas.openxmlformats.org/officeDocument/2006/relationships/slide" Target="slide1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.xml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slide" Target="slide9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.xml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slide" Target="slide10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D1BF238B-3525-4A34-9ABC-756C488E67D0}"/>
              </a:ext>
            </a:extLst>
          </p:cNvPr>
          <p:cNvSpPr/>
          <p:nvPr/>
        </p:nvSpPr>
        <p:spPr>
          <a:xfrm>
            <a:off x="230918" y="4883676"/>
            <a:ext cx="86821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 </a:t>
            </a:r>
            <a:r>
              <a:rPr lang="tr-T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puzzle</a:t>
            </a:r>
            <a:r>
              <a:rPr lang="tr-T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tr-T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tr-T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</a:t>
            </a:r>
            <a:r>
              <a:rPr lang="tr-T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tr-T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secret</a:t>
            </a:r>
            <a:r>
              <a:rPr lang="tr-T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message</a:t>
            </a:r>
            <a:r>
              <a:rPr lang="tr-T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tr-TR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90CC30C-C5F7-4A68-9B17-EE5A1BEF6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75C68B7-8696-41CF-92BD-9D0DD9E82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-531440"/>
            <a:ext cx="3456384" cy="3456384"/>
          </a:xfrm>
          <a:prstGeom prst="rect">
            <a:avLst/>
          </a:prstGeom>
        </p:spPr>
      </p:pic>
      <p:sp>
        <p:nvSpPr>
          <p:cNvPr id="9" name="Ok: Sağ 8">
            <a:hlinkClick r:id="rId4" action="ppaction://hlinksldjump"/>
            <a:extLst>
              <a:ext uri="{FF2B5EF4-FFF2-40B4-BE49-F238E27FC236}">
                <a16:creationId xmlns:a16="http://schemas.microsoft.com/office/drawing/2014/main" id="{197BCAF5-324F-4F36-B262-4427240318DE}"/>
              </a:ext>
            </a:extLst>
          </p:cNvPr>
          <p:cNvSpPr/>
          <p:nvPr/>
        </p:nvSpPr>
        <p:spPr>
          <a:xfrm>
            <a:off x="6516216" y="2348880"/>
            <a:ext cx="2396886" cy="172819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Comic Sans MS" panose="030F0702030302020204" pitchFamily="66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4553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A ……………… </a:t>
            </a:r>
            <a:r>
              <a:rPr lang="tr-TR" sz="2800" dirty="0" err="1">
                <a:latin typeface="Comic Sans MS" panose="030F0702030302020204" pitchFamily="66" charset="0"/>
              </a:rPr>
              <a:t>isn’t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yellow</a:t>
            </a:r>
            <a:r>
              <a:rPr lang="tr-TR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pear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lemon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4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strawberry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banana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3167BC-4847-49C3-82C4-ABD2662E4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8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They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are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four</a:t>
            </a:r>
            <a:r>
              <a:rPr lang="tr-TR" sz="2800" dirty="0">
                <a:latin typeface="Comic Sans MS" panose="030F0702030302020204" pitchFamily="66" charset="0"/>
              </a:rPr>
              <a:t> …………………………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peach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peachies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peachs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4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peaches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3167BC-4847-49C3-82C4-ABD2662E4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481EC9B-88D4-4139-91E2-6FE0189495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E2DB8F9E-FAAB-4633-AD6D-816485B17C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82" y="659591"/>
            <a:ext cx="903823" cy="753186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125C081E-6CF6-41EC-BA65-F658FD8FBB5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34" y="1468231"/>
            <a:ext cx="903823" cy="753186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4AF0F111-1D0A-48FF-8FB7-9B87C150EA3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64" y="697711"/>
            <a:ext cx="903823" cy="753186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7AC13786-6632-4252-8242-06B5D7702DD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484784"/>
            <a:ext cx="903823" cy="7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It</a:t>
            </a:r>
            <a:r>
              <a:rPr lang="tr-TR" sz="2800" dirty="0">
                <a:latin typeface="Comic Sans MS" panose="030F0702030302020204" pitchFamily="66" charset="0"/>
              </a:rPr>
              <a:t> is a  ……………………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banana </a:t>
            </a:r>
            <a:r>
              <a:rPr lang="tr-TR" dirty="0" err="1">
                <a:latin typeface="Comic Sans MS" panose="030F0702030302020204" pitchFamily="66" charset="0"/>
              </a:rPr>
              <a:t>salad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banana </a:t>
            </a:r>
            <a:r>
              <a:rPr lang="tr-TR" dirty="0" err="1">
                <a:latin typeface="Comic Sans MS" panose="030F0702030302020204" pitchFamily="66" charset="0"/>
              </a:rPr>
              <a:t>tree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banana</a:t>
            </a: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banana basket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3167BC-4847-49C3-82C4-ABD2662E4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481EC9B-88D4-4139-91E2-6FE0189495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D5303B4-B66E-4C05-B05C-0836B493BE2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E82A93E3-BDAA-4EB1-AA95-D46862DB24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66936"/>
            <a:ext cx="1815614" cy="20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Yes</a:t>
            </a:r>
            <a:r>
              <a:rPr lang="tr-TR" dirty="0">
                <a:latin typeface="Comic Sans MS" panose="030F0702030302020204" pitchFamily="66" charset="0"/>
              </a:rPr>
              <a:t>, it is</a:t>
            </a:r>
          </a:p>
        </p:txBody>
      </p:sp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Yes</a:t>
            </a:r>
            <a:r>
              <a:rPr lang="tr-TR" dirty="0">
                <a:latin typeface="Comic Sans MS" panose="030F0702030302020204" pitchFamily="66" charset="0"/>
              </a:rPr>
              <a:t>, it </a:t>
            </a:r>
            <a:r>
              <a:rPr lang="tr-TR" dirty="0" err="1">
                <a:latin typeface="Comic Sans MS" panose="030F0702030302020204" pitchFamily="66" charset="0"/>
              </a:rPr>
              <a:t>isn’t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4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No, it </a:t>
            </a:r>
            <a:r>
              <a:rPr lang="tr-TR" dirty="0" err="1">
                <a:latin typeface="Comic Sans MS" panose="030F0702030302020204" pitchFamily="66" charset="0"/>
              </a:rPr>
              <a:t>isn’t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4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No, it is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3167BC-4847-49C3-82C4-ABD2662E4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481EC9B-88D4-4139-91E2-6FE0189495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D5303B4-B66E-4C05-B05C-0836B493BE2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D18FFB0C-467A-4992-8BF8-CF168EC73EF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sp>
        <p:nvSpPr>
          <p:cNvPr id="25" name="Metin kutusu 24">
            <a:extLst>
              <a:ext uri="{FF2B5EF4-FFF2-40B4-BE49-F238E27FC236}">
                <a16:creationId xmlns:a16="http://schemas.microsoft.com/office/drawing/2014/main" id="{DEBD2487-044C-4EA8-B600-214B0EDB175B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Is it a </a:t>
            </a:r>
            <a:r>
              <a:rPr lang="tr-TR" sz="2800" dirty="0" err="1">
                <a:latin typeface="Comic Sans MS" panose="030F0702030302020204" pitchFamily="66" charset="0"/>
              </a:rPr>
              <a:t>strawberry</a:t>
            </a:r>
            <a:r>
              <a:rPr lang="tr-TR" sz="28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5860877-F4E3-4CA7-8880-058BC21A4DE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04" y="-171400"/>
            <a:ext cx="193932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No, I </a:t>
            </a:r>
            <a:r>
              <a:rPr lang="tr-TR" dirty="0" err="1">
                <a:latin typeface="Comic Sans MS" panose="030F0702030302020204" pitchFamily="66" charset="0"/>
              </a:rPr>
              <a:t>don’t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Yes</a:t>
            </a:r>
            <a:r>
              <a:rPr lang="tr-TR" dirty="0">
                <a:latin typeface="Comic Sans MS" panose="030F0702030302020204" pitchFamily="66" charset="0"/>
              </a:rPr>
              <a:t>, I do</a:t>
            </a: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Yes</a:t>
            </a:r>
            <a:r>
              <a:rPr lang="tr-TR" dirty="0">
                <a:latin typeface="Comic Sans MS" panose="030F0702030302020204" pitchFamily="66" charset="0"/>
              </a:rPr>
              <a:t>, it is.</a:t>
            </a:r>
          </a:p>
        </p:txBody>
      </p:sp>
      <p:sp>
        <p:nvSpPr>
          <p:cNvPr id="10" name="Dikdörtgen: Köşeleri Yuvarlatılmış 9">
            <a:hlinkClick r:id="rId4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No, it </a:t>
            </a:r>
            <a:r>
              <a:rPr lang="tr-TR" dirty="0" err="1">
                <a:latin typeface="Comic Sans MS" panose="030F0702030302020204" pitchFamily="66" charset="0"/>
              </a:rPr>
              <a:t>isn’t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3167BC-4847-49C3-82C4-ABD2662E4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481EC9B-88D4-4139-91E2-6FE0189495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D5303B4-B66E-4C05-B05C-0836B493BE2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D18FFB0C-467A-4992-8BF8-CF168EC73EF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sp>
        <p:nvSpPr>
          <p:cNvPr id="25" name="Metin kutusu 24">
            <a:extLst>
              <a:ext uri="{FF2B5EF4-FFF2-40B4-BE49-F238E27FC236}">
                <a16:creationId xmlns:a16="http://schemas.microsoft.com/office/drawing/2014/main" id="{DEBD2487-044C-4EA8-B600-214B0EDB175B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Is it a </a:t>
            </a:r>
            <a:r>
              <a:rPr lang="tr-TR" sz="2800" dirty="0" err="1">
                <a:latin typeface="Comic Sans MS" panose="030F0702030302020204" pitchFamily="66" charset="0"/>
              </a:rPr>
              <a:t>peach</a:t>
            </a:r>
            <a:r>
              <a:rPr lang="tr-TR" sz="28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6E0E891-5AA1-412D-8A2C-851C36B003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86999CF5-6535-40AC-AAC6-E032B7F599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80" y="355104"/>
            <a:ext cx="1932220" cy="20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Eat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Give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4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Cut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Draw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3167BC-4847-49C3-82C4-ABD2662E4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481EC9B-88D4-4139-91E2-6FE0189495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D5303B4-B66E-4C05-B05C-0836B493BE2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D18FFB0C-467A-4992-8BF8-CF168EC73EF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sp>
        <p:nvSpPr>
          <p:cNvPr id="25" name="Metin kutusu 24">
            <a:extLst>
              <a:ext uri="{FF2B5EF4-FFF2-40B4-BE49-F238E27FC236}">
                <a16:creationId xmlns:a16="http://schemas.microsoft.com/office/drawing/2014/main" id="{DEBD2487-044C-4EA8-B600-214B0EDB175B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………………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orange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6E0E891-5AA1-412D-8A2C-851C36B003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F3B2F4DF-881C-4D8E-AA48-4D188C6E69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3C8C4174-2475-495C-BF10-13DA1910A71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96" y="764704"/>
            <a:ext cx="2600325" cy="19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Eat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Draw</a:t>
            </a:r>
          </a:p>
        </p:txBody>
      </p:sp>
      <p:sp>
        <p:nvSpPr>
          <p:cNvPr id="9" name="Dikdörtgen: Köşeleri Yuvarlatılmış 8">
            <a:hlinkClick r:id="rId4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Cut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4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Give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3167BC-4847-49C3-82C4-ABD2662E4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481EC9B-88D4-4139-91E2-6FE0189495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D5303B4-B66E-4C05-B05C-0836B493BE2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D18FFB0C-467A-4992-8BF8-CF168EC73EF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sp>
        <p:nvSpPr>
          <p:cNvPr id="25" name="Metin kutusu 24">
            <a:extLst>
              <a:ext uri="{FF2B5EF4-FFF2-40B4-BE49-F238E27FC236}">
                <a16:creationId xmlns:a16="http://schemas.microsoft.com/office/drawing/2014/main" id="{DEBD2487-044C-4EA8-B600-214B0EDB175B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……………………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apple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6E0E891-5AA1-412D-8A2C-851C36B003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F3B2F4DF-881C-4D8E-AA48-4D188C6E69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A377C2B1-81FF-4510-9CF6-F9360DAEB8D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DE4417B4-85E8-4CF2-9BDA-C07A29F970B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26" y="764704"/>
            <a:ext cx="1292352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Cut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Give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Draw</a:t>
            </a: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Eat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3167BC-4847-49C3-82C4-ABD2662E43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481EC9B-88D4-4139-91E2-6FE0189495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D5303B4-B66E-4C05-B05C-0836B493BE2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D18FFB0C-467A-4992-8BF8-CF168EC73EF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sp>
        <p:nvSpPr>
          <p:cNvPr id="25" name="Metin kutusu 24">
            <a:extLst>
              <a:ext uri="{FF2B5EF4-FFF2-40B4-BE49-F238E27FC236}">
                <a16:creationId xmlns:a16="http://schemas.microsoft.com/office/drawing/2014/main" id="{DEBD2487-044C-4EA8-B600-214B0EDB175B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…………… me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banana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6E0E891-5AA1-412D-8A2C-851C36B003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F3B2F4DF-881C-4D8E-AA48-4D188C6E69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A377C2B1-81FF-4510-9CF6-F9360DAEB8D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A09E733F-ED04-4ABD-9DB6-913CFFF0C5D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06CE2484-4D29-4403-AE88-9A1AE2A0585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02656"/>
            <a:ext cx="26765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3167BC-4847-49C3-82C4-ABD2662E4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481EC9B-88D4-4139-91E2-6FE0189495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D5303B4-B66E-4C05-B05C-0836B493BE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D18FFB0C-467A-4992-8BF8-CF168EC73EF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6E0E891-5AA1-412D-8A2C-851C36B0039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F3B2F4DF-881C-4D8E-AA48-4D188C6E69F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A377C2B1-81FF-4510-9CF6-F9360DAEB8D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A09E733F-ED04-4ABD-9DB6-913CFFF0C5D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7F7EC00C-914D-4095-8136-A2BF7A6E262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sp>
        <p:nvSpPr>
          <p:cNvPr id="24" name="Dikdörtgen 23">
            <a:extLst>
              <a:ext uri="{FF2B5EF4-FFF2-40B4-BE49-F238E27FC236}">
                <a16:creationId xmlns:a16="http://schemas.microsoft.com/office/drawing/2014/main" id="{8479F6D4-AD34-469A-AAB5-B9BAD8AC2F4C}"/>
              </a:ext>
            </a:extLst>
          </p:cNvPr>
          <p:cNvSpPr/>
          <p:nvPr/>
        </p:nvSpPr>
        <p:spPr>
          <a:xfrm>
            <a:off x="470563" y="5457998"/>
            <a:ext cx="8202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_ _ _ _ _   _ _ _ _ _ _’_   _ _ _</a:t>
            </a: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2A30B009-E483-4882-8F43-F84CC12EC31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2369"/>
            <a:ext cx="5332040" cy="5332040"/>
          </a:xfrm>
          <a:prstGeom prst="rect">
            <a:avLst/>
          </a:prstGeom>
        </p:spPr>
      </p:pic>
      <p:sp>
        <p:nvSpPr>
          <p:cNvPr id="29" name="Dikdörtgen 28">
            <a:extLst>
              <a:ext uri="{FF2B5EF4-FFF2-40B4-BE49-F238E27FC236}">
                <a16:creationId xmlns:a16="http://schemas.microsoft.com/office/drawing/2014/main" id="{0B6B23A9-EEA5-47C5-A33D-3B03504345FC}"/>
              </a:ext>
            </a:extLst>
          </p:cNvPr>
          <p:cNvSpPr/>
          <p:nvPr/>
        </p:nvSpPr>
        <p:spPr>
          <a:xfrm rot="16200000">
            <a:off x="-1731517" y="2603726"/>
            <a:ext cx="5394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Find</a:t>
            </a:r>
            <a:r>
              <a:rPr lang="tr-TR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</a:t>
            </a:r>
            <a:r>
              <a:rPr lang="tr-TR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secret</a:t>
            </a:r>
            <a:r>
              <a:rPr lang="tr-TR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message</a:t>
            </a:r>
            <a:r>
              <a:rPr lang="tr-TR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4B772F15-3180-47FF-A822-0CC4EA349991}"/>
              </a:ext>
            </a:extLst>
          </p:cNvPr>
          <p:cNvSpPr/>
          <p:nvPr/>
        </p:nvSpPr>
        <p:spPr>
          <a:xfrm>
            <a:off x="467544" y="5550331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</a:t>
            </a:r>
            <a:endParaRPr lang="tr-TR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3E813821-C98C-4C6B-B8FB-6839340EDDF7}"/>
              </a:ext>
            </a:extLst>
          </p:cNvPr>
          <p:cNvSpPr/>
          <p:nvPr/>
        </p:nvSpPr>
        <p:spPr>
          <a:xfrm>
            <a:off x="1509584" y="5550331"/>
            <a:ext cx="511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</a:t>
            </a: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93642362-4F0C-4F07-8584-696C7BB1C013}"/>
              </a:ext>
            </a:extLst>
          </p:cNvPr>
          <p:cNvSpPr/>
          <p:nvPr/>
        </p:nvSpPr>
        <p:spPr>
          <a:xfrm>
            <a:off x="2476145" y="5550331"/>
            <a:ext cx="511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</a:t>
            </a: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03A70CBC-8597-4FB5-BA26-63A3939DEF5A}"/>
              </a:ext>
            </a:extLst>
          </p:cNvPr>
          <p:cNvSpPr/>
          <p:nvPr/>
        </p:nvSpPr>
        <p:spPr>
          <a:xfrm>
            <a:off x="3170058" y="5550331"/>
            <a:ext cx="7232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E93CCA2D-ACFB-490B-9BA8-0DF01D21C348}"/>
              </a:ext>
            </a:extLst>
          </p:cNvPr>
          <p:cNvSpPr/>
          <p:nvPr/>
        </p:nvSpPr>
        <p:spPr>
          <a:xfrm>
            <a:off x="4314690" y="5550331"/>
            <a:ext cx="4892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C8DD2074-2179-4F0F-9EEA-6A614AE12B0D}"/>
              </a:ext>
            </a:extLst>
          </p:cNvPr>
          <p:cNvSpPr/>
          <p:nvPr/>
        </p:nvSpPr>
        <p:spPr>
          <a:xfrm>
            <a:off x="4777068" y="5550331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</a:t>
            </a:r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78CE84A6-C360-48E0-B8FF-82D711484CD6}"/>
              </a:ext>
            </a:extLst>
          </p:cNvPr>
          <p:cNvSpPr/>
          <p:nvPr/>
        </p:nvSpPr>
        <p:spPr>
          <a:xfrm>
            <a:off x="5806019" y="5550331"/>
            <a:ext cx="5309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</a:t>
            </a:r>
          </a:p>
        </p:txBody>
      </p:sp>
      <p:sp>
        <p:nvSpPr>
          <p:cNvPr id="44" name="Dikdörtgen 43">
            <a:extLst>
              <a:ext uri="{FF2B5EF4-FFF2-40B4-BE49-F238E27FC236}">
                <a16:creationId xmlns:a16="http://schemas.microsoft.com/office/drawing/2014/main" id="{4D0398C1-8AD3-4AB3-8654-6B650A694B7E}"/>
              </a:ext>
            </a:extLst>
          </p:cNvPr>
          <p:cNvSpPr/>
          <p:nvPr/>
        </p:nvSpPr>
        <p:spPr>
          <a:xfrm>
            <a:off x="8100392" y="5550331"/>
            <a:ext cx="5052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C3DFCC8-B2FC-4AB8-9A20-646A49C0226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38" y="2088923"/>
            <a:ext cx="1586907" cy="158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5" grpId="0"/>
      <p:bldP spid="37" grpId="0"/>
      <p:bldP spid="38" grpId="0"/>
      <p:bldP spid="40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475656" y="105273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What</a:t>
            </a:r>
            <a:r>
              <a:rPr lang="tr-TR" sz="2800" dirty="0">
                <a:latin typeface="Comic Sans MS" panose="030F0702030302020204" pitchFamily="66" charset="0"/>
              </a:rPr>
              <a:t> is </a:t>
            </a:r>
            <a:r>
              <a:rPr lang="tr-TR" sz="2800" dirty="0" err="1">
                <a:latin typeface="Comic Sans MS" panose="030F0702030302020204" pitchFamily="66" charset="0"/>
              </a:rPr>
              <a:t>this</a:t>
            </a:r>
            <a:r>
              <a:rPr lang="tr-TR" sz="28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It</a:t>
            </a:r>
            <a:r>
              <a:rPr lang="tr-TR" dirty="0">
                <a:latin typeface="Comic Sans MS" panose="030F0702030302020204" pitchFamily="66" charset="0"/>
              </a:rPr>
              <a:t> is an </a:t>
            </a:r>
            <a:r>
              <a:rPr lang="tr-TR" dirty="0" err="1">
                <a:latin typeface="Comic Sans MS" panose="030F0702030302020204" pitchFamily="66" charset="0"/>
              </a:rPr>
              <a:t>orange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It</a:t>
            </a:r>
            <a:r>
              <a:rPr lang="tr-TR" dirty="0">
                <a:latin typeface="Comic Sans MS" panose="030F0702030302020204" pitchFamily="66" charset="0"/>
              </a:rPr>
              <a:t> is a melon</a:t>
            </a:r>
          </a:p>
        </p:txBody>
      </p:sp>
      <p:sp>
        <p:nvSpPr>
          <p:cNvPr id="9" name="Dikdörtgen: Köşeleri Yuvarlatılmış 8">
            <a:hlinkClick r:id="rId4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It</a:t>
            </a:r>
            <a:r>
              <a:rPr lang="tr-TR" dirty="0">
                <a:latin typeface="Comic Sans MS" panose="030F0702030302020204" pitchFamily="66" charset="0"/>
              </a:rPr>
              <a:t> is an </a:t>
            </a:r>
            <a:r>
              <a:rPr lang="tr-TR" dirty="0" err="1">
                <a:latin typeface="Comic Sans MS" panose="030F0702030302020204" pitchFamily="66" charset="0"/>
              </a:rPr>
              <a:t>apple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It</a:t>
            </a:r>
            <a:r>
              <a:rPr lang="tr-TR" dirty="0">
                <a:latin typeface="Comic Sans MS" panose="030F0702030302020204" pitchFamily="66" charset="0"/>
              </a:rPr>
              <a:t> is a </a:t>
            </a:r>
            <a:r>
              <a:rPr lang="tr-TR" dirty="0" err="1">
                <a:latin typeface="Comic Sans MS" panose="030F0702030302020204" pitchFamily="66" charset="0"/>
              </a:rPr>
              <a:t>peach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0CA01AD-3B8C-42FF-BC94-040610AFD1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96800"/>
            <a:ext cx="1814711" cy="195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475656" y="105273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What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colour</a:t>
            </a:r>
            <a:r>
              <a:rPr lang="tr-TR" sz="2800" dirty="0">
                <a:latin typeface="Comic Sans MS" panose="030F0702030302020204" pitchFamily="66" charset="0"/>
              </a:rPr>
              <a:t> is a banana?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blue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yellow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brown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red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475656" y="105273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How </a:t>
            </a:r>
            <a:r>
              <a:rPr lang="tr-TR" sz="2800" dirty="0" err="1">
                <a:latin typeface="Comic Sans MS" panose="030F0702030302020204" pitchFamily="66" charset="0"/>
              </a:rPr>
              <a:t>many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lemons</a:t>
            </a:r>
            <a:r>
              <a:rPr lang="tr-TR" sz="2800" dirty="0">
                <a:latin typeface="Comic Sans MS" panose="030F0702030302020204" pitchFamily="66" charset="0"/>
              </a:rPr>
              <a:t>… ?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three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No, it </a:t>
            </a:r>
            <a:r>
              <a:rPr lang="tr-TR" dirty="0" err="1">
                <a:latin typeface="Comic Sans MS" panose="030F0702030302020204" pitchFamily="66" charset="0"/>
              </a:rPr>
              <a:t>isn’t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4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Yes</a:t>
            </a:r>
            <a:r>
              <a:rPr lang="tr-TR" dirty="0">
                <a:latin typeface="Comic Sans MS" panose="030F0702030302020204" pitchFamily="66" charset="0"/>
              </a:rPr>
              <a:t>, it is</a:t>
            </a:r>
          </a:p>
        </p:txBody>
      </p:sp>
      <p:sp>
        <p:nvSpPr>
          <p:cNvPr id="10" name="Dikdörtgen: Köşeleri Yuvarlatılmış 9">
            <a:hlinkClick r:id="rId4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yellow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6F32972-ABB7-4B34-A964-6FBD5771D4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13" y="188640"/>
            <a:ext cx="936104" cy="93610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DEA52845-907E-4C64-836F-92B8B20B16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13" y="1124744"/>
            <a:ext cx="936104" cy="93610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D3022FF4-ED7C-4117-A3F0-97DFB20E43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517" y="571292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0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475656" y="105273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How </a:t>
            </a:r>
            <a:r>
              <a:rPr lang="tr-TR" sz="2800" dirty="0" err="1">
                <a:latin typeface="Comic Sans MS" panose="030F0702030302020204" pitchFamily="66" charset="0"/>
              </a:rPr>
              <a:t>many</a:t>
            </a:r>
            <a:r>
              <a:rPr lang="tr-TR" sz="2800" dirty="0">
                <a:latin typeface="Comic Sans MS" panose="030F0702030302020204" pitchFamily="66" charset="0"/>
              </a:rPr>
              <a:t>….?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Two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cherry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Two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cherries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Two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apples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Two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cherrys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ED57FAD-A310-4FE2-B594-142DA85E65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555" y="1052736"/>
            <a:ext cx="662314" cy="849635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343C4768-E3DD-40BD-815E-0AAE7F465A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05136"/>
            <a:ext cx="662314" cy="84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475656" y="105273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I </a:t>
            </a:r>
            <a:r>
              <a:rPr lang="tr-TR" sz="2800" dirty="0" err="1">
                <a:latin typeface="Comic Sans MS" panose="030F0702030302020204" pitchFamily="66" charset="0"/>
              </a:rPr>
              <a:t>like</a:t>
            </a:r>
            <a:r>
              <a:rPr lang="tr-TR" sz="2800" dirty="0">
                <a:latin typeface="Comic Sans MS" panose="030F0702030302020204" pitchFamily="66" charset="0"/>
              </a:rPr>
              <a:t>                    </a:t>
            </a:r>
            <a:r>
              <a:rPr lang="tr-TR" sz="2800" dirty="0" err="1">
                <a:latin typeface="Comic Sans MS" panose="030F0702030302020204" pitchFamily="66" charset="0"/>
              </a:rPr>
              <a:t>and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oranges-bananas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banana-</a:t>
            </a:r>
            <a:r>
              <a:rPr lang="tr-TR" dirty="0" err="1">
                <a:latin typeface="Comic Sans MS" panose="030F0702030302020204" pitchFamily="66" charset="0"/>
              </a:rPr>
              <a:t>orange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bananas-lemons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4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bananas-oranges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B073479-CD11-4BB3-9F80-DD1978E7F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5454">
            <a:off x="3438875" y="1035269"/>
            <a:ext cx="996702" cy="558153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062CC98-A571-487A-8CB0-E0297D7FEC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65" y="535744"/>
            <a:ext cx="1324026" cy="1415548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6F696206-56E3-4290-BFAE-C8AF9FCFF4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5454">
            <a:off x="2548183" y="1016469"/>
            <a:ext cx="996702" cy="558153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3267297B-0A84-44AE-AC55-76FACAF18A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48680"/>
            <a:ext cx="1324026" cy="14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I </a:t>
            </a:r>
            <a:r>
              <a:rPr lang="tr-TR" sz="2800" dirty="0" err="1">
                <a:latin typeface="Comic Sans MS" panose="030F0702030302020204" pitchFamily="66" charset="0"/>
              </a:rPr>
              <a:t>don’t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like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grapes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apricot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4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watermelon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4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pear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E3142A2-163B-4784-9035-FA940AAA43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8494"/>
            <a:ext cx="1395212" cy="132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Do </a:t>
            </a:r>
            <a:r>
              <a:rPr lang="tr-TR" sz="2800" dirty="0" err="1">
                <a:latin typeface="Comic Sans MS" panose="030F0702030302020204" pitchFamily="66" charset="0"/>
              </a:rPr>
              <a:t>you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like</a:t>
            </a:r>
            <a:r>
              <a:rPr lang="tr-TR" sz="2800" dirty="0">
                <a:latin typeface="Comic Sans MS" panose="030F0702030302020204" pitchFamily="66" charset="0"/>
              </a:rPr>
              <a:t>                     ?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watermelon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pear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4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melon</a:t>
            </a: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peach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2F134F52-FC0D-4EE9-B134-3CF7958A64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6672"/>
            <a:ext cx="1503611" cy="15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F60AEB-92AC-4AF1-88EF-4FBF4F3DB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58EC1B-141B-49B2-A1B1-C2D6AA452EB5}"/>
              </a:ext>
            </a:extLst>
          </p:cNvPr>
          <p:cNvSpPr txBox="1"/>
          <p:nvPr/>
        </p:nvSpPr>
        <p:spPr>
          <a:xfrm>
            <a:off x="125963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A ……………………… is </a:t>
            </a:r>
            <a:r>
              <a:rPr lang="tr-TR" sz="2800" dirty="0" err="1">
                <a:latin typeface="Comic Sans MS" panose="030F0702030302020204" pitchFamily="66" charset="0"/>
              </a:rPr>
              <a:t>red</a:t>
            </a:r>
            <a:r>
              <a:rPr lang="tr-TR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B24E04BD-2638-4A82-BADC-4E99C2279975}"/>
              </a:ext>
            </a:extLst>
          </p:cNvPr>
          <p:cNvSpPr/>
          <p:nvPr/>
        </p:nvSpPr>
        <p:spPr>
          <a:xfrm>
            <a:off x="755576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lemon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CA49E8CD-AF0D-4876-ABC7-DCF15FD3DFB3}"/>
              </a:ext>
            </a:extLst>
          </p:cNvPr>
          <p:cNvSpPr/>
          <p:nvPr/>
        </p:nvSpPr>
        <p:spPr>
          <a:xfrm>
            <a:off x="6971665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cherry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DDED828-0121-4076-A8CA-E76F887E6BF2}"/>
              </a:ext>
            </a:extLst>
          </p:cNvPr>
          <p:cNvSpPr/>
          <p:nvPr/>
        </p:nvSpPr>
        <p:spPr>
          <a:xfrm>
            <a:off x="755576" y="4797152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banana</a:t>
            </a: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D564ABF3-D40C-4ACC-B82A-FCD1FEEB2260}"/>
              </a:ext>
            </a:extLst>
          </p:cNvPr>
          <p:cNvSpPr/>
          <p:nvPr/>
        </p:nvSpPr>
        <p:spPr>
          <a:xfrm>
            <a:off x="6960693" y="2852936"/>
            <a:ext cx="158417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melon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056E797-E230-404F-859C-0E732CBF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A207360-3EAE-45FD-9129-CBCDAD222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9E22011-13C2-4834-B445-6072B791B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C7CA455-92B4-4160-A23B-E58AD03E3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720AB2A-E5AD-4F89-9BF7-A8F8EDB18E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EB094DA-F67E-49EE-A93F-27CBD7842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6DD9926-AAA9-4295-8D9D-A7CAC1198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219</Words>
  <Application>Microsoft Office PowerPoint</Application>
  <PresentationFormat>Ekran Gösterisi (4:3)</PresentationFormat>
  <Paragraphs>94</Paragraphs>
  <Slides>18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</dc:creator>
  <cp:lastModifiedBy>nilgün kutluata</cp:lastModifiedBy>
  <cp:revision>16</cp:revision>
  <dcterms:created xsi:type="dcterms:W3CDTF">2020-05-10T01:42:44Z</dcterms:created>
  <dcterms:modified xsi:type="dcterms:W3CDTF">2020-05-10T03:43:34Z</dcterms:modified>
</cp:coreProperties>
</file>