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0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3" r:id="rId18"/>
    <p:sldId id="275" r:id="rId19"/>
    <p:sldId id="280" r:id="rId20"/>
    <p:sldId id="277" r:id="rId21"/>
    <p:sldId id="281" r:id="rId22"/>
    <p:sldId id="282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52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D9F75050-0E15-4C5B-92B0-66D068882F1F}" type="datetimeFigureOut">
              <a:rPr lang="tr-TR" smtClean="0"/>
              <a:t>28.10.2018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434123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28.10.2018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6347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28.10.2018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3880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28.10.2018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49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28.10.2018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038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28.10.2018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4540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28.10.2018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4535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28.10.2018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1737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28.10.2018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1403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D9F75050-0E15-4C5B-92B0-66D068882F1F}" type="datetimeFigureOut">
              <a:rPr lang="tr-TR" smtClean="0"/>
              <a:t>28.10.2018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4324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28.10.2018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6883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28.10.2018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607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28.10.2018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148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28.10.2018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6100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28.10.2018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2217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28.10.2018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2655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28.10.2018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1332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9F75050-0E15-4C5B-92B0-66D068882F1F}" type="datetimeFigureOut">
              <a:rPr lang="tr-TR" smtClean="0"/>
              <a:t>28.10.2018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027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1" r:id="rId1"/>
    <p:sldLayoutId id="2147484242" r:id="rId2"/>
    <p:sldLayoutId id="2147484243" r:id="rId3"/>
    <p:sldLayoutId id="2147484244" r:id="rId4"/>
    <p:sldLayoutId id="2147484245" r:id="rId5"/>
    <p:sldLayoutId id="2147484246" r:id="rId6"/>
    <p:sldLayoutId id="2147484247" r:id="rId7"/>
    <p:sldLayoutId id="2147484248" r:id="rId8"/>
    <p:sldLayoutId id="2147484249" r:id="rId9"/>
    <p:sldLayoutId id="2147484250" r:id="rId10"/>
    <p:sldLayoutId id="2147484251" r:id="rId11"/>
    <p:sldLayoutId id="2147484252" r:id="rId12"/>
    <p:sldLayoutId id="2147484253" r:id="rId13"/>
    <p:sldLayoutId id="2147484254" r:id="rId14"/>
    <p:sldLayoutId id="2147484255" r:id="rId15"/>
    <p:sldLayoutId id="2147484256" r:id="rId16"/>
    <p:sldLayoutId id="214748425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3.xml"/><Relationship Id="rId5" Type="http://schemas.openxmlformats.org/officeDocument/2006/relationships/slide" Target="slide1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E2DB6EAA-88B8-4109-A0D8-94BCA56CB905}"/>
              </a:ext>
            </a:extLst>
          </p:cNvPr>
          <p:cNvSpPr txBox="1"/>
          <p:nvPr/>
        </p:nvSpPr>
        <p:spPr>
          <a:xfrm>
            <a:off x="1374292" y="2924944"/>
            <a:ext cx="49979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dirty="0">
                <a:latin typeface="Comic Sans MS" panose="030F0702030302020204" pitchFamily="66" charset="0"/>
                <a:ea typeface="Cutie Patootie Hollow" panose="02000603000000000000" pitchFamily="2" charset="0"/>
              </a:rPr>
              <a:t>FRIENDS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394EA69-9DA8-42DC-86FE-5E3978C8C4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983" y="4509120"/>
            <a:ext cx="2487030" cy="2132434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1A675C27-C728-478A-A813-CC6559B518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210" y="0"/>
            <a:ext cx="3140967" cy="3140967"/>
          </a:xfrm>
          <a:prstGeom prst="rect">
            <a:avLst/>
          </a:prstGeom>
        </p:spPr>
      </p:pic>
      <p:sp>
        <p:nvSpPr>
          <p:cNvPr id="9" name="Akış Çizelgesi: Öteki İşlem 8">
            <a:hlinkClick r:id="rId4" action="ppaction://hlinksldjump"/>
            <a:extLst>
              <a:ext uri="{FF2B5EF4-FFF2-40B4-BE49-F238E27FC236}">
                <a16:creationId xmlns:a16="http://schemas.microsoft.com/office/drawing/2014/main" id="{8C957311-A480-4616-BB8B-9A9EE0C088DC}"/>
              </a:ext>
            </a:extLst>
          </p:cNvPr>
          <p:cNvSpPr/>
          <p:nvPr/>
        </p:nvSpPr>
        <p:spPr>
          <a:xfrm>
            <a:off x="3455876" y="4509120"/>
            <a:ext cx="2232248" cy="122413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START</a:t>
            </a:r>
          </a:p>
        </p:txBody>
      </p:sp>
    </p:spTree>
    <p:extLst>
      <p:ext uri="{BB962C8B-B14F-4D97-AF65-F5344CB8AC3E}">
        <p14:creationId xmlns:p14="http://schemas.microsoft.com/office/powerpoint/2010/main" val="67376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: Yuvarlatılmış Köşeler 7">
            <a:hlinkClick r:id="rId2" action="ppaction://hlinksldjump"/>
            <a:extLst>
              <a:ext uri="{FF2B5EF4-FFF2-40B4-BE49-F238E27FC236}">
                <a16:creationId xmlns:a16="http://schemas.microsoft.com/office/drawing/2014/main" id="{299E27AF-7592-4544-89ED-71C4327691C5}"/>
              </a:ext>
            </a:extLst>
          </p:cNvPr>
          <p:cNvSpPr/>
          <p:nvPr/>
        </p:nvSpPr>
        <p:spPr>
          <a:xfrm>
            <a:off x="2267744" y="3933056"/>
            <a:ext cx="2520280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What</a:t>
            </a:r>
            <a:r>
              <a:rPr lang="tr-TR" sz="3600" dirty="0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 is </a:t>
            </a:r>
            <a:r>
              <a:rPr lang="tr-TR" sz="36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that</a:t>
            </a:r>
            <a:r>
              <a:rPr lang="tr-TR" sz="3600" dirty="0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?</a:t>
            </a:r>
          </a:p>
        </p:txBody>
      </p:sp>
      <p:sp>
        <p:nvSpPr>
          <p:cNvPr id="9" name="Dikdörtgen: Yuvarlatılmış Köşeler 8">
            <a:hlinkClick r:id="rId2" action="ppaction://hlinksldjump"/>
            <a:extLst>
              <a:ext uri="{FF2B5EF4-FFF2-40B4-BE49-F238E27FC236}">
                <a16:creationId xmlns:a16="http://schemas.microsoft.com/office/drawing/2014/main" id="{0FCD76E0-6B91-4FFB-B795-B7C4F6CB0DA2}"/>
              </a:ext>
            </a:extLst>
          </p:cNvPr>
          <p:cNvSpPr/>
          <p:nvPr/>
        </p:nvSpPr>
        <p:spPr>
          <a:xfrm>
            <a:off x="6109486" y="3933056"/>
            <a:ext cx="2520280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What</a:t>
            </a:r>
            <a:r>
              <a:rPr lang="tr-TR" sz="3600" dirty="0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 is </a:t>
            </a:r>
            <a:r>
              <a:rPr lang="tr-TR" sz="36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this</a:t>
            </a:r>
            <a:r>
              <a:rPr lang="tr-TR" sz="3600" dirty="0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?</a:t>
            </a:r>
          </a:p>
        </p:txBody>
      </p:sp>
      <p:sp>
        <p:nvSpPr>
          <p:cNvPr id="10" name="Dikdörtgen: Yuvarlatılmış Köşeler 9">
            <a:hlinkClick r:id="rId3" action="ppaction://hlinksldjump"/>
            <a:extLst>
              <a:ext uri="{FF2B5EF4-FFF2-40B4-BE49-F238E27FC236}">
                <a16:creationId xmlns:a16="http://schemas.microsoft.com/office/drawing/2014/main" id="{CF4793FF-BF5A-4374-B7FE-66626117977D}"/>
              </a:ext>
            </a:extLst>
          </p:cNvPr>
          <p:cNvSpPr/>
          <p:nvPr/>
        </p:nvSpPr>
        <p:spPr>
          <a:xfrm>
            <a:off x="6141890" y="5445224"/>
            <a:ext cx="2520280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What</a:t>
            </a:r>
            <a:r>
              <a:rPr lang="tr-TR" sz="3200" dirty="0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 is </a:t>
            </a:r>
            <a:r>
              <a:rPr lang="tr-TR" sz="32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your</a:t>
            </a:r>
            <a:r>
              <a:rPr lang="tr-TR" sz="3200" dirty="0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 name?</a:t>
            </a:r>
          </a:p>
        </p:txBody>
      </p:sp>
      <p:sp>
        <p:nvSpPr>
          <p:cNvPr id="11" name="Dikdörtgen: Yuvarlatılmış Köşeler 10">
            <a:hlinkClick r:id="rId2" action="ppaction://hlinksldjump"/>
            <a:extLst>
              <a:ext uri="{FF2B5EF4-FFF2-40B4-BE49-F238E27FC236}">
                <a16:creationId xmlns:a16="http://schemas.microsoft.com/office/drawing/2014/main" id="{7BD93903-E871-4707-B038-6DE311F779D3}"/>
              </a:ext>
            </a:extLst>
          </p:cNvPr>
          <p:cNvSpPr/>
          <p:nvPr/>
        </p:nvSpPr>
        <p:spPr>
          <a:xfrm>
            <a:off x="2267744" y="5479874"/>
            <a:ext cx="2520280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How </a:t>
            </a:r>
            <a:r>
              <a:rPr lang="tr-TR" sz="36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are</a:t>
            </a:r>
            <a:r>
              <a:rPr lang="tr-TR" sz="3600" dirty="0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 </a:t>
            </a:r>
            <a:r>
              <a:rPr lang="tr-TR" sz="36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you</a:t>
            </a:r>
            <a:r>
              <a:rPr lang="tr-TR" sz="3600" dirty="0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?</a:t>
            </a: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F26B1EAD-228A-4519-95AA-62F6F91C41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280" y="17645"/>
            <a:ext cx="1062070" cy="1062070"/>
          </a:xfrm>
          <a:prstGeom prst="rect">
            <a:avLst/>
          </a:prstGeom>
        </p:spPr>
      </p:pic>
      <p:sp>
        <p:nvSpPr>
          <p:cNvPr id="13" name="Dikdörtgen 12">
            <a:extLst>
              <a:ext uri="{FF2B5EF4-FFF2-40B4-BE49-F238E27FC236}">
                <a16:creationId xmlns:a16="http://schemas.microsoft.com/office/drawing/2014/main" id="{6EE0CEFD-1EB7-42F5-8E99-D7E6CC15C079}"/>
              </a:ext>
            </a:extLst>
          </p:cNvPr>
          <p:cNvSpPr/>
          <p:nvPr/>
        </p:nvSpPr>
        <p:spPr>
          <a:xfrm>
            <a:off x="1162103" y="263195"/>
            <a:ext cx="4972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182E515C-5FD0-4199-906D-66C593118004}"/>
              </a:ext>
            </a:extLst>
          </p:cNvPr>
          <p:cNvSpPr txBox="1"/>
          <p:nvPr/>
        </p:nvSpPr>
        <p:spPr>
          <a:xfrm>
            <a:off x="971600" y="971081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>
                <a:latin typeface="Comic Sans MS" panose="030F0702030302020204" pitchFamily="66" charset="0"/>
                <a:ea typeface="Cutie Patootie Skinny" panose="02000603000000000000" pitchFamily="2" charset="0"/>
              </a:rPr>
              <a:t>Adını öğrenmek istediğimiz birine ne sorabiliriz?.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8886EF3-6D76-4972-B463-0AD1B1E6BE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0210" y="2387116"/>
            <a:ext cx="1352227" cy="137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78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: Yuvarlatılmış Köşeler 7">
            <a:hlinkClick r:id="rId2" action="ppaction://hlinksldjump"/>
            <a:extLst>
              <a:ext uri="{FF2B5EF4-FFF2-40B4-BE49-F238E27FC236}">
                <a16:creationId xmlns:a16="http://schemas.microsoft.com/office/drawing/2014/main" id="{299E27AF-7592-4544-89ED-71C4327691C5}"/>
              </a:ext>
            </a:extLst>
          </p:cNvPr>
          <p:cNvSpPr/>
          <p:nvPr/>
        </p:nvSpPr>
        <p:spPr>
          <a:xfrm>
            <a:off x="2267744" y="3933056"/>
            <a:ext cx="2520280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I’m </a:t>
            </a:r>
            <a:r>
              <a:rPr lang="tr-TR" sz="36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okay</a:t>
            </a:r>
            <a:endParaRPr lang="tr-TR" sz="3600" dirty="0">
              <a:solidFill>
                <a:schemeClr val="tx1"/>
              </a:solidFill>
              <a:latin typeface="Comic Sans MS" panose="030F0702030302020204" pitchFamily="66" charset="0"/>
              <a:ea typeface="Cutie Patootie Skinny" panose="02000603000000000000" pitchFamily="2" charset="0"/>
            </a:endParaRPr>
          </a:p>
        </p:txBody>
      </p:sp>
      <p:sp>
        <p:nvSpPr>
          <p:cNvPr id="9" name="Dikdörtgen: Yuvarlatılmış Köşeler 8">
            <a:hlinkClick r:id="rId2" action="ppaction://hlinksldjump"/>
            <a:extLst>
              <a:ext uri="{FF2B5EF4-FFF2-40B4-BE49-F238E27FC236}">
                <a16:creationId xmlns:a16="http://schemas.microsoft.com/office/drawing/2014/main" id="{0FCD76E0-6B91-4FFB-B795-B7C4F6CB0DA2}"/>
              </a:ext>
            </a:extLst>
          </p:cNvPr>
          <p:cNvSpPr/>
          <p:nvPr/>
        </p:nvSpPr>
        <p:spPr>
          <a:xfrm>
            <a:off x="6109486" y="3933056"/>
            <a:ext cx="2520280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I’m </a:t>
            </a:r>
            <a:r>
              <a:rPr lang="tr-TR" sz="36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great</a:t>
            </a:r>
            <a:endParaRPr lang="tr-TR" sz="3600" dirty="0">
              <a:solidFill>
                <a:schemeClr val="tx1"/>
              </a:solidFill>
              <a:latin typeface="Comic Sans MS" panose="030F0702030302020204" pitchFamily="66" charset="0"/>
              <a:ea typeface="Cutie Patootie Skinny" panose="02000603000000000000" pitchFamily="2" charset="0"/>
            </a:endParaRPr>
          </a:p>
        </p:txBody>
      </p:sp>
      <p:sp>
        <p:nvSpPr>
          <p:cNvPr id="10" name="Dikdörtgen: Yuvarlatılmış Köşeler 9">
            <a:hlinkClick r:id="rId3" action="ppaction://hlinksldjump"/>
            <a:extLst>
              <a:ext uri="{FF2B5EF4-FFF2-40B4-BE49-F238E27FC236}">
                <a16:creationId xmlns:a16="http://schemas.microsoft.com/office/drawing/2014/main" id="{CF4793FF-BF5A-4374-B7FE-66626117977D}"/>
              </a:ext>
            </a:extLst>
          </p:cNvPr>
          <p:cNvSpPr/>
          <p:nvPr/>
        </p:nvSpPr>
        <p:spPr>
          <a:xfrm>
            <a:off x="6141890" y="5445224"/>
            <a:ext cx="2520280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I’m </a:t>
            </a:r>
            <a:r>
              <a:rPr lang="tr-TR" sz="36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Minnie</a:t>
            </a:r>
            <a:r>
              <a:rPr lang="tr-TR" sz="3600" dirty="0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 Mouse</a:t>
            </a:r>
          </a:p>
        </p:txBody>
      </p:sp>
      <p:sp>
        <p:nvSpPr>
          <p:cNvPr id="11" name="Dikdörtgen: Yuvarlatılmış Köşeler 10">
            <a:hlinkClick r:id="rId2" action="ppaction://hlinksldjump"/>
            <a:extLst>
              <a:ext uri="{FF2B5EF4-FFF2-40B4-BE49-F238E27FC236}">
                <a16:creationId xmlns:a16="http://schemas.microsoft.com/office/drawing/2014/main" id="{7BD93903-E871-4707-B038-6DE311F779D3}"/>
              </a:ext>
            </a:extLst>
          </p:cNvPr>
          <p:cNvSpPr/>
          <p:nvPr/>
        </p:nvSpPr>
        <p:spPr>
          <a:xfrm>
            <a:off x="2267744" y="5479874"/>
            <a:ext cx="2520280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I’m </a:t>
            </a:r>
            <a:r>
              <a:rPr lang="tr-TR" sz="36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fine</a:t>
            </a:r>
            <a:endParaRPr lang="tr-TR" sz="3600" dirty="0">
              <a:solidFill>
                <a:schemeClr val="tx1"/>
              </a:solidFill>
              <a:latin typeface="Comic Sans MS" panose="030F0702030302020204" pitchFamily="66" charset="0"/>
              <a:ea typeface="Cutie Patootie Skinny" panose="02000603000000000000" pitchFamily="2" charset="0"/>
            </a:endParaRP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F26B1EAD-228A-4519-95AA-62F6F91C41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280" y="17645"/>
            <a:ext cx="1062070" cy="1062070"/>
          </a:xfrm>
          <a:prstGeom prst="rect">
            <a:avLst/>
          </a:prstGeom>
        </p:spPr>
      </p:pic>
      <p:sp>
        <p:nvSpPr>
          <p:cNvPr id="13" name="Dikdörtgen 12">
            <a:extLst>
              <a:ext uri="{FF2B5EF4-FFF2-40B4-BE49-F238E27FC236}">
                <a16:creationId xmlns:a16="http://schemas.microsoft.com/office/drawing/2014/main" id="{6EE0CEFD-1EB7-42F5-8E99-D7E6CC15C079}"/>
              </a:ext>
            </a:extLst>
          </p:cNvPr>
          <p:cNvSpPr/>
          <p:nvPr/>
        </p:nvSpPr>
        <p:spPr>
          <a:xfrm>
            <a:off x="1124189" y="1124744"/>
            <a:ext cx="80983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omic Sans MS" panose="030F0702030302020204" pitchFamily="66" charset="0"/>
              </a:rPr>
              <a:t>10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068161E-B862-4981-8707-633BE61FAF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298" y="1142231"/>
            <a:ext cx="3220173" cy="2358777"/>
          </a:xfrm>
          <a:prstGeom prst="rect">
            <a:avLst/>
          </a:prstGeom>
        </p:spPr>
      </p:pic>
      <p:sp>
        <p:nvSpPr>
          <p:cNvPr id="4" name="Düşünce Balonu: Bulut 3">
            <a:extLst>
              <a:ext uri="{FF2B5EF4-FFF2-40B4-BE49-F238E27FC236}">
                <a16:creationId xmlns:a16="http://schemas.microsoft.com/office/drawing/2014/main" id="{53E56364-F95D-4E7D-9B1F-A8B73EFC5435}"/>
              </a:ext>
            </a:extLst>
          </p:cNvPr>
          <p:cNvSpPr/>
          <p:nvPr/>
        </p:nvSpPr>
        <p:spPr>
          <a:xfrm>
            <a:off x="1835696" y="836712"/>
            <a:ext cx="2952328" cy="2232248"/>
          </a:xfrm>
          <a:prstGeom prst="cloudCallout">
            <a:avLst>
              <a:gd name="adj1" fmla="val 77356"/>
              <a:gd name="adj2" fmla="val 1543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>
                <a:latin typeface="Comic Sans MS" panose="030F0702030302020204" pitchFamily="66" charset="0"/>
                <a:ea typeface="Cutie Patootie Skinny" panose="02000603000000000000" pitchFamily="2" charset="0"/>
              </a:rPr>
              <a:t>How </a:t>
            </a:r>
            <a:r>
              <a:rPr lang="tr-TR" sz="3600" dirty="0" err="1">
                <a:latin typeface="Comic Sans MS" panose="030F0702030302020204" pitchFamily="66" charset="0"/>
                <a:ea typeface="Cutie Patootie Skinny" panose="02000603000000000000" pitchFamily="2" charset="0"/>
              </a:rPr>
              <a:t>are</a:t>
            </a:r>
            <a:r>
              <a:rPr lang="tr-TR" sz="3600" dirty="0">
                <a:latin typeface="Comic Sans MS" panose="030F0702030302020204" pitchFamily="66" charset="0"/>
                <a:ea typeface="Cutie Patootie Skinny" panose="02000603000000000000" pitchFamily="2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  <a:ea typeface="Cutie Patootie Skinny" panose="02000603000000000000" pitchFamily="2" charset="0"/>
              </a:rPr>
              <a:t>you</a:t>
            </a:r>
            <a:r>
              <a:rPr lang="tr-TR" sz="3600" dirty="0">
                <a:latin typeface="Comic Sans MS" panose="030F0702030302020204" pitchFamily="66" charset="0"/>
                <a:ea typeface="Cutie Patootie Skinny" panose="02000603000000000000" pitchFamily="2" charset="0"/>
              </a:rPr>
              <a:t>?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F0BCF2B9-27E4-4A1D-A85A-3E17BD996726}"/>
              </a:ext>
            </a:extLst>
          </p:cNvPr>
          <p:cNvSpPr txBox="1"/>
          <p:nvPr/>
        </p:nvSpPr>
        <p:spPr>
          <a:xfrm>
            <a:off x="782766" y="3271136"/>
            <a:ext cx="5274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latin typeface="Comic Sans MS" panose="030F0702030302020204" pitchFamily="66" charset="0"/>
                <a:ea typeface="Cutie Patootie Skinny" panose="02000603000000000000" pitchFamily="2" charset="0"/>
              </a:rPr>
              <a:t>Hangi cevap bu soruya uygun değildir?</a:t>
            </a:r>
          </a:p>
        </p:txBody>
      </p:sp>
    </p:spTree>
    <p:extLst>
      <p:ext uri="{BB962C8B-B14F-4D97-AF65-F5344CB8AC3E}">
        <p14:creationId xmlns:p14="http://schemas.microsoft.com/office/powerpoint/2010/main" val="395985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: Yuvarlatılmış Köşeler 7">
            <a:hlinkClick r:id="rId2" action="ppaction://hlinksldjump"/>
            <a:extLst>
              <a:ext uri="{FF2B5EF4-FFF2-40B4-BE49-F238E27FC236}">
                <a16:creationId xmlns:a16="http://schemas.microsoft.com/office/drawing/2014/main" id="{299E27AF-7592-4544-89ED-71C4327691C5}"/>
              </a:ext>
            </a:extLst>
          </p:cNvPr>
          <p:cNvSpPr/>
          <p:nvPr/>
        </p:nvSpPr>
        <p:spPr>
          <a:xfrm>
            <a:off x="2267744" y="3933056"/>
            <a:ext cx="2520280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How </a:t>
            </a:r>
            <a:r>
              <a:rPr lang="tr-TR" sz="36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are</a:t>
            </a:r>
            <a:r>
              <a:rPr lang="tr-TR" sz="3600" dirty="0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 </a:t>
            </a:r>
            <a:r>
              <a:rPr lang="tr-TR" sz="36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you</a:t>
            </a:r>
            <a:r>
              <a:rPr lang="tr-TR" sz="3600" dirty="0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?</a:t>
            </a:r>
          </a:p>
        </p:txBody>
      </p:sp>
      <p:sp>
        <p:nvSpPr>
          <p:cNvPr id="9" name="Dikdörtgen: Yuvarlatılmış Köşeler 8">
            <a:hlinkClick r:id="rId3" action="ppaction://hlinksldjump"/>
            <a:extLst>
              <a:ext uri="{FF2B5EF4-FFF2-40B4-BE49-F238E27FC236}">
                <a16:creationId xmlns:a16="http://schemas.microsoft.com/office/drawing/2014/main" id="{0FCD76E0-6B91-4FFB-B795-B7C4F6CB0DA2}"/>
              </a:ext>
            </a:extLst>
          </p:cNvPr>
          <p:cNvSpPr/>
          <p:nvPr/>
        </p:nvSpPr>
        <p:spPr>
          <a:xfrm>
            <a:off x="6109486" y="3933056"/>
            <a:ext cx="2520280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What</a:t>
            </a:r>
            <a:r>
              <a:rPr lang="tr-TR" sz="3600" dirty="0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 is </a:t>
            </a:r>
            <a:r>
              <a:rPr lang="tr-TR" sz="36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that</a:t>
            </a:r>
            <a:r>
              <a:rPr lang="tr-TR" sz="3600" dirty="0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?</a:t>
            </a:r>
          </a:p>
        </p:txBody>
      </p:sp>
      <p:sp>
        <p:nvSpPr>
          <p:cNvPr id="10" name="Dikdörtgen: Yuvarlatılmış Köşeler 9">
            <a:hlinkClick r:id="rId3" action="ppaction://hlinksldjump"/>
            <a:extLst>
              <a:ext uri="{FF2B5EF4-FFF2-40B4-BE49-F238E27FC236}">
                <a16:creationId xmlns:a16="http://schemas.microsoft.com/office/drawing/2014/main" id="{CF4793FF-BF5A-4374-B7FE-66626117977D}"/>
              </a:ext>
            </a:extLst>
          </p:cNvPr>
          <p:cNvSpPr/>
          <p:nvPr/>
        </p:nvSpPr>
        <p:spPr>
          <a:xfrm>
            <a:off x="6141890" y="5445224"/>
            <a:ext cx="2520280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What</a:t>
            </a:r>
            <a:r>
              <a:rPr lang="tr-TR" sz="2800" dirty="0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 is </a:t>
            </a:r>
            <a:r>
              <a:rPr lang="tr-TR" sz="28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your</a:t>
            </a:r>
            <a:r>
              <a:rPr lang="tr-TR" sz="2800" dirty="0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 name?</a:t>
            </a:r>
          </a:p>
        </p:txBody>
      </p:sp>
      <p:sp>
        <p:nvSpPr>
          <p:cNvPr id="11" name="Dikdörtgen: Yuvarlatılmış Köşeler 10">
            <a:hlinkClick r:id="rId3" action="ppaction://hlinksldjump"/>
            <a:extLst>
              <a:ext uri="{FF2B5EF4-FFF2-40B4-BE49-F238E27FC236}">
                <a16:creationId xmlns:a16="http://schemas.microsoft.com/office/drawing/2014/main" id="{7BD93903-E871-4707-B038-6DE311F779D3}"/>
              </a:ext>
            </a:extLst>
          </p:cNvPr>
          <p:cNvSpPr/>
          <p:nvPr/>
        </p:nvSpPr>
        <p:spPr>
          <a:xfrm>
            <a:off x="2267744" y="5479874"/>
            <a:ext cx="2520280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What</a:t>
            </a:r>
            <a:r>
              <a:rPr lang="tr-TR" sz="3600" dirty="0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 is </a:t>
            </a:r>
            <a:r>
              <a:rPr lang="tr-TR" sz="36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this</a:t>
            </a:r>
            <a:r>
              <a:rPr lang="tr-TR" sz="3600" dirty="0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?</a:t>
            </a: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F26B1EAD-228A-4519-95AA-62F6F91C41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280" y="17645"/>
            <a:ext cx="1062070" cy="1062070"/>
          </a:xfrm>
          <a:prstGeom prst="rect">
            <a:avLst/>
          </a:prstGeom>
        </p:spPr>
      </p:pic>
      <p:sp>
        <p:nvSpPr>
          <p:cNvPr id="13" name="Dikdörtgen 12">
            <a:extLst>
              <a:ext uri="{FF2B5EF4-FFF2-40B4-BE49-F238E27FC236}">
                <a16:creationId xmlns:a16="http://schemas.microsoft.com/office/drawing/2014/main" id="{6EE0CEFD-1EB7-42F5-8E99-D7E6CC15C079}"/>
              </a:ext>
            </a:extLst>
          </p:cNvPr>
          <p:cNvSpPr/>
          <p:nvPr/>
        </p:nvSpPr>
        <p:spPr>
          <a:xfrm>
            <a:off x="1100562" y="1064930"/>
            <a:ext cx="8066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F0BCF2B9-27E4-4A1D-A85A-3E17BD996726}"/>
              </a:ext>
            </a:extLst>
          </p:cNvPr>
          <p:cNvSpPr txBox="1"/>
          <p:nvPr/>
        </p:nvSpPr>
        <p:spPr>
          <a:xfrm>
            <a:off x="1907194" y="921471"/>
            <a:ext cx="54624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latin typeface="Comic Sans MS" panose="030F0702030302020204" pitchFamily="66" charset="0"/>
                <a:ea typeface="Cutie Patootie Skinny" panose="02000603000000000000" pitchFamily="2" charset="0"/>
              </a:rPr>
              <a:t>Birinin nasıl olduğunu öğrenmek için hangi soruyu sorarız?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0C9882E7-E05E-47C0-B077-798CB618E7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000" y="1097657"/>
            <a:ext cx="17430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04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: Yuvarlatılmış Köşeler 7">
            <a:hlinkClick r:id="rId2" action="ppaction://hlinksldjump"/>
            <a:extLst>
              <a:ext uri="{FF2B5EF4-FFF2-40B4-BE49-F238E27FC236}">
                <a16:creationId xmlns:a16="http://schemas.microsoft.com/office/drawing/2014/main" id="{299E27AF-7592-4544-89ED-71C4327691C5}"/>
              </a:ext>
            </a:extLst>
          </p:cNvPr>
          <p:cNvSpPr/>
          <p:nvPr/>
        </p:nvSpPr>
        <p:spPr>
          <a:xfrm>
            <a:off x="2267744" y="3933056"/>
            <a:ext cx="2520280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Good</a:t>
            </a:r>
            <a:r>
              <a:rPr lang="tr-TR" sz="3600" dirty="0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 </a:t>
            </a:r>
            <a:r>
              <a:rPr lang="tr-TR" sz="36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afternoon</a:t>
            </a:r>
            <a:endParaRPr lang="tr-TR" sz="3600" dirty="0">
              <a:solidFill>
                <a:schemeClr val="tx1"/>
              </a:solidFill>
              <a:latin typeface="Comic Sans MS" panose="030F0702030302020204" pitchFamily="66" charset="0"/>
              <a:ea typeface="Cutie Patootie Skinny" panose="02000603000000000000" pitchFamily="2" charset="0"/>
            </a:endParaRPr>
          </a:p>
        </p:txBody>
      </p:sp>
      <p:sp>
        <p:nvSpPr>
          <p:cNvPr id="9" name="Dikdörtgen: Yuvarlatılmış Köşeler 8">
            <a:hlinkClick r:id="rId2" action="ppaction://hlinksldjump"/>
            <a:extLst>
              <a:ext uri="{FF2B5EF4-FFF2-40B4-BE49-F238E27FC236}">
                <a16:creationId xmlns:a16="http://schemas.microsoft.com/office/drawing/2014/main" id="{0FCD76E0-6B91-4FFB-B795-B7C4F6CB0DA2}"/>
              </a:ext>
            </a:extLst>
          </p:cNvPr>
          <p:cNvSpPr/>
          <p:nvPr/>
        </p:nvSpPr>
        <p:spPr>
          <a:xfrm>
            <a:off x="6109486" y="3933056"/>
            <a:ext cx="2520280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Good</a:t>
            </a:r>
            <a:r>
              <a:rPr lang="tr-TR" sz="3600" dirty="0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 </a:t>
            </a:r>
            <a:r>
              <a:rPr lang="tr-TR" sz="36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bye</a:t>
            </a:r>
            <a:endParaRPr lang="tr-TR" sz="3600" dirty="0">
              <a:solidFill>
                <a:schemeClr val="tx1"/>
              </a:solidFill>
              <a:latin typeface="Comic Sans MS" panose="030F0702030302020204" pitchFamily="66" charset="0"/>
              <a:ea typeface="Cutie Patootie Skinny" panose="02000603000000000000" pitchFamily="2" charset="0"/>
            </a:endParaRPr>
          </a:p>
        </p:txBody>
      </p:sp>
      <p:sp>
        <p:nvSpPr>
          <p:cNvPr id="10" name="Dikdörtgen: Yuvarlatılmış Köşeler 9">
            <a:hlinkClick r:id="rId2" action="ppaction://hlinksldjump"/>
            <a:extLst>
              <a:ext uri="{FF2B5EF4-FFF2-40B4-BE49-F238E27FC236}">
                <a16:creationId xmlns:a16="http://schemas.microsoft.com/office/drawing/2014/main" id="{CF4793FF-BF5A-4374-B7FE-66626117977D}"/>
              </a:ext>
            </a:extLst>
          </p:cNvPr>
          <p:cNvSpPr/>
          <p:nvPr/>
        </p:nvSpPr>
        <p:spPr>
          <a:xfrm>
            <a:off x="6141890" y="5445224"/>
            <a:ext cx="2520280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Good</a:t>
            </a:r>
            <a:r>
              <a:rPr lang="tr-TR" sz="3600" dirty="0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 </a:t>
            </a:r>
            <a:r>
              <a:rPr lang="tr-TR" sz="36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evening</a:t>
            </a:r>
            <a:endParaRPr lang="tr-TR" sz="3600" dirty="0">
              <a:solidFill>
                <a:schemeClr val="tx1"/>
              </a:solidFill>
              <a:latin typeface="Comic Sans MS" panose="030F0702030302020204" pitchFamily="66" charset="0"/>
              <a:ea typeface="Cutie Patootie Skinny" panose="02000603000000000000" pitchFamily="2" charset="0"/>
            </a:endParaRPr>
          </a:p>
        </p:txBody>
      </p:sp>
      <p:sp>
        <p:nvSpPr>
          <p:cNvPr id="11" name="Dikdörtgen: Yuvarlatılmış Köşeler 10">
            <a:hlinkClick r:id="rId3" action="ppaction://hlinksldjump"/>
            <a:extLst>
              <a:ext uri="{FF2B5EF4-FFF2-40B4-BE49-F238E27FC236}">
                <a16:creationId xmlns:a16="http://schemas.microsoft.com/office/drawing/2014/main" id="{7BD93903-E871-4707-B038-6DE311F779D3}"/>
              </a:ext>
            </a:extLst>
          </p:cNvPr>
          <p:cNvSpPr/>
          <p:nvPr/>
        </p:nvSpPr>
        <p:spPr>
          <a:xfrm>
            <a:off x="2267744" y="5479874"/>
            <a:ext cx="2520280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Good</a:t>
            </a:r>
            <a:r>
              <a:rPr lang="tr-TR" sz="3600" dirty="0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 </a:t>
            </a:r>
            <a:r>
              <a:rPr lang="tr-TR" sz="36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morning</a:t>
            </a:r>
            <a:endParaRPr lang="tr-TR" sz="3600" dirty="0">
              <a:solidFill>
                <a:schemeClr val="tx1"/>
              </a:solidFill>
              <a:latin typeface="Comic Sans MS" panose="030F0702030302020204" pitchFamily="66" charset="0"/>
              <a:ea typeface="Cutie Patootie Skinny" panose="02000603000000000000" pitchFamily="2" charset="0"/>
            </a:endParaRP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F26B1EAD-228A-4519-95AA-62F6F91C41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280" y="17645"/>
            <a:ext cx="1062070" cy="1062070"/>
          </a:xfrm>
          <a:prstGeom prst="rect">
            <a:avLst/>
          </a:prstGeom>
        </p:spPr>
      </p:pic>
      <p:sp>
        <p:nvSpPr>
          <p:cNvPr id="13" name="Dikdörtgen 12">
            <a:extLst>
              <a:ext uri="{FF2B5EF4-FFF2-40B4-BE49-F238E27FC236}">
                <a16:creationId xmlns:a16="http://schemas.microsoft.com/office/drawing/2014/main" id="{6EE0CEFD-1EB7-42F5-8E99-D7E6CC15C079}"/>
              </a:ext>
            </a:extLst>
          </p:cNvPr>
          <p:cNvSpPr/>
          <p:nvPr/>
        </p:nvSpPr>
        <p:spPr>
          <a:xfrm>
            <a:off x="1124189" y="1124744"/>
            <a:ext cx="80983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F0BCF2B9-27E4-4A1D-A85A-3E17BD996726}"/>
              </a:ext>
            </a:extLst>
          </p:cNvPr>
          <p:cNvSpPr txBox="1"/>
          <p:nvPr/>
        </p:nvSpPr>
        <p:spPr>
          <a:xfrm>
            <a:off x="1125792" y="1832630"/>
            <a:ext cx="78794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dirty="0">
                <a:latin typeface="Comic Sans MS" panose="030F0702030302020204" pitchFamily="66" charset="0"/>
                <a:ea typeface="Cutie Patootie Skinny" panose="02000603000000000000" pitchFamily="2" charset="0"/>
              </a:rPr>
              <a:t>Sabah karşılaştığımız birine nasıl selam veririz?</a:t>
            </a:r>
          </a:p>
        </p:txBody>
      </p:sp>
    </p:spTree>
    <p:extLst>
      <p:ext uri="{BB962C8B-B14F-4D97-AF65-F5344CB8AC3E}">
        <p14:creationId xmlns:p14="http://schemas.microsoft.com/office/powerpoint/2010/main" val="326717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: Yuvarlatılmış Köşeler 7">
            <a:hlinkClick r:id="rId2" action="ppaction://hlinksldjump"/>
            <a:extLst>
              <a:ext uri="{FF2B5EF4-FFF2-40B4-BE49-F238E27FC236}">
                <a16:creationId xmlns:a16="http://schemas.microsoft.com/office/drawing/2014/main" id="{299E27AF-7592-4544-89ED-71C4327691C5}"/>
              </a:ext>
            </a:extLst>
          </p:cNvPr>
          <p:cNvSpPr/>
          <p:nvPr/>
        </p:nvSpPr>
        <p:spPr>
          <a:xfrm>
            <a:off x="2267744" y="3933056"/>
            <a:ext cx="2520280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Good</a:t>
            </a:r>
            <a:r>
              <a:rPr lang="tr-TR" sz="3600" dirty="0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 </a:t>
            </a:r>
            <a:r>
              <a:rPr lang="tr-TR" sz="36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night</a:t>
            </a:r>
            <a:endParaRPr lang="tr-TR" sz="3600" dirty="0">
              <a:solidFill>
                <a:schemeClr val="tx1"/>
              </a:solidFill>
              <a:latin typeface="Comic Sans MS" panose="030F0702030302020204" pitchFamily="66" charset="0"/>
              <a:ea typeface="Cutie Patootie Skinny" panose="02000603000000000000" pitchFamily="2" charset="0"/>
            </a:endParaRPr>
          </a:p>
        </p:txBody>
      </p:sp>
      <p:sp>
        <p:nvSpPr>
          <p:cNvPr id="9" name="Dikdörtgen: Yuvarlatılmış Köşeler 8">
            <a:hlinkClick r:id="rId2" action="ppaction://hlinksldjump"/>
            <a:extLst>
              <a:ext uri="{FF2B5EF4-FFF2-40B4-BE49-F238E27FC236}">
                <a16:creationId xmlns:a16="http://schemas.microsoft.com/office/drawing/2014/main" id="{0FCD76E0-6B91-4FFB-B795-B7C4F6CB0DA2}"/>
              </a:ext>
            </a:extLst>
          </p:cNvPr>
          <p:cNvSpPr/>
          <p:nvPr/>
        </p:nvSpPr>
        <p:spPr>
          <a:xfrm>
            <a:off x="6109486" y="3933056"/>
            <a:ext cx="2520280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Good</a:t>
            </a:r>
            <a:r>
              <a:rPr lang="tr-TR" sz="3600" dirty="0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 </a:t>
            </a:r>
            <a:r>
              <a:rPr lang="tr-TR" sz="36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morning</a:t>
            </a:r>
            <a:endParaRPr lang="tr-TR" sz="3600" dirty="0">
              <a:solidFill>
                <a:schemeClr val="tx1"/>
              </a:solidFill>
              <a:latin typeface="Comic Sans MS" panose="030F0702030302020204" pitchFamily="66" charset="0"/>
              <a:ea typeface="Cutie Patootie Skinny" panose="02000603000000000000" pitchFamily="2" charset="0"/>
            </a:endParaRPr>
          </a:p>
        </p:txBody>
      </p:sp>
      <p:sp>
        <p:nvSpPr>
          <p:cNvPr id="10" name="Dikdörtgen: Yuvarlatılmış Köşeler 9">
            <a:hlinkClick r:id="rId2" action="ppaction://hlinksldjump"/>
            <a:extLst>
              <a:ext uri="{FF2B5EF4-FFF2-40B4-BE49-F238E27FC236}">
                <a16:creationId xmlns:a16="http://schemas.microsoft.com/office/drawing/2014/main" id="{CF4793FF-BF5A-4374-B7FE-66626117977D}"/>
              </a:ext>
            </a:extLst>
          </p:cNvPr>
          <p:cNvSpPr/>
          <p:nvPr/>
        </p:nvSpPr>
        <p:spPr>
          <a:xfrm>
            <a:off x="6141890" y="5445224"/>
            <a:ext cx="2520280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Good afternoon</a:t>
            </a:r>
            <a:endParaRPr lang="tr-TR" sz="3600" dirty="0">
              <a:solidFill>
                <a:schemeClr val="tx1"/>
              </a:solidFill>
              <a:latin typeface="Comic Sans MS" panose="030F0702030302020204" pitchFamily="66" charset="0"/>
              <a:ea typeface="Cutie Patootie Skinny" panose="02000603000000000000" pitchFamily="2" charset="0"/>
            </a:endParaRPr>
          </a:p>
        </p:txBody>
      </p:sp>
      <p:sp>
        <p:nvSpPr>
          <p:cNvPr id="11" name="Dikdörtgen: Yuvarlatılmış Köşeler 10">
            <a:hlinkClick r:id="rId3" action="ppaction://hlinksldjump"/>
            <a:extLst>
              <a:ext uri="{FF2B5EF4-FFF2-40B4-BE49-F238E27FC236}">
                <a16:creationId xmlns:a16="http://schemas.microsoft.com/office/drawing/2014/main" id="{7BD93903-E871-4707-B038-6DE311F779D3}"/>
              </a:ext>
            </a:extLst>
          </p:cNvPr>
          <p:cNvSpPr/>
          <p:nvPr/>
        </p:nvSpPr>
        <p:spPr>
          <a:xfrm>
            <a:off x="2267744" y="5479874"/>
            <a:ext cx="2520280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Good evening</a:t>
            </a:r>
            <a:endParaRPr lang="tr-TR" sz="3600" dirty="0">
              <a:solidFill>
                <a:schemeClr val="tx1"/>
              </a:solidFill>
              <a:latin typeface="Comic Sans MS" panose="030F0702030302020204" pitchFamily="66" charset="0"/>
              <a:ea typeface="Cutie Patootie Skinny" panose="02000603000000000000" pitchFamily="2" charset="0"/>
            </a:endParaRP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F26B1EAD-228A-4519-95AA-62F6F91C41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280" y="17645"/>
            <a:ext cx="1062070" cy="1062070"/>
          </a:xfrm>
          <a:prstGeom prst="rect">
            <a:avLst/>
          </a:prstGeom>
        </p:spPr>
      </p:pic>
      <p:sp>
        <p:nvSpPr>
          <p:cNvPr id="13" name="Dikdörtgen 12">
            <a:extLst>
              <a:ext uri="{FF2B5EF4-FFF2-40B4-BE49-F238E27FC236}">
                <a16:creationId xmlns:a16="http://schemas.microsoft.com/office/drawing/2014/main" id="{6EE0CEFD-1EB7-42F5-8E99-D7E6CC15C079}"/>
              </a:ext>
            </a:extLst>
          </p:cNvPr>
          <p:cNvSpPr/>
          <p:nvPr/>
        </p:nvSpPr>
        <p:spPr>
          <a:xfrm>
            <a:off x="1124189" y="1124744"/>
            <a:ext cx="80983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13</a:t>
            </a:r>
            <a:endParaRPr lang="tr-TR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F0BCF2B9-27E4-4A1D-A85A-3E17BD996726}"/>
              </a:ext>
            </a:extLst>
          </p:cNvPr>
          <p:cNvSpPr txBox="1"/>
          <p:nvPr/>
        </p:nvSpPr>
        <p:spPr>
          <a:xfrm>
            <a:off x="1125792" y="1832630"/>
            <a:ext cx="78794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dirty="0">
                <a:latin typeface="Comic Sans MS" panose="030F0702030302020204" pitchFamily="66" charset="0"/>
                <a:ea typeface="Cutie Patootie Skinny" panose="02000603000000000000" pitchFamily="2" charset="0"/>
              </a:rPr>
              <a:t>Akşam karşılaştığımız birine nasıl selam veririz?</a:t>
            </a:r>
          </a:p>
        </p:txBody>
      </p:sp>
    </p:spTree>
    <p:extLst>
      <p:ext uri="{BB962C8B-B14F-4D97-AF65-F5344CB8AC3E}">
        <p14:creationId xmlns:p14="http://schemas.microsoft.com/office/powerpoint/2010/main" val="289353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: Yuvarlatılmış Köşeler 7">
            <a:hlinkClick r:id="rId2" action="ppaction://hlinksldjump"/>
            <a:extLst>
              <a:ext uri="{FF2B5EF4-FFF2-40B4-BE49-F238E27FC236}">
                <a16:creationId xmlns:a16="http://schemas.microsoft.com/office/drawing/2014/main" id="{299E27AF-7592-4544-89ED-71C4327691C5}"/>
              </a:ext>
            </a:extLst>
          </p:cNvPr>
          <p:cNvSpPr/>
          <p:nvPr/>
        </p:nvSpPr>
        <p:spPr>
          <a:xfrm>
            <a:off x="2267744" y="3933056"/>
            <a:ext cx="2520280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Good</a:t>
            </a:r>
            <a:r>
              <a:rPr lang="tr-TR" sz="3600" dirty="0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 </a:t>
            </a:r>
            <a:r>
              <a:rPr lang="tr-TR" sz="36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night</a:t>
            </a:r>
            <a:endParaRPr lang="tr-TR" sz="3600" dirty="0">
              <a:solidFill>
                <a:schemeClr val="tx1"/>
              </a:solidFill>
              <a:latin typeface="Comic Sans MS" panose="030F0702030302020204" pitchFamily="66" charset="0"/>
              <a:ea typeface="Cutie Patootie Skinny" panose="02000603000000000000" pitchFamily="2" charset="0"/>
            </a:endParaRPr>
          </a:p>
        </p:txBody>
      </p:sp>
      <p:sp>
        <p:nvSpPr>
          <p:cNvPr id="9" name="Dikdörtgen: Yuvarlatılmış Köşeler 8">
            <a:hlinkClick r:id="rId3" action="ppaction://hlinksldjump"/>
            <a:extLst>
              <a:ext uri="{FF2B5EF4-FFF2-40B4-BE49-F238E27FC236}">
                <a16:creationId xmlns:a16="http://schemas.microsoft.com/office/drawing/2014/main" id="{0FCD76E0-6B91-4FFB-B795-B7C4F6CB0DA2}"/>
              </a:ext>
            </a:extLst>
          </p:cNvPr>
          <p:cNvSpPr/>
          <p:nvPr/>
        </p:nvSpPr>
        <p:spPr>
          <a:xfrm>
            <a:off x="6109486" y="3933056"/>
            <a:ext cx="2520280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Good afternoon</a:t>
            </a:r>
            <a:endParaRPr lang="tr-TR" sz="3600" dirty="0">
              <a:solidFill>
                <a:schemeClr val="tx1"/>
              </a:solidFill>
              <a:latin typeface="Comic Sans MS" panose="030F0702030302020204" pitchFamily="66" charset="0"/>
              <a:ea typeface="Cutie Patootie Skinny" panose="02000603000000000000" pitchFamily="2" charset="0"/>
            </a:endParaRPr>
          </a:p>
        </p:txBody>
      </p:sp>
      <p:sp>
        <p:nvSpPr>
          <p:cNvPr id="10" name="Dikdörtgen: Yuvarlatılmış Köşeler 9">
            <a:hlinkClick r:id="rId3" action="ppaction://hlinksldjump"/>
            <a:extLst>
              <a:ext uri="{FF2B5EF4-FFF2-40B4-BE49-F238E27FC236}">
                <a16:creationId xmlns:a16="http://schemas.microsoft.com/office/drawing/2014/main" id="{CF4793FF-BF5A-4374-B7FE-66626117977D}"/>
              </a:ext>
            </a:extLst>
          </p:cNvPr>
          <p:cNvSpPr/>
          <p:nvPr/>
        </p:nvSpPr>
        <p:spPr>
          <a:xfrm>
            <a:off x="6141890" y="5445224"/>
            <a:ext cx="2520280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Good</a:t>
            </a:r>
            <a:r>
              <a:rPr lang="tr-TR" sz="3600" dirty="0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 </a:t>
            </a:r>
            <a:r>
              <a:rPr lang="tr-TR" sz="36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evening</a:t>
            </a:r>
            <a:endParaRPr lang="tr-TR" sz="3600" dirty="0">
              <a:solidFill>
                <a:schemeClr val="tx1"/>
              </a:solidFill>
              <a:latin typeface="Comic Sans MS" panose="030F0702030302020204" pitchFamily="66" charset="0"/>
              <a:ea typeface="Cutie Patootie Skinny" panose="02000603000000000000" pitchFamily="2" charset="0"/>
            </a:endParaRPr>
          </a:p>
        </p:txBody>
      </p:sp>
      <p:sp>
        <p:nvSpPr>
          <p:cNvPr id="11" name="Dikdörtgen: Yuvarlatılmış Köşeler 10">
            <a:hlinkClick r:id="rId3" action="ppaction://hlinksldjump"/>
            <a:extLst>
              <a:ext uri="{FF2B5EF4-FFF2-40B4-BE49-F238E27FC236}">
                <a16:creationId xmlns:a16="http://schemas.microsoft.com/office/drawing/2014/main" id="{7BD93903-E871-4707-B038-6DE311F779D3}"/>
              </a:ext>
            </a:extLst>
          </p:cNvPr>
          <p:cNvSpPr/>
          <p:nvPr/>
        </p:nvSpPr>
        <p:spPr>
          <a:xfrm>
            <a:off x="2267744" y="5479874"/>
            <a:ext cx="2520280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Good</a:t>
            </a:r>
            <a:r>
              <a:rPr lang="tr-TR" sz="3600" dirty="0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 </a:t>
            </a:r>
            <a:r>
              <a:rPr lang="tr-TR" sz="36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morning</a:t>
            </a:r>
            <a:endParaRPr lang="tr-TR" sz="3600" dirty="0">
              <a:solidFill>
                <a:schemeClr val="tx1"/>
              </a:solidFill>
              <a:latin typeface="Comic Sans MS" panose="030F0702030302020204" pitchFamily="66" charset="0"/>
              <a:ea typeface="Cutie Patootie Skinny" panose="02000603000000000000" pitchFamily="2" charset="0"/>
            </a:endParaRP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F26B1EAD-228A-4519-95AA-62F6F91C41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280" y="17645"/>
            <a:ext cx="1062070" cy="1062070"/>
          </a:xfrm>
          <a:prstGeom prst="rect">
            <a:avLst/>
          </a:prstGeom>
        </p:spPr>
      </p:pic>
      <p:sp>
        <p:nvSpPr>
          <p:cNvPr id="13" name="Dikdörtgen 12">
            <a:extLst>
              <a:ext uri="{FF2B5EF4-FFF2-40B4-BE49-F238E27FC236}">
                <a16:creationId xmlns:a16="http://schemas.microsoft.com/office/drawing/2014/main" id="{6EE0CEFD-1EB7-42F5-8E99-D7E6CC15C079}"/>
              </a:ext>
            </a:extLst>
          </p:cNvPr>
          <p:cNvSpPr/>
          <p:nvPr/>
        </p:nvSpPr>
        <p:spPr>
          <a:xfrm>
            <a:off x="1124189" y="1124744"/>
            <a:ext cx="80983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14</a:t>
            </a:r>
            <a:endParaRPr lang="tr-TR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F0BCF2B9-27E4-4A1D-A85A-3E17BD996726}"/>
              </a:ext>
            </a:extLst>
          </p:cNvPr>
          <p:cNvSpPr txBox="1"/>
          <p:nvPr/>
        </p:nvSpPr>
        <p:spPr>
          <a:xfrm>
            <a:off x="1125792" y="1832630"/>
            <a:ext cx="7879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dirty="0">
                <a:latin typeface="Comic Sans MS" panose="030F0702030302020204" pitchFamily="66" charset="0"/>
                <a:ea typeface="Cutie Patootie Skinny" panose="02000603000000000000" pitchFamily="2" charset="0"/>
              </a:rPr>
              <a:t>Gece yatmaya giderken annemize ne söyleyebiliriz?</a:t>
            </a:r>
          </a:p>
        </p:txBody>
      </p:sp>
    </p:spTree>
    <p:extLst>
      <p:ext uri="{BB962C8B-B14F-4D97-AF65-F5344CB8AC3E}">
        <p14:creationId xmlns:p14="http://schemas.microsoft.com/office/powerpoint/2010/main" val="55417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: Yuvarlatılmış Köşeler 7">
            <a:hlinkClick r:id="rId2" action="ppaction://hlinksldjump"/>
            <a:extLst>
              <a:ext uri="{FF2B5EF4-FFF2-40B4-BE49-F238E27FC236}">
                <a16:creationId xmlns:a16="http://schemas.microsoft.com/office/drawing/2014/main" id="{299E27AF-7592-4544-89ED-71C4327691C5}"/>
              </a:ext>
            </a:extLst>
          </p:cNvPr>
          <p:cNvSpPr/>
          <p:nvPr/>
        </p:nvSpPr>
        <p:spPr>
          <a:xfrm>
            <a:off x="2267744" y="3933056"/>
            <a:ext cx="2520280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Hi</a:t>
            </a:r>
            <a:endParaRPr lang="tr-TR" sz="3600" dirty="0">
              <a:solidFill>
                <a:schemeClr val="tx1"/>
              </a:solidFill>
              <a:latin typeface="Comic Sans MS" panose="030F0702030302020204" pitchFamily="66" charset="0"/>
              <a:ea typeface="Cutie Patootie Skinny" panose="02000603000000000000" pitchFamily="2" charset="0"/>
            </a:endParaRPr>
          </a:p>
        </p:txBody>
      </p:sp>
      <p:sp>
        <p:nvSpPr>
          <p:cNvPr id="9" name="Dikdörtgen: Yuvarlatılmış Köşeler 8">
            <a:hlinkClick r:id="rId3" action="ppaction://hlinksldjump"/>
            <a:extLst>
              <a:ext uri="{FF2B5EF4-FFF2-40B4-BE49-F238E27FC236}">
                <a16:creationId xmlns:a16="http://schemas.microsoft.com/office/drawing/2014/main" id="{0FCD76E0-6B91-4FFB-B795-B7C4F6CB0DA2}"/>
              </a:ext>
            </a:extLst>
          </p:cNvPr>
          <p:cNvSpPr/>
          <p:nvPr/>
        </p:nvSpPr>
        <p:spPr>
          <a:xfrm>
            <a:off x="6109486" y="3933056"/>
            <a:ext cx="2520280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Good</a:t>
            </a:r>
            <a:r>
              <a:rPr lang="tr-TR" sz="3600" dirty="0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 </a:t>
            </a:r>
            <a:r>
              <a:rPr lang="tr-TR" sz="36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bye</a:t>
            </a:r>
            <a:endParaRPr lang="tr-TR" sz="3600" dirty="0">
              <a:solidFill>
                <a:schemeClr val="tx1"/>
              </a:solidFill>
              <a:latin typeface="Comic Sans MS" panose="030F0702030302020204" pitchFamily="66" charset="0"/>
              <a:ea typeface="Cutie Patootie Skinny" panose="02000603000000000000" pitchFamily="2" charset="0"/>
            </a:endParaRPr>
          </a:p>
        </p:txBody>
      </p:sp>
      <p:sp>
        <p:nvSpPr>
          <p:cNvPr id="10" name="Dikdörtgen: Yuvarlatılmış Köşeler 9">
            <a:hlinkClick r:id="rId3" action="ppaction://hlinksldjump"/>
            <a:extLst>
              <a:ext uri="{FF2B5EF4-FFF2-40B4-BE49-F238E27FC236}">
                <a16:creationId xmlns:a16="http://schemas.microsoft.com/office/drawing/2014/main" id="{CF4793FF-BF5A-4374-B7FE-66626117977D}"/>
              </a:ext>
            </a:extLst>
          </p:cNvPr>
          <p:cNvSpPr/>
          <p:nvPr/>
        </p:nvSpPr>
        <p:spPr>
          <a:xfrm>
            <a:off x="6141890" y="5445224"/>
            <a:ext cx="2520280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Bye</a:t>
            </a:r>
            <a:endParaRPr lang="tr-TR" sz="3600" dirty="0">
              <a:solidFill>
                <a:schemeClr val="tx1"/>
              </a:solidFill>
              <a:latin typeface="Comic Sans MS" panose="030F0702030302020204" pitchFamily="66" charset="0"/>
              <a:ea typeface="Cutie Patootie Skinny" panose="02000603000000000000" pitchFamily="2" charset="0"/>
            </a:endParaRPr>
          </a:p>
        </p:txBody>
      </p:sp>
      <p:sp>
        <p:nvSpPr>
          <p:cNvPr id="11" name="Dikdörtgen: Yuvarlatılmış Köşeler 10">
            <a:hlinkClick r:id="rId3" action="ppaction://hlinksldjump"/>
            <a:extLst>
              <a:ext uri="{FF2B5EF4-FFF2-40B4-BE49-F238E27FC236}">
                <a16:creationId xmlns:a16="http://schemas.microsoft.com/office/drawing/2014/main" id="{7BD93903-E871-4707-B038-6DE311F779D3}"/>
              </a:ext>
            </a:extLst>
          </p:cNvPr>
          <p:cNvSpPr/>
          <p:nvPr/>
        </p:nvSpPr>
        <p:spPr>
          <a:xfrm>
            <a:off x="2267744" y="5479874"/>
            <a:ext cx="2520280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See</a:t>
            </a:r>
            <a:r>
              <a:rPr lang="tr-TR" sz="3600" dirty="0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 </a:t>
            </a:r>
            <a:r>
              <a:rPr lang="tr-TR" sz="36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you</a:t>
            </a:r>
            <a:endParaRPr lang="tr-TR" sz="3600" dirty="0">
              <a:solidFill>
                <a:schemeClr val="tx1"/>
              </a:solidFill>
              <a:latin typeface="Comic Sans MS" panose="030F0702030302020204" pitchFamily="66" charset="0"/>
              <a:ea typeface="Cutie Patootie Skinny" panose="02000603000000000000" pitchFamily="2" charset="0"/>
            </a:endParaRP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F26B1EAD-228A-4519-95AA-62F6F91C41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280" y="17645"/>
            <a:ext cx="1062070" cy="1062070"/>
          </a:xfrm>
          <a:prstGeom prst="rect">
            <a:avLst/>
          </a:prstGeom>
        </p:spPr>
      </p:pic>
      <p:sp>
        <p:nvSpPr>
          <p:cNvPr id="13" name="Dikdörtgen 12">
            <a:extLst>
              <a:ext uri="{FF2B5EF4-FFF2-40B4-BE49-F238E27FC236}">
                <a16:creationId xmlns:a16="http://schemas.microsoft.com/office/drawing/2014/main" id="{6EE0CEFD-1EB7-42F5-8E99-D7E6CC15C079}"/>
              </a:ext>
            </a:extLst>
          </p:cNvPr>
          <p:cNvSpPr/>
          <p:nvPr/>
        </p:nvSpPr>
        <p:spPr>
          <a:xfrm>
            <a:off x="1124189" y="1124744"/>
            <a:ext cx="80983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15</a:t>
            </a:r>
            <a:endParaRPr lang="tr-TR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F0BCF2B9-27E4-4A1D-A85A-3E17BD996726}"/>
              </a:ext>
            </a:extLst>
          </p:cNvPr>
          <p:cNvSpPr txBox="1"/>
          <p:nvPr/>
        </p:nvSpPr>
        <p:spPr>
          <a:xfrm>
            <a:off x="1125792" y="1832630"/>
            <a:ext cx="78794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dirty="0">
                <a:latin typeface="Comic Sans MS" panose="030F0702030302020204" pitchFamily="66" charset="0"/>
                <a:ea typeface="Cutie Patootie Skinny" panose="02000603000000000000" pitchFamily="2" charset="0"/>
              </a:rPr>
              <a:t>Biriyle vedalaşırken ne söylememiz uygun olmaz?</a:t>
            </a:r>
          </a:p>
        </p:txBody>
      </p:sp>
    </p:spTree>
    <p:extLst>
      <p:ext uri="{BB962C8B-B14F-4D97-AF65-F5344CB8AC3E}">
        <p14:creationId xmlns:p14="http://schemas.microsoft.com/office/powerpoint/2010/main" val="143848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: Yuvarlatılmış Köşeler 7">
            <a:hlinkClick r:id="rId2" action="ppaction://hlinksldjump"/>
            <a:extLst>
              <a:ext uri="{FF2B5EF4-FFF2-40B4-BE49-F238E27FC236}">
                <a16:creationId xmlns:a16="http://schemas.microsoft.com/office/drawing/2014/main" id="{299E27AF-7592-4544-89ED-71C4327691C5}"/>
              </a:ext>
            </a:extLst>
          </p:cNvPr>
          <p:cNvSpPr/>
          <p:nvPr/>
        </p:nvSpPr>
        <p:spPr>
          <a:xfrm>
            <a:off x="2267744" y="3933056"/>
            <a:ext cx="2520280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Hi</a:t>
            </a:r>
            <a:endParaRPr lang="tr-TR" sz="3600" dirty="0">
              <a:solidFill>
                <a:schemeClr val="tx1"/>
              </a:solidFill>
              <a:latin typeface="Comic Sans MS" panose="030F0702030302020204" pitchFamily="66" charset="0"/>
              <a:ea typeface="Cutie Patootie Skinny" panose="02000603000000000000" pitchFamily="2" charset="0"/>
            </a:endParaRPr>
          </a:p>
        </p:txBody>
      </p:sp>
      <p:sp>
        <p:nvSpPr>
          <p:cNvPr id="9" name="Dikdörtgen: Yuvarlatılmış Köşeler 8">
            <a:hlinkClick r:id="rId2" action="ppaction://hlinksldjump"/>
            <a:extLst>
              <a:ext uri="{FF2B5EF4-FFF2-40B4-BE49-F238E27FC236}">
                <a16:creationId xmlns:a16="http://schemas.microsoft.com/office/drawing/2014/main" id="{0FCD76E0-6B91-4FFB-B795-B7C4F6CB0DA2}"/>
              </a:ext>
            </a:extLst>
          </p:cNvPr>
          <p:cNvSpPr/>
          <p:nvPr/>
        </p:nvSpPr>
        <p:spPr>
          <a:xfrm>
            <a:off x="6109486" y="3933056"/>
            <a:ext cx="2520280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Hello</a:t>
            </a:r>
            <a:endParaRPr lang="tr-TR" sz="3600" dirty="0">
              <a:solidFill>
                <a:schemeClr val="tx1"/>
              </a:solidFill>
              <a:latin typeface="Comic Sans MS" panose="030F0702030302020204" pitchFamily="66" charset="0"/>
              <a:ea typeface="Cutie Patootie Skinny" panose="02000603000000000000" pitchFamily="2" charset="0"/>
            </a:endParaRPr>
          </a:p>
        </p:txBody>
      </p:sp>
      <p:sp>
        <p:nvSpPr>
          <p:cNvPr id="10" name="Dikdörtgen: Yuvarlatılmış Köşeler 9">
            <a:hlinkClick r:id="rId3" action="ppaction://hlinksldjump"/>
            <a:extLst>
              <a:ext uri="{FF2B5EF4-FFF2-40B4-BE49-F238E27FC236}">
                <a16:creationId xmlns:a16="http://schemas.microsoft.com/office/drawing/2014/main" id="{CF4793FF-BF5A-4374-B7FE-66626117977D}"/>
              </a:ext>
            </a:extLst>
          </p:cNvPr>
          <p:cNvSpPr/>
          <p:nvPr/>
        </p:nvSpPr>
        <p:spPr>
          <a:xfrm>
            <a:off x="6141890" y="5445224"/>
            <a:ext cx="2520280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Nice </a:t>
            </a:r>
            <a:r>
              <a:rPr lang="tr-TR" sz="28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to</a:t>
            </a:r>
            <a:r>
              <a:rPr lang="tr-TR" sz="2800" dirty="0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 </a:t>
            </a:r>
            <a:r>
              <a:rPr lang="tr-TR" sz="28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meet</a:t>
            </a:r>
            <a:r>
              <a:rPr lang="tr-TR" sz="2800" dirty="0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 </a:t>
            </a:r>
            <a:r>
              <a:rPr lang="tr-TR" sz="28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you</a:t>
            </a:r>
            <a:r>
              <a:rPr lang="tr-TR" sz="2800" dirty="0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, </a:t>
            </a:r>
            <a:r>
              <a:rPr lang="tr-TR" sz="28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too</a:t>
            </a:r>
            <a:endParaRPr lang="tr-TR" sz="2800" dirty="0">
              <a:solidFill>
                <a:schemeClr val="tx1"/>
              </a:solidFill>
              <a:latin typeface="Comic Sans MS" panose="030F0702030302020204" pitchFamily="66" charset="0"/>
              <a:ea typeface="Cutie Patootie Skinny" panose="02000603000000000000" pitchFamily="2" charset="0"/>
            </a:endParaRPr>
          </a:p>
        </p:txBody>
      </p:sp>
      <p:sp>
        <p:nvSpPr>
          <p:cNvPr id="11" name="Dikdörtgen: Yuvarlatılmış Köşeler 10">
            <a:hlinkClick r:id="rId2" action="ppaction://hlinksldjump"/>
            <a:extLst>
              <a:ext uri="{FF2B5EF4-FFF2-40B4-BE49-F238E27FC236}">
                <a16:creationId xmlns:a16="http://schemas.microsoft.com/office/drawing/2014/main" id="{7BD93903-E871-4707-B038-6DE311F779D3}"/>
              </a:ext>
            </a:extLst>
          </p:cNvPr>
          <p:cNvSpPr/>
          <p:nvPr/>
        </p:nvSpPr>
        <p:spPr>
          <a:xfrm>
            <a:off x="2267744" y="5479874"/>
            <a:ext cx="2520280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Good</a:t>
            </a:r>
            <a:r>
              <a:rPr lang="tr-TR" sz="3600" dirty="0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 </a:t>
            </a:r>
            <a:r>
              <a:rPr lang="tr-TR" sz="36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bye</a:t>
            </a:r>
            <a:endParaRPr lang="tr-TR" sz="3600" dirty="0">
              <a:solidFill>
                <a:schemeClr val="tx1"/>
              </a:solidFill>
              <a:latin typeface="Comic Sans MS" panose="030F0702030302020204" pitchFamily="66" charset="0"/>
              <a:ea typeface="Cutie Patootie Skinny" panose="02000603000000000000" pitchFamily="2" charset="0"/>
            </a:endParaRP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F26B1EAD-228A-4519-95AA-62F6F91C41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280" y="17645"/>
            <a:ext cx="1062070" cy="1062070"/>
          </a:xfrm>
          <a:prstGeom prst="rect">
            <a:avLst/>
          </a:prstGeom>
        </p:spPr>
      </p:pic>
      <p:sp>
        <p:nvSpPr>
          <p:cNvPr id="13" name="Dikdörtgen 12">
            <a:extLst>
              <a:ext uri="{FF2B5EF4-FFF2-40B4-BE49-F238E27FC236}">
                <a16:creationId xmlns:a16="http://schemas.microsoft.com/office/drawing/2014/main" id="{6EE0CEFD-1EB7-42F5-8E99-D7E6CC15C079}"/>
              </a:ext>
            </a:extLst>
          </p:cNvPr>
          <p:cNvSpPr/>
          <p:nvPr/>
        </p:nvSpPr>
        <p:spPr>
          <a:xfrm>
            <a:off x="1124189" y="1124744"/>
            <a:ext cx="80983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16</a:t>
            </a:r>
            <a:endParaRPr lang="tr-TR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F0BCF2B9-27E4-4A1D-A85A-3E17BD996726}"/>
              </a:ext>
            </a:extLst>
          </p:cNvPr>
          <p:cNvSpPr txBox="1"/>
          <p:nvPr/>
        </p:nvSpPr>
        <p:spPr>
          <a:xfrm>
            <a:off x="1125792" y="1832630"/>
            <a:ext cx="78794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latin typeface="Comic Sans MS" panose="030F0702030302020204" pitchFamily="66" charset="0"/>
                <a:ea typeface="Cutie Patootie Skinny" panose="02000603000000000000" pitchFamily="2" charset="0"/>
              </a:rPr>
              <a:t>Bize «Nice </a:t>
            </a:r>
            <a:r>
              <a:rPr lang="tr-TR" sz="4000" dirty="0" err="1">
                <a:latin typeface="Comic Sans MS" panose="030F0702030302020204" pitchFamily="66" charset="0"/>
                <a:ea typeface="Cutie Patootie Skinny" panose="02000603000000000000" pitchFamily="2" charset="0"/>
              </a:rPr>
              <a:t>to</a:t>
            </a:r>
            <a:r>
              <a:rPr lang="tr-TR" sz="4000" dirty="0">
                <a:latin typeface="Comic Sans MS" panose="030F0702030302020204" pitchFamily="66" charset="0"/>
                <a:ea typeface="Cutie Patootie Skinny" panose="02000603000000000000" pitchFamily="2" charset="0"/>
              </a:rPr>
              <a:t> </a:t>
            </a:r>
            <a:r>
              <a:rPr lang="tr-TR" sz="4000" dirty="0" err="1">
                <a:latin typeface="Comic Sans MS" panose="030F0702030302020204" pitchFamily="66" charset="0"/>
                <a:ea typeface="Cutie Patootie Skinny" panose="02000603000000000000" pitchFamily="2" charset="0"/>
              </a:rPr>
              <a:t>meet</a:t>
            </a:r>
            <a:r>
              <a:rPr lang="tr-TR" sz="4000" dirty="0">
                <a:latin typeface="Comic Sans MS" panose="030F0702030302020204" pitchFamily="66" charset="0"/>
                <a:ea typeface="Cutie Patootie Skinny" panose="02000603000000000000" pitchFamily="2" charset="0"/>
              </a:rPr>
              <a:t> </a:t>
            </a:r>
            <a:r>
              <a:rPr lang="tr-TR" sz="4000" dirty="0" err="1">
                <a:latin typeface="Comic Sans MS" panose="030F0702030302020204" pitchFamily="66" charset="0"/>
                <a:ea typeface="Cutie Patootie Skinny" panose="02000603000000000000" pitchFamily="2" charset="0"/>
              </a:rPr>
              <a:t>you</a:t>
            </a:r>
            <a:r>
              <a:rPr lang="tr-TR" sz="4000" dirty="0">
                <a:latin typeface="Comic Sans MS" panose="030F0702030302020204" pitchFamily="66" charset="0"/>
                <a:ea typeface="Cutie Patootie Skinny" panose="02000603000000000000" pitchFamily="2" charset="0"/>
              </a:rPr>
              <a:t>» diyen birine nasıl karşılık vermemiz uygundur?</a:t>
            </a:r>
          </a:p>
        </p:txBody>
      </p:sp>
    </p:spTree>
    <p:extLst>
      <p:ext uri="{BB962C8B-B14F-4D97-AF65-F5344CB8AC3E}">
        <p14:creationId xmlns:p14="http://schemas.microsoft.com/office/powerpoint/2010/main" val="98456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: Yuvarlatılmış Köşeler 7">
            <a:hlinkClick r:id="rId2" action="ppaction://hlinksldjump"/>
            <a:extLst>
              <a:ext uri="{FF2B5EF4-FFF2-40B4-BE49-F238E27FC236}">
                <a16:creationId xmlns:a16="http://schemas.microsoft.com/office/drawing/2014/main" id="{299E27AF-7592-4544-89ED-71C4327691C5}"/>
              </a:ext>
            </a:extLst>
          </p:cNvPr>
          <p:cNvSpPr/>
          <p:nvPr/>
        </p:nvSpPr>
        <p:spPr>
          <a:xfrm>
            <a:off x="2267744" y="3933056"/>
            <a:ext cx="2520280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Hello</a:t>
            </a:r>
            <a:endParaRPr lang="tr-TR" sz="3600" dirty="0">
              <a:solidFill>
                <a:schemeClr val="tx1"/>
              </a:solidFill>
              <a:latin typeface="Comic Sans MS" panose="030F0702030302020204" pitchFamily="66" charset="0"/>
              <a:ea typeface="Cutie Patootie Skinny" panose="02000603000000000000" pitchFamily="2" charset="0"/>
            </a:endParaRPr>
          </a:p>
        </p:txBody>
      </p:sp>
      <p:sp>
        <p:nvSpPr>
          <p:cNvPr id="9" name="Dikdörtgen: Yuvarlatılmış Köşeler 8">
            <a:hlinkClick r:id="rId2" action="ppaction://hlinksldjump"/>
            <a:extLst>
              <a:ext uri="{FF2B5EF4-FFF2-40B4-BE49-F238E27FC236}">
                <a16:creationId xmlns:a16="http://schemas.microsoft.com/office/drawing/2014/main" id="{0FCD76E0-6B91-4FFB-B795-B7C4F6CB0DA2}"/>
              </a:ext>
            </a:extLst>
          </p:cNvPr>
          <p:cNvSpPr/>
          <p:nvPr/>
        </p:nvSpPr>
        <p:spPr>
          <a:xfrm>
            <a:off x="6109486" y="3933056"/>
            <a:ext cx="2520280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Evening</a:t>
            </a:r>
            <a:endParaRPr lang="tr-TR" sz="3600" dirty="0">
              <a:solidFill>
                <a:schemeClr val="tx1"/>
              </a:solidFill>
              <a:latin typeface="Comic Sans MS" panose="030F0702030302020204" pitchFamily="66" charset="0"/>
              <a:ea typeface="Cutie Patootie Skinny" panose="02000603000000000000" pitchFamily="2" charset="0"/>
            </a:endParaRPr>
          </a:p>
        </p:txBody>
      </p:sp>
      <p:sp>
        <p:nvSpPr>
          <p:cNvPr id="10" name="Dikdörtgen: Yuvarlatılmış Köşeler 9">
            <a:hlinkClick r:id="rId2" action="ppaction://hlinksldjump"/>
            <a:extLst>
              <a:ext uri="{FF2B5EF4-FFF2-40B4-BE49-F238E27FC236}">
                <a16:creationId xmlns:a16="http://schemas.microsoft.com/office/drawing/2014/main" id="{CF4793FF-BF5A-4374-B7FE-66626117977D}"/>
              </a:ext>
            </a:extLst>
          </p:cNvPr>
          <p:cNvSpPr/>
          <p:nvPr/>
        </p:nvSpPr>
        <p:spPr>
          <a:xfrm>
            <a:off x="6141890" y="5445224"/>
            <a:ext cx="2520280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Hi</a:t>
            </a:r>
            <a:endParaRPr lang="tr-TR" sz="3600" dirty="0">
              <a:solidFill>
                <a:schemeClr val="tx1"/>
              </a:solidFill>
              <a:latin typeface="Comic Sans MS" panose="030F0702030302020204" pitchFamily="66" charset="0"/>
              <a:ea typeface="Cutie Patootie Skinny" panose="02000603000000000000" pitchFamily="2" charset="0"/>
            </a:endParaRPr>
          </a:p>
        </p:txBody>
      </p:sp>
      <p:sp>
        <p:nvSpPr>
          <p:cNvPr id="11" name="Dikdörtgen: Yuvarlatılmış Köşeler 10">
            <a:hlinkClick r:id="rId3" action="ppaction://hlinksldjump"/>
            <a:extLst>
              <a:ext uri="{FF2B5EF4-FFF2-40B4-BE49-F238E27FC236}">
                <a16:creationId xmlns:a16="http://schemas.microsoft.com/office/drawing/2014/main" id="{7BD93903-E871-4707-B038-6DE311F779D3}"/>
              </a:ext>
            </a:extLst>
          </p:cNvPr>
          <p:cNvSpPr/>
          <p:nvPr/>
        </p:nvSpPr>
        <p:spPr>
          <a:xfrm>
            <a:off x="2267744" y="5479874"/>
            <a:ext cx="2520280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Thanks</a:t>
            </a:r>
            <a:r>
              <a:rPr lang="tr-TR" sz="3600" dirty="0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-</a:t>
            </a:r>
          </a:p>
          <a:p>
            <a:pPr algn="ctr"/>
            <a:r>
              <a:rPr lang="tr-TR" sz="36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Thank</a:t>
            </a:r>
            <a:r>
              <a:rPr lang="tr-TR" sz="3600" dirty="0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 </a:t>
            </a:r>
            <a:r>
              <a:rPr lang="tr-TR" sz="36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you</a:t>
            </a:r>
            <a:endParaRPr lang="tr-TR" sz="3600" dirty="0">
              <a:solidFill>
                <a:schemeClr val="tx1"/>
              </a:solidFill>
              <a:latin typeface="Comic Sans MS" panose="030F0702030302020204" pitchFamily="66" charset="0"/>
              <a:ea typeface="Cutie Patootie Skinny" panose="02000603000000000000" pitchFamily="2" charset="0"/>
            </a:endParaRP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F26B1EAD-228A-4519-95AA-62F6F91C41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280" y="17645"/>
            <a:ext cx="1062070" cy="1062070"/>
          </a:xfrm>
          <a:prstGeom prst="rect">
            <a:avLst/>
          </a:prstGeom>
        </p:spPr>
      </p:pic>
      <p:sp>
        <p:nvSpPr>
          <p:cNvPr id="13" name="Dikdörtgen 12">
            <a:extLst>
              <a:ext uri="{FF2B5EF4-FFF2-40B4-BE49-F238E27FC236}">
                <a16:creationId xmlns:a16="http://schemas.microsoft.com/office/drawing/2014/main" id="{6EE0CEFD-1EB7-42F5-8E99-D7E6CC15C079}"/>
              </a:ext>
            </a:extLst>
          </p:cNvPr>
          <p:cNvSpPr/>
          <p:nvPr/>
        </p:nvSpPr>
        <p:spPr>
          <a:xfrm>
            <a:off x="1116174" y="1124744"/>
            <a:ext cx="8258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17</a:t>
            </a:r>
            <a:endParaRPr lang="tr-TR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F0BCF2B9-27E4-4A1D-A85A-3E17BD996726}"/>
              </a:ext>
            </a:extLst>
          </p:cNvPr>
          <p:cNvSpPr txBox="1"/>
          <p:nvPr/>
        </p:nvSpPr>
        <p:spPr>
          <a:xfrm>
            <a:off x="1125792" y="1832630"/>
            <a:ext cx="78794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dirty="0">
                <a:latin typeface="Comic Sans MS" panose="030F0702030302020204" pitchFamily="66" charset="0"/>
                <a:ea typeface="Cutie Patootie Skinny" panose="02000603000000000000" pitchFamily="2" charset="0"/>
              </a:rPr>
              <a:t>Teşekkür etmek için ne söyleyebiliriz?</a:t>
            </a:r>
          </a:p>
        </p:txBody>
      </p:sp>
    </p:spTree>
    <p:extLst>
      <p:ext uri="{BB962C8B-B14F-4D97-AF65-F5344CB8AC3E}">
        <p14:creationId xmlns:p14="http://schemas.microsoft.com/office/powerpoint/2010/main" val="379235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: Yuvarlatılmış Köşeler 7">
            <a:hlinkClick r:id="rId2" action="ppaction://hlinksldjump"/>
            <a:extLst>
              <a:ext uri="{FF2B5EF4-FFF2-40B4-BE49-F238E27FC236}">
                <a16:creationId xmlns:a16="http://schemas.microsoft.com/office/drawing/2014/main" id="{299E27AF-7592-4544-89ED-71C4327691C5}"/>
              </a:ext>
            </a:extLst>
          </p:cNvPr>
          <p:cNvSpPr/>
          <p:nvPr/>
        </p:nvSpPr>
        <p:spPr>
          <a:xfrm>
            <a:off x="2267744" y="3933056"/>
            <a:ext cx="2520280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I’m Adam</a:t>
            </a:r>
          </a:p>
        </p:txBody>
      </p:sp>
      <p:sp>
        <p:nvSpPr>
          <p:cNvPr id="9" name="Dikdörtgen: Yuvarlatılmış Köşeler 8">
            <a:hlinkClick r:id="rId2" action="ppaction://hlinksldjump"/>
            <a:extLst>
              <a:ext uri="{FF2B5EF4-FFF2-40B4-BE49-F238E27FC236}">
                <a16:creationId xmlns:a16="http://schemas.microsoft.com/office/drawing/2014/main" id="{0FCD76E0-6B91-4FFB-B795-B7C4F6CB0DA2}"/>
              </a:ext>
            </a:extLst>
          </p:cNvPr>
          <p:cNvSpPr/>
          <p:nvPr/>
        </p:nvSpPr>
        <p:spPr>
          <a:xfrm>
            <a:off x="6109486" y="3933056"/>
            <a:ext cx="2520280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I’m </a:t>
            </a:r>
            <a:r>
              <a:rPr lang="tr-TR" sz="36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fine</a:t>
            </a:r>
            <a:endParaRPr lang="tr-TR" sz="3600" dirty="0">
              <a:solidFill>
                <a:schemeClr val="tx1"/>
              </a:solidFill>
              <a:latin typeface="Comic Sans MS" panose="030F0702030302020204" pitchFamily="66" charset="0"/>
              <a:ea typeface="Cutie Patootie Skinny" panose="02000603000000000000" pitchFamily="2" charset="0"/>
            </a:endParaRPr>
          </a:p>
        </p:txBody>
      </p:sp>
      <p:sp>
        <p:nvSpPr>
          <p:cNvPr id="10" name="Dikdörtgen: Yuvarlatılmış Köşeler 9">
            <a:hlinkClick r:id="rId2" action="ppaction://hlinksldjump"/>
            <a:extLst>
              <a:ext uri="{FF2B5EF4-FFF2-40B4-BE49-F238E27FC236}">
                <a16:creationId xmlns:a16="http://schemas.microsoft.com/office/drawing/2014/main" id="{CF4793FF-BF5A-4374-B7FE-66626117977D}"/>
              </a:ext>
            </a:extLst>
          </p:cNvPr>
          <p:cNvSpPr/>
          <p:nvPr/>
        </p:nvSpPr>
        <p:spPr>
          <a:xfrm>
            <a:off x="6141890" y="5445224"/>
            <a:ext cx="2520280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I’m OK</a:t>
            </a:r>
          </a:p>
        </p:txBody>
      </p:sp>
      <p:sp>
        <p:nvSpPr>
          <p:cNvPr id="11" name="Dikdörtgen: Yuvarlatılmış Köşeler 10">
            <a:hlinkClick r:id="rId3" action="ppaction://hlinksldjump"/>
            <a:extLst>
              <a:ext uri="{FF2B5EF4-FFF2-40B4-BE49-F238E27FC236}">
                <a16:creationId xmlns:a16="http://schemas.microsoft.com/office/drawing/2014/main" id="{7BD93903-E871-4707-B038-6DE311F779D3}"/>
              </a:ext>
            </a:extLst>
          </p:cNvPr>
          <p:cNvSpPr/>
          <p:nvPr/>
        </p:nvSpPr>
        <p:spPr>
          <a:xfrm>
            <a:off x="2267744" y="5479874"/>
            <a:ext cx="2520280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I’m </a:t>
            </a:r>
            <a:r>
              <a:rPr lang="tr-TR" sz="36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great</a:t>
            </a:r>
            <a:endParaRPr lang="tr-TR" sz="3600" dirty="0">
              <a:solidFill>
                <a:schemeClr val="tx1"/>
              </a:solidFill>
              <a:latin typeface="Comic Sans MS" panose="030F0702030302020204" pitchFamily="66" charset="0"/>
              <a:ea typeface="Cutie Patootie Skinny" panose="02000603000000000000" pitchFamily="2" charset="0"/>
            </a:endParaRP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F26B1EAD-228A-4519-95AA-62F6F91C41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280" y="17645"/>
            <a:ext cx="1062070" cy="1062070"/>
          </a:xfrm>
          <a:prstGeom prst="rect">
            <a:avLst/>
          </a:prstGeom>
        </p:spPr>
      </p:pic>
      <p:sp>
        <p:nvSpPr>
          <p:cNvPr id="13" name="Dikdörtgen 12">
            <a:extLst>
              <a:ext uri="{FF2B5EF4-FFF2-40B4-BE49-F238E27FC236}">
                <a16:creationId xmlns:a16="http://schemas.microsoft.com/office/drawing/2014/main" id="{6EE0CEFD-1EB7-42F5-8E99-D7E6CC15C079}"/>
              </a:ext>
            </a:extLst>
          </p:cNvPr>
          <p:cNvSpPr/>
          <p:nvPr/>
        </p:nvSpPr>
        <p:spPr>
          <a:xfrm>
            <a:off x="1124189" y="1124744"/>
            <a:ext cx="80983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18</a:t>
            </a:r>
            <a:endParaRPr lang="tr-TR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E4408710-3417-4C63-B436-F19723DE38E5}"/>
              </a:ext>
            </a:extLst>
          </p:cNvPr>
          <p:cNvSpPr txBox="1"/>
          <p:nvPr/>
        </p:nvSpPr>
        <p:spPr>
          <a:xfrm>
            <a:off x="840447" y="2393593"/>
            <a:ext cx="82837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latin typeface="Comic Sans MS" panose="030F0702030302020204" pitchFamily="66" charset="0"/>
                <a:ea typeface="Cutie Patootie Skinny" panose="02000603000000000000" pitchFamily="2" charset="0"/>
              </a:rPr>
              <a:t>Kendini çok iyi, harika hisseden biri ne söyleyebilir?</a:t>
            </a:r>
          </a:p>
        </p:txBody>
      </p:sp>
    </p:spTree>
    <p:extLst>
      <p:ext uri="{BB962C8B-B14F-4D97-AF65-F5344CB8AC3E}">
        <p14:creationId xmlns:p14="http://schemas.microsoft.com/office/powerpoint/2010/main" val="138880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2276E4F9-0409-481E-86F1-3DB2E5E31B0D}"/>
              </a:ext>
            </a:extLst>
          </p:cNvPr>
          <p:cNvSpPr txBox="1"/>
          <p:nvPr/>
        </p:nvSpPr>
        <p:spPr>
          <a:xfrm>
            <a:off x="1187624" y="548680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rgbClr val="FF0000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Her sayfada verilen görsellere veya sorulara uygun olan seçeneğe tıklayarak sonraki sayfaya geçiniz.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0ACD2F60-A131-4139-8CB1-E775BB17AA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798780"/>
            <a:ext cx="3217540" cy="1630220"/>
          </a:xfrm>
          <a:prstGeom prst="rect">
            <a:avLst/>
          </a:prstGeom>
        </p:spPr>
      </p:pic>
      <p:sp>
        <p:nvSpPr>
          <p:cNvPr id="8" name="Dikdörtgen: Yuvarlatılmış Köşeler 7">
            <a:hlinkClick r:id="rId5" action="ppaction://hlinksldjump"/>
            <a:extLst>
              <a:ext uri="{FF2B5EF4-FFF2-40B4-BE49-F238E27FC236}">
                <a16:creationId xmlns:a16="http://schemas.microsoft.com/office/drawing/2014/main" id="{299E27AF-7592-4544-89ED-71C4327691C5}"/>
              </a:ext>
            </a:extLst>
          </p:cNvPr>
          <p:cNvSpPr/>
          <p:nvPr/>
        </p:nvSpPr>
        <p:spPr>
          <a:xfrm>
            <a:off x="2267744" y="3933056"/>
            <a:ext cx="2520280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Good</a:t>
            </a:r>
            <a:r>
              <a:rPr lang="tr-TR" sz="3600" dirty="0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  </a:t>
            </a:r>
            <a:r>
              <a:rPr lang="tr-TR" sz="36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morning</a:t>
            </a:r>
            <a:endParaRPr lang="tr-TR" sz="3600" dirty="0">
              <a:solidFill>
                <a:schemeClr val="tx1"/>
              </a:solidFill>
              <a:latin typeface="Comic Sans MS" panose="030F0702030302020204" pitchFamily="66" charset="0"/>
              <a:ea typeface="Cutie Patootie Skinny" panose="02000603000000000000" pitchFamily="2" charset="0"/>
            </a:endParaRPr>
          </a:p>
        </p:txBody>
      </p:sp>
      <p:sp>
        <p:nvSpPr>
          <p:cNvPr id="9" name="Dikdörtgen: Yuvarlatılmış Köşeler 8">
            <a:hlinkClick r:id="rId6" action="ppaction://hlinksldjump"/>
            <a:extLst>
              <a:ext uri="{FF2B5EF4-FFF2-40B4-BE49-F238E27FC236}">
                <a16:creationId xmlns:a16="http://schemas.microsoft.com/office/drawing/2014/main" id="{0FCD76E0-6B91-4FFB-B795-B7C4F6CB0DA2}"/>
              </a:ext>
            </a:extLst>
          </p:cNvPr>
          <p:cNvSpPr/>
          <p:nvPr/>
        </p:nvSpPr>
        <p:spPr>
          <a:xfrm>
            <a:off x="6109486" y="3933056"/>
            <a:ext cx="2520280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Good</a:t>
            </a:r>
            <a:r>
              <a:rPr lang="tr-TR" sz="3600" dirty="0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 </a:t>
            </a:r>
            <a:r>
              <a:rPr lang="tr-TR" sz="36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evening</a:t>
            </a:r>
            <a:endParaRPr lang="tr-TR" sz="3600" dirty="0">
              <a:solidFill>
                <a:schemeClr val="tx1"/>
              </a:solidFill>
              <a:latin typeface="Comic Sans MS" panose="030F0702030302020204" pitchFamily="66" charset="0"/>
              <a:ea typeface="Cutie Patootie Skinny" panose="02000603000000000000" pitchFamily="2" charset="0"/>
            </a:endParaRPr>
          </a:p>
        </p:txBody>
      </p:sp>
      <p:sp>
        <p:nvSpPr>
          <p:cNvPr id="10" name="Dikdörtgen: Yuvarlatılmış Köşeler 9">
            <a:hlinkClick r:id="rId5" action="ppaction://hlinksldjump"/>
            <a:extLst>
              <a:ext uri="{FF2B5EF4-FFF2-40B4-BE49-F238E27FC236}">
                <a16:creationId xmlns:a16="http://schemas.microsoft.com/office/drawing/2014/main" id="{CF4793FF-BF5A-4374-B7FE-66626117977D}"/>
              </a:ext>
            </a:extLst>
          </p:cNvPr>
          <p:cNvSpPr/>
          <p:nvPr/>
        </p:nvSpPr>
        <p:spPr>
          <a:xfrm>
            <a:off x="6141890" y="5445224"/>
            <a:ext cx="2520280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Good</a:t>
            </a:r>
            <a:r>
              <a:rPr lang="tr-TR" sz="3600" dirty="0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 </a:t>
            </a:r>
            <a:r>
              <a:rPr lang="tr-TR" sz="36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afternoon</a:t>
            </a:r>
            <a:endParaRPr lang="tr-TR" sz="3600" dirty="0">
              <a:solidFill>
                <a:schemeClr val="tx1"/>
              </a:solidFill>
              <a:latin typeface="Comic Sans MS" panose="030F0702030302020204" pitchFamily="66" charset="0"/>
              <a:ea typeface="Cutie Patootie Skinny" panose="02000603000000000000" pitchFamily="2" charset="0"/>
            </a:endParaRPr>
          </a:p>
        </p:txBody>
      </p:sp>
      <p:sp>
        <p:nvSpPr>
          <p:cNvPr id="11" name="Dikdörtgen: Yuvarlatılmış Köşeler 10">
            <a:hlinkClick r:id="rId5" action="ppaction://hlinksldjump"/>
            <a:extLst>
              <a:ext uri="{FF2B5EF4-FFF2-40B4-BE49-F238E27FC236}">
                <a16:creationId xmlns:a16="http://schemas.microsoft.com/office/drawing/2014/main" id="{7BD93903-E871-4707-B038-6DE311F779D3}"/>
              </a:ext>
            </a:extLst>
          </p:cNvPr>
          <p:cNvSpPr/>
          <p:nvPr/>
        </p:nvSpPr>
        <p:spPr>
          <a:xfrm>
            <a:off x="2267744" y="5479874"/>
            <a:ext cx="2520280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Good</a:t>
            </a:r>
            <a:r>
              <a:rPr lang="tr-TR" sz="3600" dirty="0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 </a:t>
            </a:r>
            <a:r>
              <a:rPr lang="tr-TR" sz="36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bye</a:t>
            </a:r>
            <a:endParaRPr lang="tr-TR" sz="3600" dirty="0">
              <a:solidFill>
                <a:schemeClr val="tx1"/>
              </a:solidFill>
              <a:latin typeface="Comic Sans MS" panose="030F0702030302020204" pitchFamily="66" charset="0"/>
              <a:ea typeface="Cutie Patootie Skinny" panose="02000603000000000000" pitchFamily="2" charset="0"/>
            </a:endParaRP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F26B1EAD-228A-4519-95AA-62F6F91C41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280" y="17645"/>
            <a:ext cx="1062070" cy="1062070"/>
          </a:xfrm>
          <a:prstGeom prst="rect">
            <a:avLst/>
          </a:prstGeom>
        </p:spPr>
      </p:pic>
      <p:sp>
        <p:nvSpPr>
          <p:cNvPr id="13" name="Dikdörtgen 12">
            <a:extLst>
              <a:ext uri="{FF2B5EF4-FFF2-40B4-BE49-F238E27FC236}">
                <a16:creationId xmlns:a16="http://schemas.microsoft.com/office/drawing/2014/main" id="{6EE0CEFD-1EB7-42F5-8E99-D7E6CC15C079}"/>
              </a:ext>
            </a:extLst>
          </p:cNvPr>
          <p:cNvSpPr/>
          <p:nvPr/>
        </p:nvSpPr>
        <p:spPr>
          <a:xfrm>
            <a:off x="2923231" y="1690560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omic Sans MS" panose="030F0702030302020204" pitchFamily="66" charset="0"/>
              </a:rPr>
              <a:t>1</a:t>
            </a:r>
          </a:p>
        </p:txBody>
      </p:sp>
      <p:pic>
        <p:nvPicPr>
          <p:cNvPr id="2" name="mix_1m20s- (online-audio-converter.com)">
            <a:hlinkClick r:id="" action="ppaction://media"/>
            <a:extLst>
              <a:ext uri="{FF2B5EF4-FFF2-40B4-BE49-F238E27FC236}">
                <a16:creationId xmlns:a16="http://schemas.microsoft.com/office/drawing/2014/main" id="{15B4DCE0-0F1F-4BF1-A6CC-2B1F0FE8DC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75515" y="12789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98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: Yuvarlatılmış Köşeler 7">
            <a:hlinkClick r:id="rId2" action="ppaction://hlinksldjump"/>
            <a:extLst>
              <a:ext uri="{FF2B5EF4-FFF2-40B4-BE49-F238E27FC236}">
                <a16:creationId xmlns:a16="http://schemas.microsoft.com/office/drawing/2014/main" id="{299E27AF-7592-4544-89ED-71C4327691C5}"/>
              </a:ext>
            </a:extLst>
          </p:cNvPr>
          <p:cNvSpPr/>
          <p:nvPr/>
        </p:nvSpPr>
        <p:spPr>
          <a:xfrm>
            <a:off x="2267744" y="3933056"/>
            <a:ext cx="2520280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I’m Mete</a:t>
            </a:r>
          </a:p>
        </p:txBody>
      </p:sp>
      <p:sp>
        <p:nvSpPr>
          <p:cNvPr id="9" name="Dikdörtgen: Yuvarlatılmış Köşeler 8">
            <a:hlinkClick r:id="rId3" action="ppaction://hlinksldjump"/>
            <a:extLst>
              <a:ext uri="{FF2B5EF4-FFF2-40B4-BE49-F238E27FC236}">
                <a16:creationId xmlns:a16="http://schemas.microsoft.com/office/drawing/2014/main" id="{0FCD76E0-6B91-4FFB-B795-B7C4F6CB0DA2}"/>
              </a:ext>
            </a:extLst>
          </p:cNvPr>
          <p:cNvSpPr/>
          <p:nvPr/>
        </p:nvSpPr>
        <p:spPr>
          <a:xfrm>
            <a:off x="6109486" y="3933056"/>
            <a:ext cx="2520280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This</a:t>
            </a:r>
            <a:r>
              <a:rPr lang="tr-TR" sz="3600" dirty="0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 is Mete</a:t>
            </a:r>
          </a:p>
        </p:txBody>
      </p:sp>
      <p:sp>
        <p:nvSpPr>
          <p:cNvPr id="10" name="Dikdörtgen: Yuvarlatılmış Köşeler 9">
            <a:hlinkClick r:id="rId2" action="ppaction://hlinksldjump"/>
            <a:extLst>
              <a:ext uri="{FF2B5EF4-FFF2-40B4-BE49-F238E27FC236}">
                <a16:creationId xmlns:a16="http://schemas.microsoft.com/office/drawing/2014/main" id="{CF4793FF-BF5A-4374-B7FE-66626117977D}"/>
              </a:ext>
            </a:extLst>
          </p:cNvPr>
          <p:cNvSpPr/>
          <p:nvPr/>
        </p:nvSpPr>
        <p:spPr>
          <a:xfrm>
            <a:off x="6141890" y="5445224"/>
            <a:ext cx="2520280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My name is Mete</a:t>
            </a:r>
          </a:p>
        </p:txBody>
      </p:sp>
      <p:sp>
        <p:nvSpPr>
          <p:cNvPr id="11" name="Dikdörtgen: Yuvarlatılmış Köşeler 10">
            <a:hlinkClick r:id="rId2" action="ppaction://hlinksldjump"/>
            <a:extLst>
              <a:ext uri="{FF2B5EF4-FFF2-40B4-BE49-F238E27FC236}">
                <a16:creationId xmlns:a16="http://schemas.microsoft.com/office/drawing/2014/main" id="{7BD93903-E871-4707-B038-6DE311F779D3}"/>
              </a:ext>
            </a:extLst>
          </p:cNvPr>
          <p:cNvSpPr/>
          <p:nvPr/>
        </p:nvSpPr>
        <p:spPr>
          <a:xfrm>
            <a:off x="2267744" y="5479874"/>
            <a:ext cx="2520280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I am Mete</a:t>
            </a: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F26B1EAD-228A-4519-95AA-62F6F91C41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280" y="17645"/>
            <a:ext cx="1062070" cy="1062070"/>
          </a:xfrm>
          <a:prstGeom prst="rect">
            <a:avLst/>
          </a:prstGeom>
        </p:spPr>
      </p:pic>
      <p:sp>
        <p:nvSpPr>
          <p:cNvPr id="13" name="Dikdörtgen 12">
            <a:extLst>
              <a:ext uri="{FF2B5EF4-FFF2-40B4-BE49-F238E27FC236}">
                <a16:creationId xmlns:a16="http://schemas.microsoft.com/office/drawing/2014/main" id="{6EE0CEFD-1EB7-42F5-8E99-D7E6CC15C079}"/>
              </a:ext>
            </a:extLst>
          </p:cNvPr>
          <p:cNvSpPr/>
          <p:nvPr/>
        </p:nvSpPr>
        <p:spPr>
          <a:xfrm>
            <a:off x="1097988" y="497141"/>
            <a:ext cx="80983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19</a:t>
            </a:r>
            <a:endParaRPr lang="tr-TR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F0BCF2B9-27E4-4A1D-A85A-3E17BD996726}"/>
              </a:ext>
            </a:extLst>
          </p:cNvPr>
          <p:cNvSpPr txBox="1"/>
          <p:nvPr/>
        </p:nvSpPr>
        <p:spPr>
          <a:xfrm>
            <a:off x="811644" y="1304371"/>
            <a:ext cx="78794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>
                <a:latin typeface="Comic Sans MS" panose="030F0702030302020204" pitchFamily="66" charset="0"/>
                <a:ea typeface="Cutie Patootie Skinny" panose="02000603000000000000" pitchFamily="2" charset="0"/>
              </a:rPr>
              <a:t>Arkadaşı Mete’yi bizimle tanıştırmak isteyen </a:t>
            </a:r>
            <a:r>
              <a:rPr lang="tr-TR" sz="3200" dirty="0" err="1">
                <a:latin typeface="Comic Sans MS" panose="030F0702030302020204" pitchFamily="66" charset="0"/>
                <a:ea typeface="Cutie Patootie Skinny" panose="02000603000000000000" pitchFamily="2" charset="0"/>
              </a:rPr>
              <a:t>Niloya</a:t>
            </a:r>
            <a:r>
              <a:rPr lang="tr-TR" sz="3200" dirty="0">
                <a:latin typeface="Comic Sans MS" panose="030F0702030302020204" pitchFamily="66" charset="0"/>
                <a:ea typeface="Cutie Patootie Skinny" panose="02000603000000000000" pitchFamily="2" charset="0"/>
              </a:rPr>
              <a:t> bize ne söyler?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FA96736-B81C-421B-9885-09954A6DBF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6171" y="2731558"/>
            <a:ext cx="1393469" cy="1512168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957F0B8C-EC6B-418F-B565-DC4B54CA9B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368" y="1916832"/>
            <a:ext cx="1320169" cy="184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3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: Yuvarlatılmış Köşeler 7">
            <a:hlinkClick r:id="rId2" action="ppaction://hlinksldjump"/>
            <a:extLst>
              <a:ext uri="{FF2B5EF4-FFF2-40B4-BE49-F238E27FC236}">
                <a16:creationId xmlns:a16="http://schemas.microsoft.com/office/drawing/2014/main" id="{299E27AF-7592-4544-89ED-71C4327691C5}"/>
              </a:ext>
            </a:extLst>
          </p:cNvPr>
          <p:cNvSpPr/>
          <p:nvPr/>
        </p:nvSpPr>
        <p:spPr>
          <a:xfrm>
            <a:off x="2267744" y="3933056"/>
            <a:ext cx="2520280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Meet</a:t>
            </a:r>
            <a:r>
              <a:rPr lang="tr-TR" sz="3600" dirty="0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 </a:t>
            </a:r>
            <a:r>
              <a:rPr lang="tr-TR" sz="36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to</a:t>
            </a:r>
            <a:r>
              <a:rPr lang="tr-TR" sz="3600" dirty="0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 nice </a:t>
            </a:r>
            <a:r>
              <a:rPr lang="tr-TR" sz="36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you</a:t>
            </a:r>
            <a:endParaRPr lang="tr-TR" sz="3600" dirty="0">
              <a:solidFill>
                <a:schemeClr val="tx1"/>
              </a:solidFill>
              <a:latin typeface="Comic Sans MS" panose="030F0702030302020204" pitchFamily="66" charset="0"/>
              <a:ea typeface="Cutie Patootie Skinny" panose="02000603000000000000" pitchFamily="2" charset="0"/>
            </a:endParaRPr>
          </a:p>
        </p:txBody>
      </p:sp>
      <p:sp>
        <p:nvSpPr>
          <p:cNvPr id="9" name="Dikdörtgen: Yuvarlatılmış Köşeler 8">
            <a:hlinkClick r:id="rId2" action="ppaction://hlinksldjump"/>
            <a:extLst>
              <a:ext uri="{FF2B5EF4-FFF2-40B4-BE49-F238E27FC236}">
                <a16:creationId xmlns:a16="http://schemas.microsoft.com/office/drawing/2014/main" id="{0FCD76E0-6B91-4FFB-B795-B7C4F6CB0DA2}"/>
              </a:ext>
            </a:extLst>
          </p:cNvPr>
          <p:cNvSpPr/>
          <p:nvPr/>
        </p:nvSpPr>
        <p:spPr>
          <a:xfrm>
            <a:off x="6109486" y="3933056"/>
            <a:ext cx="2520280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To</a:t>
            </a:r>
            <a:r>
              <a:rPr lang="tr-TR" sz="3600" dirty="0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 </a:t>
            </a:r>
            <a:r>
              <a:rPr lang="tr-TR" sz="36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you</a:t>
            </a:r>
            <a:r>
              <a:rPr lang="tr-TR" sz="3600" dirty="0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 </a:t>
            </a:r>
            <a:r>
              <a:rPr lang="tr-TR" sz="36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meet</a:t>
            </a:r>
            <a:r>
              <a:rPr lang="tr-TR" sz="3600" dirty="0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 nice</a:t>
            </a:r>
          </a:p>
        </p:txBody>
      </p:sp>
      <p:sp>
        <p:nvSpPr>
          <p:cNvPr id="10" name="Dikdörtgen: Yuvarlatılmış Köşeler 9">
            <a:hlinkClick r:id="rId2" action="ppaction://hlinksldjump"/>
            <a:extLst>
              <a:ext uri="{FF2B5EF4-FFF2-40B4-BE49-F238E27FC236}">
                <a16:creationId xmlns:a16="http://schemas.microsoft.com/office/drawing/2014/main" id="{CF4793FF-BF5A-4374-B7FE-66626117977D}"/>
              </a:ext>
            </a:extLst>
          </p:cNvPr>
          <p:cNvSpPr/>
          <p:nvPr/>
        </p:nvSpPr>
        <p:spPr>
          <a:xfrm>
            <a:off x="6141890" y="5445224"/>
            <a:ext cx="2520280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Meet</a:t>
            </a:r>
            <a:r>
              <a:rPr lang="tr-TR" sz="3600" dirty="0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 </a:t>
            </a:r>
            <a:r>
              <a:rPr lang="tr-TR" sz="36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to</a:t>
            </a:r>
            <a:r>
              <a:rPr lang="tr-TR" sz="3600" dirty="0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 </a:t>
            </a:r>
            <a:r>
              <a:rPr lang="tr-TR" sz="36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you</a:t>
            </a:r>
            <a:r>
              <a:rPr lang="tr-TR" sz="3600" dirty="0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 nice</a:t>
            </a:r>
          </a:p>
        </p:txBody>
      </p:sp>
      <p:sp>
        <p:nvSpPr>
          <p:cNvPr id="11" name="Dikdörtgen: Yuvarlatılmış Köşeler 10">
            <a:hlinkClick r:id="rId3" action="ppaction://hlinksldjump"/>
            <a:extLst>
              <a:ext uri="{FF2B5EF4-FFF2-40B4-BE49-F238E27FC236}">
                <a16:creationId xmlns:a16="http://schemas.microsoft.com/office/drawing/2014/main" id="{7BD93903-E871-4707-B038-6DE311F779D3}"/>
              </a:ext>
            </a:extLst>
          </p:cNvPr>
          <p:cNvSpPr/>
          <p:nvPr/>
        </p:nvSpPr>
        <p:spPr>
          <a:xfrm>
            <a:off x="2267744" y="5479874"/>
            <a:ext cx="2520280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Nice </a:t>
            </a:r>
            <a:r>
              <a:rPr lang="tr-TR" sz="36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to</a:t>
            </a:r>
            <a:r>
              <a:rPr lang="tr-TR" sz="3600" dirty="0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 </a:t>
            </a:r>
            <a:r>
              <a:rPr lang="tr-TR" sz="36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meet</a:t>
            </a:r>
            <a:r>
              <a:rPr lang="tr-TR" sz="3600" dirty="0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 </a:t>
            </a:r>
            <a:r>
              <a:rPr lang="tr-TR" sz="36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you</a:t>
            </a:r>
            <a:endParaRPr lang="tr-TR" sz="3600" dirty="0">
              <a:solidFill>
                <a:schemeClr val="tx1"/>
              </a:solidFill>
              <a:latin typeface="Comic Sans MS" panose="030F0702030302020204" pitchFamily="66" charset="0"/>
              <a:ea typeface="Cutie Patootie Skinny" panose="02000603000000000000" pitchFamily="2" charset="0"/>
            </a:endParaRP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F26B1EAD-228A-4519-95AA-62F6F91C41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280" y="17645"/>
            <a:ext cx="1062070" cy="1062070"/>
          </a:xfrm>
          <a:prstGeom prst="rect">
            <a:avLst/>
          </a:prstGeom>
        </p:spPr>
      </p:pic>
      <p:sp>
        <p:nvSpPr>
          <p:cNvPr id="13" name="Dikdörtgen 12">
            <a:extLst>
              <a:ext uri="{FF2B5EF4-FFF2-40B4-BE49-F238E27FC236}">
                <a16:creationId xmlns:a16="http://schemas.microsoft.com/office/drawing/2014/main" id="{6EE0CEFD-1EB7-42F5-8E99-D7E6CC15C079}"/>
              </a:ext>
            </a:extLst>
          </p:cNvPr>
          <p:cNvSpPr/>
          <p:nvPr/>
        </p:nvSpPr>
        <p:spPr>
          <a:xfrm>
            <a:off x="1097988" y="497141"/>
            <a:ext cx="80983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20</a:t>
            </a:r>
            <a:endParaRPr lang="tr-TR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F0BCF2B9-27E4-4A1D-A85A-3E17BD996726}"/>
              </a:ext>
            </a:extLst>
          </p:cNvPr>
          <p:cNvSpPr txBox="1"/>
          <p:nvPr/>
        </p:nvSpPr>
        <p:spPr>
          <a:xfrm>
            <a:off x="1489551" y="1350827"/>
            <a:ext cx="6559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dirty="0" err="1">
                <a:latin typeface="Comic Sans MS" panose="030F0702030302020204" pitchFamily="66" charset="0"/>
                <a:ea typeface="Cutie Patootie Skinny" panose="02000603000000000000" pitchFamily="2" charset="0"/>
              </a:rPr>
              <a:t>meet</a:t>
            </a:r>
            <a:r>
              <a:rPr lang="tr-TR" sz="4800" dirty="0">
                <a:latin typeface="Comic Sans MS" panose="030F0702030302020204" pitchFamily="66" charset="0"/>
                <a:ea typeface="Cutie Patootie Skinny" panose="02000603000000000000" pitchFamily="2" charset="0"/>
              </a:rPr>
              <a:t> - nice – </a:t>
            </a:r>
            <a:r>
              <a:rPr lang="tr-TR" sz="4800" dirty="0" err="1">
                <a:latin typeface="Comic Sans MS" panose="030F0702030302020204" pitchFamily="66" charset="0"/>
                <a:ea typeface="Cutie Patootie Skinny" panose="02000603000000000000" pitchFamily="2" charset="0"/>
              </a:rPr>
              <a:t>you</a:t>
            </a:r>
            <a:r>
              <a:rPr lang="tr-TR" sz="4800" dirty="0">
                <a:latin typeface="Comic Sans MS" panose="030F0702030302020204" pitchFamily="66" charset="0"/>
                <a:ea typeface="Cutie Patootie Skinny" panose="02000603000000000000" pitchFamily="2" charset="0"/>
              </a:rPr>
              <a:t> - </a:t>
            </a:r>
            <a:r>
              <a:rPr lang="tr-TR" sz="4800" dirty="0" err="1">
                <a:latin typeface="Comic Sans MS" panose="030F0702030302020204" pitchFamily="66" charset="0"/>
                <a:ea typeface="Cutie Patootie Skinny" panose="02000603000000000000" pitchFamily="2" charset="0"/>
              </a:rPr>
              <a:t>to</a:t>
            </a:r>
            <a:endParaRPr lang="tr-TR" sz="4800" dirty="0">
              <a:latin typeface="Comic Sans MS" panose="030F0702030302020204" pitchFamily="66" charset="0"/>
              <a:ea typeface="Cutie Patootie Skinny" panose="02000603000000000000" pitchFamily="2" charset="0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DF821369-1F53-4661-9A97-9AA8D698081A}"/>
              </a:ext>
            </a:extLst>
          </p:cNvPr>
          <p:cNvSpPr txBox="1"/>
          <p:nvPr/>
        </p:nvSpPr>
        <p:spPr>
          <a:xfrm>
            <a:off x="1489551" y="2329595"/>
            <a:ext cx="68268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>
                <a:solidFill>
                  <a:srgbClr val="FF0000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Yukarıdaki kelimelerin anlamlı şekilde sıralanmış hali hangisidir?</a:t>
            </a:r>
          </a:p>
        </p:txBody>
      </p:sp>
    </p:spTree>
    <p:extLst>
      <p:ext uri="{BB962C8B-B14F-4D97-AF65-F5344CB8AC3E}">
        <p14:creationId xmlns:p14="http://schemas.microsoft.com/office/powerpoint/2010/main" val="259598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dörtgen: Yuvarlatılmış Köşeler 9">
            <a:extLst>
              <a:ext uri="{FF2B5EF4-FFF2-40B4-BE49-F238E27FC236}">
                <a16:creationId xmlns:a16="http://schemas.microsoft.com/office/drawing/2014/main" id="{CF4793FF-BF5A-4374-B7FE-66626117977D}"/>
              </a:ext>
            </a:extLst>
          </p:cNvPr>
          <p:cNvSpPr/>
          <p:nvPr/>
        </p:nvSpPr>
        <p:spPr>
          <a:xfrm>
            <a:off x="2195736" y="2636912"/>
            <a:ext cx="4968552" cy="21602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The</a:t>
            </a:r>
            <a:r>
              <a:rPr lang="tr-TR" sz="8000" dirty="0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 </a:t>
            </a:r>
            <a:r>
              <a:rPr lang="tr-TR" sz="80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End</a:t>
            </a:r>
            <a:endParaRPr lang="tr-TR" sz="8000" dirty="0">
              <a:solidFill>
                <a:schemeClr val="tx1"/>
              </a:solidFill>
              <a:latin typeface="Comic Sans MS" panose="030F0702030302020204" pitchFamily="66" charset="0"/>
              <a:ea typeface="Cutie Patootie Skinny" panose="02000603000000000000" pitchFamily="2" charset="0"/>
            </a:endParaRP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F26B1EAD-228A-4519-95AA-62F6F91C41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280" y="17645"/>
            <a:ext cx="1062070" cy="106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41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: Yuvarlatılmış Köşeler 7">
            <a:hlinkClick r:id="rId2" action="ppaction://hlinksldjump"/>
            <a:extLst>
              <a:ext uri="{FF2B5EF4-FFF2-40B4-BE49-F238E27FC236}">
                <a16:creationId xmlns:a16="http://schemas.microsoft.com/office/drawing/2014/main" id="{299E27AF-7592-4544-89ED-71C4327691C5}"/>
              </a:ext>
            </a:extLst>
          </p:cNvPr>
          <p:cNvSpPr/>
          <p:nvPr/>
        </p:nvSpPr>
        <p:spPr>
          <a:xfrm>
            <a:off x="2267744" y="3933056"/>
            <a:ext cx="2520280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Good afternoon</a:t>
            </a:r>
            <a:endParaRPr lang="tr-TR" sz="3600" dirty="0">
              <a:solidFill>
                <a:schemeClr val="tx1"/>
              </a:solidFill>
              <a:latin typeface="Comic Sans MS" panose="030F0702030302020204" pitchFamily="66" charset="0"/>
              <a:ea typeface="Cutie Patootie Skinny" panose="02000603000000000000" pitchFamily="2" charset="0"/>
            </a:endParaRPr>
          </a:p>
        </p:txBody>
      </p:sp>
      <p:sp>
        <p:nvSpPr>
          <p:cNvPr id="9" name="Dikdörtgen: Yuvarlatılmış Köşeler 8">
            <a:hlinkClick r:id="rId2" action="ppaction://hlinksldjump"/>
            <a:extLst>
              <a:ext uri="{FF2B5EF4-FFF2-40B4-BE49-F238E27FC236}">
                <a16:creationId xmlns:a16="http://schemas.microsoft.com/office/drawing/2014/main" id="{0FCD76E0-6B91-4FFB-B795-B7C4F6CB0DA2}"/>
              </a:ext>
            </a:extLst>
          </p:cNvPr>
          <p:cNvSpPr/>
          <p:nvPr/>
        </p:nvSpPr>
        <p:spPr>
          <a:xfrm>
            <a:off x="6109486" y="3933056"/>
            <a:ext cx="2520280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Hello</a:t>
            </a:r>
            <a:endParaRPr lang="tr-TR" sz="3600" dirty="0">
              <a:solidFill>
                <a:schemeClr val="tx1"/>
              </a:solidFill>
              <a:latin typeface="Comic Sans MS" panose="030F0702030302020204" pitchFamily="66" charset="0"/>
              <a:ea typeface="Cutie Patootie Skinny" panose="02000603000000000000" pitchFamily="2" charset="0"/>
            </a:endParaRPr>
          </a:p>
        </p:txBody>
      </p:sp>
      <p:sp>
        <p:nvSpPr>
          <p:cNvPr id="10" name="Dikdörtgen: Yuvarlatılmış Köşeler 9">
            <a:hlinkClick r:id="rId2" action="ppaction://hlinksldjump"/>
            <a:extLst>
              <a:ext uri="{FF2B5EF4-FFF2-40B4-BE49-F238E27FC236}">
                <a16:creationId xmlns:a16="http://schemas.microsoft.com/office/drawing/2014/main" id="{CF4793FF-BF5A-4374-B7FE-66626117977D}"/>
              </a:ext>
            </a:extLst>
          </p:cNvPr>
          <p:cNvSpPr/>
          <p:nvPr/>
        </p:nvSpPr>
        <p:spPr>
          <a:xfrm>
            <a:off x="6141890" y="5445224"/>
            <a:ext cx="2520280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Good</a:t>
            </a:r>
            <a:r>
              <a:rPr lang="tr-TR" sz="3600" dirty="0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 </a:t>
            </a:r>
            <a:r>
              <a:rPr lang="tr-TR" sz="36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night</a:t>
            </a:r>
            <a:endParaRPr lang="tr-TR" sz="3600" dirty="0">
              <a:solidFill>
                <a:schemeClr val="tx1"/>
              </a:solidFill>
              <a:latin typeface="Comic Sans MS" panose="030F0702030302020204" pitchFamily="66" charset="0"/>
              <a:ea typeface="Cutie Patootie Skinny" panose="02000603000000000000" pitchFamily="2" charset="0"/>
            </a:endParaRPr>
          </a:p>
        </p:txBody>
      </p:sp>
      <p:sp>
        <p:nvSpPr>
          <p:cNvPr id="11" name="Dikdörtgen: Yuvarlatılmış Köşeler 10">
            <a:hlinkClick r:id="rId3" action="ppaction://hlinksldjump"/>
            <a:extLst>
              <a:ext uri="{FF2B5EF4-FFF2-40B4-BE49-F238E27FC236}">
                <a16:creationId xmlns:a16="http://schemas.microsoft.com/office/drawing/2014/main" id="{7BD93903-E871-4707-B038-6DE311F779D3}"/>
              </a:ext>
            </a:extLst>
          </p:cNvPr>
          <p:cNvSpPr/>
          <p:nvPr/>
        </p:nvSpPr>
        <p:spPr>
          <a:xfrm>
            <a:off x="2267744" y="5479874"/>
            <a:ext cx="2520280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Good</a:t>
            </a:r>
            <a:r>
              <a:rPr lang="tr-TR" sz="3600" dirty="0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  </a:t>
            </a:r>
            <a:r>
              <a:rPr lang="tr-TR" sz="36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morning</a:t>
            </a:r>
            <a:endParaRPr lang="tr-TR" sz="3600" dirty="0">
              <a:solidFill>
                <a:schemeClr val="tx1"/>
              </a:solidFill>
              <a:latin typeface="Comic Sans MS" panose="030F0702030302020204" pitchFamily="66" charset="0"/>
              <a:ea typeface="Cutie Patootie Skinny" panose="02000603000000000000" pitchFamily="2" charset="0"/>
            </a:endParaRP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F26B1EAD-228A-4519-95AA-62F6F91C41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280" y="17645"/>
            <a:ext cx="1062070" cy="1062070"/>
          </a:xfrm>
          <a:prstGeom prst="rect">
            <a:avLst/>
          </a:prstGeom>
        </p:spPr>
      </p:pic>
      <p:sp>
        <p:nvSpPr>
          <p:cNvPr id="13" name="Dikdörtgen 12">
            <a:extLst>
              <a:ext uri="{FF2B5EF4-FFF2-40B4-BE49-F238E27FC236}">
                <a16:creationId xmlns:a16="http://schemas.microsoft.com/office/drawing/2014/main" id="{6EE0CEFD-1EB7-42F5-8E99-D7E6CC15C079}"/>
              </a:ext>
            </a:extLst>
          </p:cNvPr>
          <p:cNvSpPr/>
          <p:nvPr/>
        </p:nvSpPr>
        <p:spPr>
          <a:xfrm>
            <a:off x="1859740" y="1130841"/>
            <a:ext cx="4972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omic Sans MS" panose="030F0702030302020204" pitchFamily="66" charset="0"/>
              </a:rPr>
              <a:t>2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EC378B7-EC57-4555-8EB8-D90C282F1E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5" y="513442"/>
            <a:ext cx="4207189" cy="315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98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: Yuvarlatılmış Köşeler 7">
            <a:hlinkClick r:id="rId2" action="ppaction://hlinksldjump"/>
            <a:extLst>
              <a:ext uri="{FF2B5EF4-FFF2-40B4-BE49-F238E27FC236}">
                <a16:creationId xmlns:a16="http://schemas.microsoft.com/office/drawing/2014/main" id="{299E27AF-7592-4544-89ED-71C4327691C5}"/>
              </a:ext>
            </a:extLst>
          </p:cNvPr>
          <p:cNvSpPr/>
          <p:nvPr/>
        </p:nvSpPr>
        <p:spPr>
          <a:xfrm>
            <a:off x="2267744" y="3933056"/>
            <a:ext cx="2520280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Good</a:t>
            </a:r>
            <a:r>
              <a:rPr lang="tr-TR" sz="3600" dirty="0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 </a:t>
            </a:r>
            <a:r>
              <a:rPr lang="tr-TR" sz="36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night</a:t>
            </a:r>
            <a:endParaRPr lang="tr-TR" sz="3600" dirty="0">
              <a:solidFill>
                <a:schemeClr val="tx1"/>
              </a:solidFill>
              <a:latin typeface="Comic Sans MS" panose="030F0702030302020204" pitchFamily="66" charset="0"/>
              <a:ea typeface="Cutie Patootie Skinny" panose="02000603000000000000" pitchFamily="2" charset="0"/>
            </a:endParaRPr>
          </a:p>
        </p:txBody>
      </p:sp>
      <p:sp>
        <p:nvSpPr>
          <p:cNvPr id="9" name="Dikdörtgen: Yuvarlatılmış Köşeler 8">
            <a:hlinkClick r:id="rId2" action="ppaction://hlinksldjump"/>
            <a:extLst>
              <a:ext uri="{FF2B5EF4-FFF2-40B4-BE49-F238E27FC236}">
                <a16:creationId xmlns:a16="http://schemas.microsoft.com/office/drawing/2014/main" id="{0FCD76E0-6B91-4FFB-B795-B7C4F6CB0DA2}"/>
              </a:ext>
            </a:extLst>
          </p:cNvPr>
          <p:cNvSpPr/>
          <p:nvPr/>
        </p:nvSpPr>
        <p:spPr>
          <a:xfrm>
            <a:off x="6109486" y="3933056"/>
            <a:ext cx="2520280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Hi</a:t>
            </a:r>
            <a:endParaRPr lang="tr-TR" sz="3600" dirty="0">
              <a:solidFill>
                <a:schemeClr val="tx1"/>
              </a:solidFill>
              <a:latin typeface="Comic Sans MS" panose="030F0702030302020204" pitchFamily="66" charset="0"/>
              <a:ea typeface="Cutie Patootie Skinny" panose="02000603000000000000" pitchFamily="2" charset="0"/>
            </a:endParaRPr>
          </a:p>
        </p:txBody>
      </p:sp>
      <p:sp>
        <p:nvSpPr>
          <p:cNvPr id="10" name="Dikdörtgen: Yuvarlatılmış Köşeler 9">
            <a:hlinkClick r:id="rId3" action="ppaction://hlinksldjump"/>
            <a:extLst>
              <a:ext uri="{FF2B5EF4-FFF2-40B4-BE49-F238E27FC236}">
                <a16:creationId xmlns:a16="http://schemas.microsoft.com/office/drawing/2014/main" id="{CF4793FF-BF5A-4374-B7FE-66626117977D}"/>
              </a:ext>
            </a:extLst>
          </p:cNvPr>
          <p:cNvSpPr/>
          <p:nvPr/>
        </p:nvSpPr>
        <p:spPr>
          <a:xfrm>
            <a:off x="6141890" y="5445224"/>
            <a:ext cx="2520280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Good</a:t>
            </a:r>
            <a:r>
              <a:rPr lang="tr-TR" sz="3600" dirty="0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 </a:t>
            </a:r>
            <a:r>
              <a:rPr lang="tr-TR" sz="36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afternoon</a:t>
            </a:r>
            <a:endParaRPr lang="tr-TR" sz="3600" dirty="0">
              <a:solidFill>
                <a:schemeClr val="tx1"/>
              </a:solidFill>
              <a:latin typeface="Comic Sans MS" panose="030F0702030302020204" pitchFamily="66" charset="0"/>
              <a:ea typeface="Cutie Patootie Skinny" panose="02000603000000000000" pitchFamily="2" charset="0"/>
            </a:endParaRPr>
          </a:p>
        </p:txBody>
      </p:sp>
      <p:sp>
        <p:nvSpPr>
          <p:cNvPr id="11" name="Dikdörtgen: Yuvarlatılmış Köşeler 10">
            <a:hlinkClick r:id="rId2" action="ppaction://hlinksldjump"/>
            <a:extLst>
              <a:ext uri="{FF2B5EF4-FFF2-40B4-BE49-F238E27FC236}">
                <a16:creationId xmlns:a16="http://schemas.microsoft.com/office/drawing/2014/main" id="{7BD93903-E871-4707-B038-6DE311F779D3}"/>
              </a:ext>
            </a:extLst>
          </p:cNvPr>
          <p:cNvSpPr/>
          <p:nvPr/>
        </p:nvSpPr>
        <p:spPr>
          <a:xfrm>
            <a:off x="2267744" y="5479874"/>
            <a:ext cx="2520280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Good</a:t>
            </a:r>
            <a:r>
              <a:rPr lang="tr-TR" sz="3600" dirty="0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 </a:t>
            </a:r>
            <a:r>
              <a:rPr lang="tr-TR" sz="36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evening</a:t>
            </a:r>
            <a:endParaRPr lang="tr-TR" sz="3600" dirty="0">
              <a:solidFill>
                <a:schemeClr val="tx1"/>
              </a:solidFill>
              <a:latin typeface="Comic Sans MS" panose="030F0702030302020204" pitchFamily="66" charset="0"/>
              <a:ea typeface="Cutie Patootie Skinny" panose="02000603000000000000" pitchFamily="2" charset="0"/>
            </a:endParaRP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F26B1EAD-228A-4519-95AA-62F6F91C41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280" y="17645"/>
            <a:ext cx="1062070" cy="1062070"/>
          </a:xfrm>
          <a:prstGeom prst="rect">
            <a:avLst/>
          </a:prstGeom>
        </p:spPr>
      </p:pic>
      <p:sp>
        <p:nvSpPr>
          <p:cNvPr id="13" name="Dikdörtgen 12">
            <a:extLst>
              <a:ext uri="{FF2B5EF4-FFF2-40B4-BE49-F238E27FC236}">
                <a16:creationId xmlns:a16="http://schemas.microsoft.com/office/drawing/2014/main" id="{6EE0CEFD-1EB7-42F5-8E99-D7E6CC15C079}"/>
              </a:ext>
            </a:extLst>
          </p:cNvPr>
          <p:cNvSpPr/>
          <p:nvPr/>
        </p:nvSpPr>
        <p:spPr>
          <a:xfrm>
            <a:off x="1494166" y="725772"/>
            <a:ext cx="4972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omic Sans MS" panose="030F0702030302020204" pitchFamily="66" charset="0"/>
              </a:rPr>
              <a:t>3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3680C43-77F1-4D97-A543-EFD8692C7D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26318"/>
            <a:ext cx="4680520" cy="329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87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: Yuvarlatılmış Köşeler 7">
            <a:hlinkClick r:id="rId2" action="ppaction://hlinksldjump"/>
            <a:extLst>
              <a:ext uri="{FF2B5EF4-FFF2-40B4-BE49-F238E27FC236}">
                <a16:creationId xmlns:a16="http://schemas.microsoft.com/office/drawing/2014/main" id="{299E27AF-7592-4544-89ED-71C4327691C5}"/>
              </a:ext>
            </a:extLst>
          </p:cNvPr>
          <p:cNvSpPr/>
          <p:nvPr/>
        </p:nvSpPr>
        <p:spPr>
          <a:xfrm>
            <a:off x="2267744" y="3933056"/>
            <a:ext cx="2520280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Good</a:t>
            </a:r>
            <a:r>
              <a:rPr lang="tr-TR" sz="3600" dirty="0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  </a:t>
            </a:r>
            <a:r>
              <a:rPr lang="tr-TR" sz="36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morning</a:t>
            </a:r>
            <a:endParaRPr lang="tr-TR" sz="3600" dirty="0">
              <a:solidFill>
                <a:schemeClr val="tx1"/>
              </a:solidFill>
              <a:latin typeface="Comic Sans MS" panose="030F0702030302020204" pitchFamily="66" charset="0"/>
              <a:ea typeface="Cutie Patootie Skinny" panose="02000603000000000000" pitchFamily="2" charset="0"/>
            </a:endParaRPr>
          </a:p>
        </p:txBody>
      </p:sp>
      <p:sp>
        <p:nvSpPr>
          <p:cNvPr id="9" name="Dikdörtgen: Yuvarlatılmış Köşeler 8">
            <a:hlinkClick r:id="rId2" action="ppaction://hlinksldjump"/>
            <a:extLst>
              <a:ext uri="{FF2B5EF4-FFF2-40B4-BE49-F238E27FC236}">
                <a16:creationId xmlns:a16="http://schemas.microsoft.com/office/drawing/2014/main" id="{0FCD76E0-6B91-4FFB-B795-B7C4F6CB0DA2}"/>
              </a:ext>
            </a:extLst>
          </p:cNvPr>
          <p:cNvSpPr/>
          <p:nvPr/>
        </p:nvSpPr>
        <p:spPr>
          <a:xfrm>
            <a:off x="6109486" y="3933056"/>
            <a:ext cx="2520280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Good evening</a:t>
            </a:r>
            <a:endParaRPr lang="tr-TR" sz="3600" dirty="0">
              <a:solidFill>
                <a:schemeClr val="tx1"/>
              </a:solidFill>
              <a:latin typeface="Comic Sans MS" panose="030F0702030302020204" pitchFamily="66" charset="0"/>
              <a:ea typeface="Cutie Patootie Skinny" panose="02000603000000000000" pitchFamily="2" charset="0"/>
            </a:endParaRPr>
          </a:p>
        </p:txBody>
      </p:sp>
      <p:sp>
        <p:nvSpPr>
          <p:cNvPr id="10" name="Dikdörtgen: Yuvarlatılmış Köşeler 9">
            <a:hlinkClick r:id="rId3" action="ppaction://hlinksldjump"/>
            <a:extLst>
              <a:ext uri="{FF2B5EF4-FFF2-40B4-BE49-F238E27FC236}">
                <a16:creationId xmlns:a16="http://schemas.microsoft.com/office/drawing/2014/main" id="{CF4793FF-BF5A-4374-B7FE-66626117977D}"/>
              </a:ext>
            </a:extLst>
          </p:cNvPr>
          <p:cNvSpPr/>
          <p:nvPr/>
        </p:nvSpPr>
        <p:spPr>
          <a:xfrm>
            <a:off x="6141890" y="5445224"/>
            <a:ext cx="2520280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Good</a:t>
            </a:r>
            <a:r>
              <a:rPr lang="tr-TR" sz="3600" dirty="0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 </a:t>
            </a:r>
            <a:r>
              <a:rPr lang="tr-TR" sz="36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night</a:t>
            </a:r>
            <a:endParaRPr lang="tr-TR" sz="3600" dirty="0">
              <a:solidFill>
                <a:schemeClr val="tx1"/>
              </a:solidFill>
              <a:latin typeface="Comic Sans MS" panose="030F0702030302020204" pitchFamily="66" charset="0"/>
              <a:ea typeface="Cutie Patootie Skinny" panose="02000603000000000000" pitchFamily="2" charset="0"/>
            </a:endParaRPr>
          </a:p>
        </p:txBody>
      </p:sp>
      <p:sp>
        <p:nvSpPr>
          <p:cNvPr id="11" name="Dikdörtgen: Yuvarlatılmış Köşeler 10">
            <a:hlinkClick r:id="rId2" action="ppaction://hlinksldjump"/>
            <a:extLst>
              <a:ext uri="{FF2B5EF4-FFF2-40B4-BE49-F238E27FC236}">
                <a16:creationId xmlns:a16="http://schemas.microsoft.com/office/drawing/2014/main" id="{7BD93903-E871-4707-B038-6DE311F779D3}"/>
              </a:ext>
            </a:extLst>
          </p:cNvPr>
          <p:cNvSpPr/>
          <p:nvPr/>
        </p:nvSpPr>
        <p:spPr>
          <a:xfrm>
            <a:off x="2267744" y="5479874"/>
            <a:ext cx="2520280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Good</a:t>
            </a:r>
            <a:r>
              <a:rPr lang="tr-TR" sz="3600" dirty="0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 </a:t>
            </a:r>
            <a:r>
              <a:rPr lang="tr-TR" sz="36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bye</a:t>
            </a:r>
            <a:endParaRPr lang="tr-TR" sz="3600" dirty="0">
              <a:solidFill>
                <a:schemeClr val="tx1"/>
              </a:solidFill>
              <a:latin typeface="Comic Sans MS" panose="030F0702030302020204" pitchFamily="66" charset="0"/>
              <a:ea typeface="Cutie Patootie Skinny" panose="02000603000000000000" pitchFamily="2" charset="0"/>
            </a:endParaRP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F26B1EAD-228A-4519-95AA-62F6F91C41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280" y="17645"/>
            <a:ext cx="1062070" cy="1062070"/>
          </a:xfrm>
          <a:prstGeom prst="rect">
            <a:avLst/>
          </a:prstGeom>
        </p:spPr>
      </p:pic>
      <p:sp>
        <p:nvSpPr>
          <p:cNvPr id="13" name="Dikdörtgen 12">
            <a:extLst>
              <a:ext uri="{FF2B5EF4-FFF2-40B4-BE49-F238E27FC236}">
                <a16:creationId xmlns:a16="http://schemas.microsoft.com/office/drawing/2014/main" id="{6EE0CEFD-1EB7-42F5-8E99-D7E6CC15C079}"/>
              </a:ext>
            </a:extLst>
          </p:cNvPr>
          <p:cNvSpPr/>
          <p:nvPr/>
        </p:nvSpPr>
        <p:spPr>
          <a:xfrm>
            <a:off x="1363965" y="1079715"/>
            <a:ext cx="4972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omic Sans MS" panose="030F0702030302020204" pitchFamily="66" charset="0"/>
              </a:rPr>
              <a:t>4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4FA0EDC-288A-494E-B846-82871F8444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22779"/>
            <a:ext cx="4968552" cy="360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26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: Yuvarlatılmış Köşeler 7">
            <a:hlinkClick r:id="rId2" action="ppaction://hlinksldjump"/>
            <a:extLst>
              <a:ext uri="{FF2B5EF4-FFF2-40B4-BE49-F238E27FC236}">
                <a16:creationId xmlns:a16="http://schemas.microsoft.com/office/drawing/2014/main" id="{299E27AF-7592-4544-89ED-71C4327691C5}"/>
              </a:ext>
            </a:extLst>
          </p:cNvPr>
          <p:cNvSpPr/>
          <p:nvPr/>
        </p:nvSpPr>
        <p:spPr>
          <a:xfrm>
            <a:off x="2267744" y="3933056"/>
            <a:ext cx="2520280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Good</a:t>
            </a:r>
            <a:r>
              <a:rPr lang="tr-TR" sz="3600" dirty="0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  </a:t>
            </a:r>
            <a:r>
              <a:rPr lang="tr-TR" sz="36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morning</a:t>
            </a:r>
            <a:endParaRPr lang="tr-TR" sz="3600" dirty="0">
              <a:solidFill>
                <a:schemeClr val="tx1"/>
              </a:solidFill>
              <a:latin typeface="Comic Sans MS" panose="030F0702030302020204" pitchFamily="66" charset="0"/>
              <a:ea typeface="Cutie Patootie Skinny" panose="02000603000000000000" pitchFamily="2" charset="0"/>
            </a:endParaRPr>
          </a:p>
        </p:txBody>
      </p:sp>
      <p:sp>
        <p:nvSpPr>
          <p:cNvPr id="9" name="Dikdörtgen: Yuvarlatılmış Köşeler 8">
            <a:hlinkClick r:id="rId2" action="ppaction://hlinksldjump"/>
            <a:extLst>
              <a:ext uri="{FF2B5EF4-FFF2-40B4-BE49-F238E27FC236}">
                <a16:creationId xmlns:a16="http://schemas.microsoft.com/office/drawing/2014/main" id="{0FCD76E0-6B91-4FFB-B795-B7C4F6CB0DA2}"/>
              </a:ext>
            </a:extLst>
          </p:cNvPr>
          <p:cNvSpPr/>
          <p:nvPr/>
        </p:nvSpPr>
        <p:spPr>
          <a:xfrm>
            <a:off x="6109486" y="3933056"/>
            <a:ext cx="2520280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Good evening</a:t>
            </a:r>
            <a:endParaRPr lang="tr-TR" sz="3600" dirty="0">
              <a:solidFill>
                <a:schemeClr val="tx1"/>
              </a:solidFill>
              <a:latin typeface="Comic Sans MS" panose="030F0702030302020204" pitchFamily="66" charset="0"/>
              <a:ea typeface="Cutie Patootie Skinny" panose="02000603000000000000" pitchFamily="2" charset="0"/>
            </a:endParaRPr>
          </a:p>
        </p:txBody>
      </p:sp>
      <p:sp>
        <p:nvSpPr>
          <p:cNvPr id="10" name="Dikdörtgen: Yuvarlatılmış Köşeler 9">
            <a:hlinkClick r:id="rId3" action="ppaction://hlinksldjump"/>
            <a:extLst>
              <a:ext uri="{FF2B5EF4-FFF2-40B4-BE49-F238E27FC236}">
                <a16:creationId xmlns:a16="http://schemas.microsoft.com/office/drawing/2014/main" id="{CF4793FF-BF5A-4374-B7FE-66626117977D}"/>
              </a:ext>
            </a:extLst>
          </p:cNvPr>
          <p:cNvSpPr/>
          <p:nvPr/>
        </p:nvSpPr>
        <p:spPr>
          <a:xfrm>
            <a:off x="6141890" y="5445224"/>
            <a:ext cx="2520280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Hi</a:t>
            </a:r>
            <a:endParaRPr lang="tr-TR" sz="3600" dirty="0">
              <a:solidFill>
                <a:schemeClr val="tx1"/>
              </a:solidFill>
              <a:latin typeface="Comic Sans MS" panose="030F0702030302020204" pitchFamily="66" charset="0"/>
              <a:ea typeface="Cutie Patootie Skinny" panose="02000603000000000000" pitchFamily="2" charset="0"/>
            </a:endParaRPr>
          </a:p>
        </p:txBody>
      </p:sp>
      <p:sp>
        <p:nvSpPr>
          <p:cNvPr id="11" name="Dikdörtgen: Yuvarlatılmış Köşeler 10">
            <a:hlinkClick r:id="rId2" action="ppaction://hlinksldjump"/>
            <a:extLst>
              <a:ext uri="{FF2B5EF4-FFF2-40B4-BE49-F238E27FC236}">
                <a16:creationId xmlns:a16="http://schemas.microsoft.com/office/drawing/2014/main" id="{7BD93903-E871-4707-B038-6DE311F779D3}"/>
              </a:ext>
            </a:extLst>
          </p:cNvPr>
          <p:cNvSpPr/>
          <p:nvPr/>
        </p:nvSpPr>
        <p:spPr>
          <a:xfrm>
            <a:off x="2267744" y="5479874"/>
            <a:ext cx="2520280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Good</a:t>
            </a:r>
            <a:r>
              <a:rPr lang="tr-TR" sz="3600" dirty="0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 </a:t>
            </a:r>
            <a:r>
              <a:rPr lang="tr-TR" sz="36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bye</a:t>
            </a:r>
            <a:endParaRPr lang="tr-TR" sz="3600" dirty="0">
              <a:solidFill>
                <a:schemeClr val="tx1"/>
              </a:solidFill>
              <a:latin typeface="Comic Sans MS" panose="030F0702030302020204" pitchFamily="66" charset="0"/>
              <a:ea typeface="Cutie Patootie Skinny" panose="02000603000000000000" pitchFamily="2" charset="0"/>
            </a:endParaRP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F26B1EAD-228A-4519-95AA-62F6F91C41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280" y="17645"/>
            <a:ext cx="1062070" cy="1062070"/>
          </a:xfrm>
          <a:prstGeom prst="rect">
            <a:avLst/>
          </a:prstGeom>
        </p:spPr>
      </p:pic>
      <p:sp>
        <p:nvSpPr>
          <p:cNvPr id="13" name="Dikdörtgen 12">
            <a:extLst>
              <a:ext uri="{FF2B5EF4-FFF2-40B4-BE49-F238E27FC236}">
                <a16:creationId xmlns:a16="http://schemas.microsoft.com/office/drawing/2014/main" id="{6EE0CEFD-1EB7-42F5-8E99-D7E6CC15C079}"/>
              </a:ext>
            </a:extLst>
          </p:cNvPr>
          <p:cNvSpPr/>
          <p:nvPr/>
        </p:nvSpPr>
        <p:spPr>
          <a:xfrm>
            <a:off x="1363965" y="1079715"/>
            <a:ext cx="4972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omic Sans MS" panose="030F0702030302020204" pitchFamily="66" charset="0"/>
              </a:rPr>
              <a:t>5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909A64A-A48A-4F45-8A30-E7AE23EF80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188" y="403956"/>
            <a:ext cx="2520280" cy="329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75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: Yuvarlatılmış Köşeler 7">
            <a:hlinkClick r:id="rId2" action="ppaction://hlinksldjump"/>
            <a:extLst>
              <a:ext uri="{FF2B5EF4-FFF2-40B4-BE49-F238E27FC236}">
                <a16:creationId xmlns:a16="http://schemas.microsoft.com/office/drawing/2014/main" id="{299E27AF-7592-4544-89ED-71C4327691C5}"/>
              </a:ext>
            </a:extLst>
          </p:cNvPr>
          <p:cNvSpPr/>
          <p:nvPr/>
        </p:nvSpPr>
        <p:spPr>
          <a:xfrm>
            <a:off x="2267744" y="3933056"/>
            <a:ext cx="2520280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Hello</a:t>
            </a:r>
            <a:endParaRPr lang="tr-TR" sz="3600" dirty="0">
              <a:solidFill>
                <a:schemeClr val="tx1"/>
              </a:solidFill>
              <a:latin typeface="Comic Sans MS" panose="030F0702030302020204" pitchFamily="66" charset="0"/>
              <a:ea typeface="Cutie Patootie Skinny" panose="02000603000000000000" pitchFamily="2" charset="0"/>
            </a:endParaRPr>
          </a:p>
        </p:txBody>
      </p:sp>
      <p:sp>
        <p:nvSpPr>
          <p:cNvPr id="9" name="Dikdörtgen: Yuvarlatılmış Köşeler 8">
            <a:hlinkClick r:id="rId2" action="ppaction://hlinksldjump"/>
            <a:extLst>
              <a:ext uri="{FF2B5EF4-FFF2-40B4-BE49-F238E27FC236}">
                <a16:creationId xmlns:a16="http://schemas.microsoft.com/office/drawing/2014/main" id="{0FCD76E0-6B91-4FFB-B795-B7C4F6CB0DA2}"/>
              </a:ext>
            </a:extLst>
          </p:cNvPr>
          <p:cNvSpPr/>
          <p:nvPr/>
        </p:nvSpPr>
        <p:spPr>
          <a:xfrm>
            <a:off x="6109486" y="3933056"/>
            <a:ext cx="2520280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Good</a:t>
            </a:r>
            <a:r>
              <a:rPr lang="tr-TR" sz="3600" dirty="0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 </a:t>
            </a:r>
            <a:r>
              <a:rPr lang="tr-TR" sz="36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afternoon</a:t>
            </a:r>
            <a:endParaRPr lang="tr-TR" sz="3600" dirty="0">
              <a:solidFill>
                <a:schemeClr val="tx1"/>
              </a:solidFill>
              <a:latin typeface="Comic Sans MS" panose="030F0702030302020204" pitchFamily="66" charset="0"/>
              <a:ea typeface="Cutie Patootie Skinny" panose="02000603000000000000" pitchFamily="2" charset="0"/>
            </a:endParaRPr>
          </a:p>
        </p:txBody>
      </p:sp>
      <p:sp>
        <p:nvSpPr>
          <p:cNvPr id="10" name="Dikdörtgen: Yuvarlatılmış Köşeler 9">
            <a:hlinkClick r:id="rId2" action="ppaction://hlinksldjump"/>
            <a:extLst>
              <a:ext uri="{FF2B5EF4-FFF2-40B4-BE49-F238E27FC236}">
                <a16:creationId xmlns:a16="http://schemas.microsoft.com/office/drawing/2014/main" id="{CF4793FF-BF5A-4374-B7FE-66626117977D}"/>
              </a:ext>
            </a:extLst>
          </p:cNvPr>
          <p:cNvSpPr/>
          <p:nvPr/>
        </p:nvSpPr>
        <p:spPr>
          <a:xfrm>
            <a:off x="6141890" y="5445224"/>
            <a:ext cx="2520280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Good</a:t>
            </a:r>
            <a:r>
              <a:rPr lang="tr-TR" sz="3600" dirty="0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 </a:t>
            </a:r>
            <a:r>
              <a:rPr lang="tr-TR" sz="36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morning</a:t>
            </a:r>
            <a:endParaRPr lang="tr-TR" sz="3600" dirty="0">
              <a:solidFill>
                <a:schemeClr val="tx1"/>
              </a:solidFill>
              <a:latin typeface="Comic Sans MS" panose="030F0702030302020204" pitchFamily="66" charset="0"/>
              <a:ea typeface="Cutie Patootie Skinny" panose="02000603000000000000" pitchFamily="2" charset="0"/>
            </a:endParaRPr>
          </a:p>
        </p:txBody>
      </p:sp>
      <p:sp>
        <p:nvSpPr>
          <p:cNvPr id="11" name="Dikdörtgen: Yuvarlatılmış Köşeler 10">
            <a:hlinkClick r:id="rId3" action="ppaction://hlinksldjump"/>
            <a:extLst>
              <a:ext uri="{FF2B5EF4-FFF2-40B4-BE49-F238E27FC236}">
                <a16:creationId xmlns:a16="http://schemas.microsoft.com/office/drawing/2014/main" id="{7BD93903-E871-4707-B038-6DE311F779D3}"/>
              </a:ext>
            </a:extLst>
          </p:cNvPr>
          <p:cNvSpPr/>
          <p:nvPr/>
        </p:nvSpPr>
        <p:spPr>
          <a:xfrm>
            <a:off x="2267744" y="5479874"/>
            <a:ext cx="2520280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Good</a:t>
            </a:r>
            <a:r>
              <a:rPr lang="tr-TR" sz="3600" dirty="0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 </a:t>
            </a:r>
            <a:r>
              <a:rPr lang="tr-TR" sz="36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bye</a:t>
            </a:r>
            <a:endParaRPr lang="tr-TR" sz="3600" dirty="0">
              <a:solidFill>
                <a:schemeClr val="tx1"/>
              </a:solidFill>
              <a:latin typeface="Comic Sans MS" panose="030F0702030302020204" pitchFamily="66" charset="0"/>
              <a:ea typeface="Cutie Patootie Skinny" panose="02000603000000000000" pitchFamily="2" charset="0"/>
            </a:endParaRP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F26B1EAD-228A-4519-95AA-62F6F91C41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280" y="17645"/>
            <a:ext cx="1062070" cy="1062070"/>
          </a:xfrm>
          <a:prstGeom prst="rect">
            <a:avLst/>
          </a:prstGeom>
        </p:spPr>
      </p:pic>
      <p:sp>
        <p:nvSpPr>
          <p:cNvPr id="13" name="Dikdörtgen 12">
            <a:extLst>
              <a:ext uri="{FF2B5EF4-FFF2-40B4-BE49-F238E27FC236}">
                <a16:creationId xmlns:a16="http://schemas.microsoft.com/office/drawing/2014/main" id="{6EE0CEFD-1EB7-42F5-8E99-D7E6CC15C079}"/>
              </a:ext>
            </a:extLst>
          </p:cNvPr>
          <p:cNvSpPr/>
          <p:nvPr/>
        </p:nvSpPr>
        <p:spPr>
          <a:xfrm>
            <a:off x="1363965" y="1079715"/>
            <a:ext cx="4972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omic Sans MS" panose="030F0702030302020204" pitchFamily="66" charset="0"/>
              </a:rPr>
              <a:t>6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07D41E4-F175-413B-9549-55D7867EA8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82644"/>
            <a:ext cx="3834482" cy="344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67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: Yuvarlatılmış Köşeler 7">
            <a:hlinkClick r:id="rId2" action="ppaction://hlinksldjump"/>
            <a:extLst>
              <a:ext uri="{FF2B5EF4-FFF2-40B4-BE49-F238E27FC236}">
                <a16:creationId xmlns:a16="http://schemas.microsoft.com/office/drawing/2014/main" id="{299E27AF-7592-4544-89ED-71C4327691C5}"/>
              </a:ext>
            </a:extLst>
          </p:cNvPr>
          <p:cNvSpPr/>
          <p:nvPr/>
        </p:nvSpPr>
        <p:spPr>
          <a:xfrm>
            <a:off x="2267744" y="3933056"/>
            <a:ext cx="2520280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Good morning</a:t>
            </a:r>
            <a:endParaRPr lang="tr-TR" sz="3600" dirty="0">
              <a:solidFill>
                <a:schemeClr val="tx1"/>
              </a:solidFill>
              <a:latin typeface="Comic Sans MS" panose="030F0702030302020204" pitchFamily="66" charset="0"/>
              <a:ea typeface="Cutie Patootie Skinny" panose="02000603000000000000" pitchFamily="2" charset="0"/>
            </a:endParaRPr>
          </a:p>
        </p:txBody>
      </p:sp>
      <p:sp>
        <p:nvSpPr>
          <p:cNvPr id="9" name="Dikdörtgen: Yuvarlatılmış Köşeler 8">
            <a:hlinkClick r:id="rId3" action="ppaction://hlinksldjump"/>
            <a:extLst>
              <a:ext uri="{FF2B5EF4-FFF2-40B4-BE49-F238E27FC236}">
                <a16:creationId xmlns:a16="http://schemas.microsoft.com/office/drawing/2014/main" id="{0FCD76E0-6B91-4FFB-B795-B7C4F6CB0DA2}"/>
              </a:ext>
            </a:extLst>
          </p:cNvPr>
          <p:cNvSpPr/>
          <p:nvPr/>
        </p:nvSpPr>
        <p:spPr>
          <a:xfrm>
            <a:off x="6109486" y="3933056"/>
            <a:ext cx="2520280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Hello</a:t>
            </a:r>
            <a:endParaRPr lang="tr-TR" sz="3600" dirty="0">
              <a:solidFill>
                <a:schemeClr val="tx1"/>
              </a:solidFill>
              <a:latin typeface="Comic Sans MS" panose="030F0702030302020204" pitchFamily="66" charset="0"/>
              <a:ea typeface="Cutie Patootie Skinny" panose="02000603000000000000" pitchFamily="2" charset="0"/>
            </a:endParaRPr>
          </a:p>
        </p:txBody>
      </p:sp>
      <p:sp>
        <p:nvSpPr>
          <p:cNvPr id="10" name="Dikdörtgen: Yuvarlatılmış Köşeler 9">
            <a:hlinkClick r:id="rId2" action="ppaction://hlinksldjump"/>
            <a:extLst>
              <a:ext uri="{FF2B5EF4-FFF2-40B4-BE49-F238E27FC236}">
                <a16:creationId xmlns:a16="http://schemas.microsoft.com/office/drawing/2014/main" id="{CF4793FF-BF5A-4374-B7FE-66626117977D}"/>
              </a:ext>
            </a:extLst>
          </p:cNvPr>
          <p:cNvSpPr/>
          <p:nvPr/>
        </p:nvSpPr>
        <p:spPr>
          <a:xfrm>
            <a:off x="6141890" y="5445224"/>
            <a:ext cx="2520280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Good</a:t>
            </a:r>
            <a:r>
              <a:rPr lang="tr-TR" sz="3600" dirty="0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 </a:t>
            </a:r>
            <a:r>
              <a:rPr lang="tr-TR" sz="36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night</a:t>
            </a:r>
            <a:endParaRPr lang="tr-TR" sz="3600" dirty="0">
              <a:solidFill>
                <a:schemeClr val="tx1"/>
              </a:solidFill>
              <a:latin typeface="Comic Sans MS" panose="030F0702030302020204" pitchFamily="66" charset="0"/>
              <a:ea typeface="Cutie Patootie Skinny" panose="02000603000000000000" pitchFamily="2" charset="0"/>
            </a:endParaRPr>
          </a:p>
        </p:txBody>
      </p:sp>
      <p:sp>
        <p:nvSpPr>
          <p:cNvPr id="11" name="Dikdörtgen: Yuvarlatılmış Köşeler 10">
            <a:hlinkClick r:id="rId2" action="ppaction://hlinksldjump"/>
            <a:extLst>
              <a:ext uri="{FF2B5EF4-FFF2-40B4-BE49-F238E27FC236}">
                <a16:creationId xmlns:a16="http://schemas.microsoft.com/office/drawing/2014/main" id="{7BD93903-E871-4707-B038-6DE311F779D3}"/>
              </a:ext>
            </a:extLst>
          </p:cNvPr>
          <p:cNvSpPr/>
          <p:nvPr/>
        </p:nvSpPr>
        <p:spPr>
          <a:xfrm>
            <a:off x="2267744" y="5479874"/>
            <a:ext cx="2520280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Good</a:t>
            </a:r>
            <a:r>
              <a:rPr lang="tr-TR" sz="3600" dirty="0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 </a:t>
            </a:r>
            <a:r>
              <a:rPr lang="tr-TR" sz="36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afternoon</a:t>
            </a:r>
            <a:endParaRPr lang="tr-TR" sz="3600" dirty="0">
              <a:solidFill>
                <a:schemeClr val="tx1"/>
              </a:solidFill>
              <a:latin typeface="Comic Sans MS" panose="030F0702030302020204" pitchFamily="66" charset="0"/>
              <a:ea typeface="Cutie Patootie Skinny" panose="02000603000000000000" pitchFamily="2" charset="0"/>
            </a:endParaRP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F26B1EAD-228A-4519-95AA-62F6F91C41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280" y="17645"/>
            <a:ext cx="1062070" cy="1062070"/>
          </a:xfrm>
          <a:prstGeom prst="rect">
            <a:avLst/>
          </a:prstGeom>
        </p:spPr>
      </p:pic>
      <p:sp>
        <p:nvSpPr>
          <p:cNvPr id="13" name="Dikdörtgen 12">
            <a:extLst>
              <a:ext uri="{FF2B5EF4-FFF2-40B4-BE49-F238E27FC236}">
                <a16:creationId xmlns:a16="http://schemas.microsoft.com/office/drawing/2014/main" id="{6EE0CEFD-1EB7-42F5-8E99-D7E6CC15C079}"/>
              </a:ext>
            </a:extLst>
          </p:cNvPr>
          <p:cNvSpPr/>
          <p:nvPr/>
        </p:nvSpPr>
        <p:spPr>
          <a:xfrm>
            <a:off x="1355148" y="1079715"/>
            <a:ext cx="5148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omic Sans MS" panose="030F0702030302020204" pitchFamily="66" charset="0"/>
              </a:rPr>
              <a:t>7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B89008E-ED42-4BED-9EF6-19705441AC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87339"/>
            <a:ext cx="1730712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79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: Yuvarlatılmış Köşeler 7">
            <a:hlinkClick r:id="rId2" action="ppaction://hlinksldjump"/>
            <a:extLst>
              <a:ext uri="{FF2B5EF4-FFF2-40B4-BE49-F238E27FC236}">
                <a16:creationId xmlns:a16="http://schemas.microsoft.com/office/drawing/2014/main" id="{299E27AF-7592-4544-89ED-71C4327691C5}"/>
              </a:ext>
            </a:extLst>
          </p:cNvPr>
          <p:cNvSpPr/>
          <p:nvPr/>
        </p:nvSpPr>
        <p:spPr>
          <a:xfrm>
            <a:off x="2267744" y="3933056"/>
            <a:ext cx="2520280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I’m Hayri</a:t>
            </a:r>
          </a:p>
        </p:txBody>
      </p:sp>
      <p:sp>
        <p:nvSpPr>
          <p:cNvPr id="9" name="Dikdörtgen: Yuvarlatılmış Köşeler 8">
            <a:hlinkClick r:id="rId2" action="ppaction://hlinksldjump"/>
            <a:extLst>
              <a:ext uri="{FF2B5EF4-FFF2-40B4-BE49-F238E27FC236}">
                <a16:creationId xmlns:a16="http://schemas.microsoft.com/office/drawing/2014/main" id="{0FCD76E0-6B91-4FFB-B795-B7C4F6CB0DA2}"/>
              </a:ext>
            </a:extLst>
          </p:cNvPr>
          <p:cNvSpPr/>
          <p:nvPr/>
        </p:nvSpPr>
        <p:spPr>
          <a:xfrm>
            <a:off x="6109486" y="3933056"/>
            <a:ext cx="2520280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My name is Hayri</a:t>
            </a:r>
          </a:p>
        </p:txBody>
      </p:sp>
      <p:sp>
        <p:nvSpPr>
          <p:cNvPr id="10" name="Dikdörtgen: Yuvarlatılmış Köşeler 9">
            <a:hlinkClick r:id="rId2" action="ppaction://hlinksldjump"/>
            <a:extLst>
              <a:ext uri="{FF2B5EF4-FFF2-40B4-BE49-F238E27FC236}">
                <a16:creationId xmlns:a16="http://schemas.microsoft.com/office/drawing/2014/main" id="{CF4793FF-BF5A-4374-B7FE-66626117977D}"/>
              </a:ext>
            </a:extLst>
          </p:cNvPr>
          <p:cNvSpPr/>
          <p:nvPr/>
        </p:nvSpPr>
        <p:spPr>
          <a:xfrm>
            <a:off x="6141890" y="5445224"/>
            <a:ext cx="2520280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I am Hayri</a:t>
            </a:r>
          </a:p>
        </p:txBody>
      </p:sp>
      <p:sp>
        <p:nvSpPr>
          <p:cNvPr id="11" name="Dikdörtgen: Yuvarlatılmış Köşeler 10">
            <a:hlinkClick r:id="rId3" action="ppaction://hlinksldjump"/>
            <a:extLst>
              <a:ext uri="{FF2B5EF4-FFF2-40B4-BE49-F238E27FC236}">
                <a16:creationId xmlns:a16="http://schemas.microsoft.com/office/drawing/2014/main" id="{7BD93903-E871-4707-B038-6DE311F779D3}"/>
              </a:ext>
            </a:extLst>
          </p:cNvPr>
          <p:cNvSpPr/>
          <p:nvPr/>
        </p:nvSpPr>
        <p:spPr>
          <a:xfrm>
            <a:off x="2267744" y="5479874"/>
            <a:ext cx="2520280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I’m </a:t>
            </a:r>
            <a:r>
              <a:rPr lang="tr-TR" sz="3600" dirty="0" err="1">
                <a:solidFill>
                  <a:schemeClr val="tx1"/>
                </a:solidFill>
                <a:latin typeface="Comic Sans MS" panose="030F0702030302020204" pitchFamily="66" charset="0"/>
                <a:ea typeface="Cutie Patootie Skinny" panose="02000603000000000000" pitchFamily="2" charset="0"/>
              </a:rPr>
              <a:t>fine</a:t>
            </a:r>
            <a:endParaRPr lang="tr-TR" sz="3600" dirty="0">
              <a:solidFill>
                <a:schemeClr val="tx1"/>
              </a:solidFill>
              <a:latin typeface="Comic Sans MS" panose="030F0702030302020204" pitchFamily="66" charset="0"/>
              <a:ea typeface="Cutie Patootie Skinny" panose="02000603000000000000" pitchFamily="2" charset="0"/>
            </a:endParaRP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F26B1EAD-228A-4519-95AA-62F6F91C41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280" y="17645"/>
            <a:ext cx="1062070" cy="1062070"/>
          </a:xfrm>
          <a:prstGeom prst="rect">
            <a:avLst/>
          </a:prstGeom>
        </p:spPr>
      </p:pic>
      <p:sp>
        <p:nvSpPr>
          <p:cNvPr id="13" name="Dikdörtgen 12">
            <a:extLst>
              <a:ext uri="{FF2B5EF4-FFF2-40B4-BE49-F238E27FC236}">
                <a16:creationId xmlns:a16="http://schemas.microsoft.com/office/drawing/2014/main" id="{6EE0CEFD-1EB7-42F5-8E99-D7E6CC15C079}"/>
              </a:ext>
            </a:extLst>
          </p:cNvPr>
          <p:cNvSpPr/>
          <p:nvPr/>
        </p:nvSpPr>
        <p:spPr>
          <a:xfrm>
            <a:off x="1363965" y="1079715"/>
            <a:ext cx="4972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omic Sans MS" panose="030F0702030302020204" pitchFamily="66" charset="0"/>
              </a:rPr>
              <a:t>8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7A99C6B-F922-4C17-927F-69E0B6A238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770" y="374489"/>
            <a:ext cx="2692564" cy="2550456"/>
          </a:xfrm>
          <a:prstGeom prst="rect">
            <a:avLst/>
          </a:prstGeom>
        </p:spPr>
      </p:pic>
      <p:sp>
        <p:nvSpPr>
          <p:cNvPr id="5" name="Düşünce Balonu: Bulut 4">
            <a:extLst>
              <a:ext uri="{FF2B5EF4-FFF2-40B4-BE49-F238E27FC236}">
                <a16:creationId xmlns:a16="http://schemas.microsoft.com/office/drawing/2014/main" id="{2092C69C-C840-4794-BA39-A3D03A0D079A}"/>
              </a:ext>
            </a:extLst>
          </p:cNvPr>
          <p:cNvSpPr/>
          <p:nvPr/>
        </p:nvSpPr>
        <p:spPr>
          <a:xfrm>
            <a:off x="5253632" y="1079715"/>
            <a:ext cx="3324726" cy="2000877"/>
          </a:xfrm>
          <a:prstGeom prst="cloudCallout">
            <a:avLst>
              <a:gd name="adj1" fmla="val -74876"/>
              <a:gd name="adj2" fmla="val -3567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sz="40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utie Patootie Skinny" panose="02000603000000000000" pitchFamily="2" charset="0"/>
                <a:ea typeface="Cutie Patootie Skinny" panose="02000603000000000000" pitchFamily="2" charset="0"/>
              </a:rPr>
              <a:t>What’s</a:t>
            </a:r>
            <a:r>
              <a:rPr lang="tr-TR" sz="40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utie Patootie Skinny" panose="02000603000000000000" pitchFamily="2" charset="0"/>
                <a:ea typeface="Cutie Patootie Skinny" panose="02000603000000000000" pitchFamily="2" charset="0"/>
              </a:rPr>
              <a:t> </a:t>
            </a:r>
            <a:r>
              <a:rPr lang="tr-TR" sz="40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utie Patootie Skinny" panose="02000603000000000000" pitchFamily="2" charset="0"/>
                <a:ea typeface="Cutie Patootie Skinny" panose="02000603000000000000" pitchFamily="2" charset="0"/>
              </a:rPr>
              <a:t>your</a:t>
            </a:r>
            <a:r>
              <a:rPr lang="tr-TR" sz="40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utie Patootie Skinny" panose="02000603000000000000" pitchFamily="2" charset="0"/>
                <a:ea typeface="Cutie Patootie Skinny" panose="02000603000000000000" pitchFamily="2" charset="0"/>
              </a:rPr>
              <a:t> name?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7673C35E-F0B1-4D0A-8A0E-663A701C54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49" y="3677395"/>
            <a:ext cx="1785058" cy="1785058"/>
          </a:xfrm>
          <a:prstGeom prst="rect">
            <a:avLst/>
          </a:prstGeom>
        </p:spPr>
      </p:pic>
      <p:sp>
        <p:nvSpPr>
          <p:cNvPr id="14" name="Metin kutusu 13">
            <a:extLst>
              <a:ext uri="{FF2B5EF4-FFF2-40B4-BE49-F238E27FC236}">
                <a16:creationId xmlns:a16="http://schemas.microsoft.com/office/drawing/2014/main" id="{182E515C-5FD0-4199-906D-66C593118004}"/>
              </a:ext>
            </a:extLst>
          </p:cNvPr>
          <p:cNvSpPr txBox="1"/>
          <p:nvPr/>
        </p:nvSpPr>
        <p:spPr>
          <a:xfrm>
            <a:off x="2483768" y="3138032"/>
            <a:ext cx="6250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Cutie Patootie Skinny" panose="02000603000000000000" pitchFamily="2" charset="0"/>
                <a:ea typeface="Cutie Patootie Skinny" panose="02000603000000000000" pitchFamily="2" charset="0"/>
              </a:rPr>
              <a:t>Yukarıdaki soruya uygun olmayan cevabı bulunuz.</a:t>
            </a:r>
          </a:p>
        </p:txBody>
      </p:sp>
    </p:spTree>
    <p:extLst>
      <p:ext uri="{BB962C8B-B14F-4D97-AF65-F5344CB8AC3E}">
        <p14:creationId xmlns:p14="http://schemas.microsoft.com/office/powerpoint/2010/main" val="20254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ks">
  <a:themeElements>
    <a:clrScheme name="Paralaks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Paralaks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ks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TM03457496[[fn=Paralaks]]</Template>
  <TotalTime>152</TotalTime>
  <Words>346</Words>
  <Application>Microsoft Office PowerPoint</Application>
  <PresentationFormat>Ekran Gösterisi (4:3)</PresentationFormat>
  <Paragraphs>121</Paragraphs>
  <Slides>22</Slides>
  <Notes>0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8" baseType="lpstr">
      <vt:lpstr>Arial</vt:lpstr>
      <vt:lpstr>Comic Sans MS</vt:lpstr>
      <vt:lpstr>Corbel</vt:lpstr>
      <vt:lpstr>Cutie Patootie Hollow</vt:lpstr>
      <vt:lpstr>Cutie Patootie Skinny</vt:lpstr>
      <vt:lpstr>Paralaks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samsung</dc:creator>
  <cp:lastModifiedBy>nilgün kutluata</cp:lastModifiedBy>
  <cp:revision>23</cp:revision>
  <dcterms:created xsi:type="dcterms:W3CDTF">2018-10-18T20:54:22Z</dcterms:created>
  <dcterms:modified xsi:type="dcterms:W3CDTF">2018-10-27T22:42:46Z</dcterms:modified>
</cp:coreProperties>
</file>