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85" autoAdjust="0"/>
    <p:restoredTop sz="94660"/>
  </p:normalViewPr>
  <p:slideViewPr>
    <p:cSldViewPr>
      <p:cViewPr varScale="1">
        <p:scale>
          <a:sx n="68" d="100"/>
          <a:sy n="68" d="100"/>
        </p:scale>
        <p:origin x="9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8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08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20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033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54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36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29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929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2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9F75050-0E15-4C5B-92B0-66D068882F1F}" type="datetimeFigureOut">
              <a:rPr lang="tr-TR" smtClean="0"/>
              <a:t>27.01.2019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22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27.01.2019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080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27.01.2019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13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slide" Target="slide2.xml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4893F9-6ADE-472C-871C-12FFF700F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068960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At </a:t>
            </a:r>
            <a:r>
              <a:rPr lang="tr-TR" dirty="0" err="1">
                <a:latin typeface="Comic Sans MS" panose="030F0702030302020204" pitchFamily="66" charset="0"/>
              </a:rPr>
              <a:t>The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Playground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722AFBC-68EA-4442-853B-3B1C1B3EC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272" y="4509120"/>
            <a:ext cx="1514714" cy="629563"/>
          </a:xfrm>
        </p:spPr>
        <p:txBody>
          <a:bodyPr>
            <a:noAutofit/>
          </a:bodyPr>
          <a:lstStyle/>
          <a:p>
            <a:r>
              <a:rPr lang="tr-TR" sz="4400" dirty="0"/>
              <a:t>2-6</a:t>
            </a:r>
          </a:p>
          <a:p>
            <a:endParaRPr lang="tr-TR" sz="4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5B1E3B5-1BEC-40B0-84BC-E6084966E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61" y="1828374"/>
            <a:ext cx="1196056" cy="119605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521847C-DD8F-48E7-AB96-8B1C7FF6F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32" y="613366"/>
            <a:ext cx="1196056" cy="119605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8314A7F-0431-4C2D-A5F2-94153CF8AB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46" y="496226"/>
            <a:ext cx="1196056" cy="119605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525AFFB-BFF6-4CEB-A626-5D3C41A6DB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31" y="352210"/>
            <a:ext cx="1196056" cy="119605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6E1C23B2-F042-4280-84DF-D708E33370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16" y="496226"/>
            <a:ext cx="1196056" cy="119605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6E62706E-67DA-47EA-BE50-CCC3F40E59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01" y="613366"/>
            <a:ext cx="1196056" cy="119605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1B314B7B-2DCD-4DD7-93B6-E92377F6A5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9" y="5138683"/>
            <a:ext cx="1143000" cy="11430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46505C0F-3DF1-487D-814C-49D95B148E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60" y="5138683"/>
            <a:ext cx="1202164" cy="1202164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D669BBF6-140C-41B3-9713-ECDD0A45E4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41" y="5138683"/>
            <a:ext cx="1202164" cy="1202164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0AFA27D1-6196-46B4-AF3C-5255FCDEB6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42" y="5138683"/>
            <a:ext cx="1143000" cy="1143000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3654FB49-CCF8-4E6A-B15B-746B4A84F3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78" y="5138683"/>
            <a:ext cx="1132801" cy="1132801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0B7C348C-30A5-4221-89D9-58336BC805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15" y="5138682"/>
            <a:ext cx="1132801" cy="1132801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55B60C95-5A6F-44F1-94AE-7BD1D76B33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28374"/>
            <a:ext cx="1196056" cy="1196056"/>
          </a:xfrm>
          <a:prstGeom prst="rect">
            <a:avLst/>
          </a:prstGeom>
        </p:spPr>
      </p:pic>
      <p:sp>
        <p:nvSpPr>
          <p:cNvPr id="30" name="Oval 29">
            <a:hlinkClick r:id="rId15" action="ppaction://hlinksldjump"/>
            <a:extLst>
              <a:ext uri="{FF2B5EF4-FFF2-40B4-BE49-F238E27FC236}">
                <a16:creationId xmlns:a16="http://schemas.microsoft.com/office/drawing/2014/main" id="{6E094A01-3C8D-4A44-8888-45943700D802}"/>
              </a:ext>
            </a:extLst>
          </p:cNvPr>
          <p:cNvSpPr/>
          <p:nvPr/>
        </p:nvSpPr>
        <p:spPr>
          <a:xfrm>
            <a:off x="3632540" y="2134956"/>
            <a:ext cx="1656184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START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B237447-18FD-447F-A2BC-45574DF3D6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0" y="111033"/>
            <a:ext cx="770386" cy="7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0092836E-EB85-4F0C-AFEB-66DC3081CCD5}"/>
              </a:ext>
            </a:extLst>
          </p:cNvPr>
          <p:cNvSpPr/>
          <p:nvPr/>
        </p:nvSpPr>
        <p:spPr>
          <a:xfrm>
            <a:off x="1043608" y="1484784"/>
            <a:ext cx="576064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20CA8-D81D-456A-8543-3845EF8DD3BA}"/>
              </a:ext>
            </a:extLst>
          </p:cNvPr>
          <p:cNvSpPr txBox="1"/>
          <p:nvPr/>
        </p:nvSpPr>
        <p:spPr>
          <a:xfrm>
            <a:off x="3333085" y="12687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9-</a:t>
            </a:r>
            <a:r>
              <a:rPr lang="tr-TR" sz="3600" dirty="0">
                <a:latin typeface="Comic Sans MS" panose="030F0702030302020204" pitchFamily="66" charset="0"/>
              </a:rPr>
              <a:t>Let’s ………………………</a:t>
            </a:r>
            <a:endParaRPr lang="tr-T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234DB7A6-D472-44E7-A808-DFED86FBE9FA}"/>
              </a:ext>
            </a:extLst>
          </p:cNvPr>
          <p:cNvSpPr/>
          <p:nvPr/>
        </p:nvSpPr>
        <p:spPr>
          <a:xfrm>
            <a:off x="815786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Walk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D8FF929-150F-4AF2-8051-D314427CB721}"/>
              </a:ext>
            </a:extLst>
          </p:cNvPr>
          <p:cNvSpPr/>
          <p:nvPr/>
        </p:nvSpPr>
        <p:spPr>
          <a:xfrm>
            <a:off x="4860032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Skip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rope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1AAAB17-C63F-4078-AD23-CE77523FB844}"/>
              </a:ext>
            </a:extLst>
          </p:cNvPr>
          <p:cNvSpPr/>
          <p:nvPr/>
        </p:nvSpPr>
        <p:spPr>
          <a:xfrm>
            <a:off x="815786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Comic Sans MS" panose="030F0702030302020204" pitchFamily="66" charset="0"/>
              </a:rPr>
              <a:t>Hop</a:t>
            </a:r>
          </a:p>
        </p:txBody>
      </p:sp>
      <p:sp>
        <p:nvSpPr>
          <p:cNvPr id="10" name="Dikdörtgen: Köşeleri Yuvarlatılmış 9">
            <a:hlinkClick r:id="rId2" action="ppaction://hlinksldjump"/>
            <a:extLst>
              <a:ext uri="{FF2B5EF4-FFF2-40B4-BE49-F238E27FC236}">
                <a16:creationId xmlns:a16="http://schemas.microsoft.com/office/drawing/2014/main" id="{9375FD56-A4C2-4981-B378-FB7B0B14C02C}"/>
              </a:ext>
            </a:extLst>
          </p:cNvPr>
          <p:cNvSpPr/>
          <p:nvPr/>
        </p:nvSpPr>
        <p:spPr>
          <a:xfrm>
            <a:off x="4860032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Swing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AE147E3-BCCF-4672-8328-8C578793B188}"/>
              </a:ext>
            </a:extLst>
          </p:cNvPr>
          <p:cNvSpPr/>
          <p:nvPr/>
        </p:nvSpPr>
        <p:spPr>
          <a:xfrm>
            <a:off x="1115616" y="1412776"/>
            <a:ext cx="792088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EF9A6B-E415-493F-88EE-5D606DF73637}"/>
              </a:ext>
            </a:extLst>
          </p:cNvPr>
          <p:cNvSpPr/>
          <p:nvPr/>
        </p:nvSpPr>
        <p:spPr>
          <a:xfrm>
            <a:off x="1115616" y="1484784"/>
            <a:ext cx="432048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66A72C-88A4-4F6F-8A74-17993117AAFB}"/>
              </a:ext>
            </a:extLst>
          </p:cNvPr>
          <p:cNvSpPr/>
          <p:nvPr/>
        </p:nvSpPr>
        <p:spPr>
          <a:xfrm>
            <a:off x="1403648" y="1988840"/>
            <a:ext cx="288032" cy="39121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08BE99E-7437-429F-A872-852BDF69871E}"/>
              </a:ext>
            </a:extLst>
          </p:cNvPr>
          <p:cNvSpPr/>
          <p:nvPr/>
        </p:nvSpPr>
        <p:spPr>
          <a:xfrm>
            <a:off x="1115616" y="1484784"/>
            <a:ext cx="648072" cy="31920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67B1B68-BCF4-4569-8C71-7B2292149268}"/>
              </a:ext>
            </a:extLst>
          </p:cNvPr>
          <p:cNvSpPr/>
          <p:nvPr/>
        </p:nvSpPr>
        <p:spPr>
          <a:xfrm>
            <a:off x="1115616" y="1340768"/>
            <a:ext cx="504056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C65889-1573-445A-9741-8950053B7BCD}"/>
              </a:ext>
            </a:extLst>
          </p:cNvPr>
          <p:cNvSpPr/>
          <p:nvPr/>
        </p:nvSpPr>
        <p:spPr>
          <a:xfrm>
            <a:off x="1187624" y="1196752"/>
            <a:ext cx="288032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DB52BA-D5E9-49EB-865B-FA1DC04D4403}"/>
              </a:ext>
            </a:extLst>
          </p:cNvPr>
          <p:cNvSpPr/>
          <p:nvPr/>
        </p:nvSpPr>
        <p:spPr>
          <a:xfrm>
            <a:off x="1259632" y="1556792"/>
            <a:ext cx="50405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F5458D3-DC08-4CD0-8FCF-FED543F669E8}"/>
              </a:ext>
            </a:extLst>
          </p:cNvPr>
          <p:cNvSpPr/>
          <p:nvPr/>
        </p:nvSpPr>
        <p:spPr>
          <a:xfrm>
            <a:off x="1619672" y="908720"/>
            <a:ext cx="792088" cy="32886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02817A-1260-443D-A64F-3601A0C3481E}"/>
              </a:ext>
            </a:extLst>
          </p:cNvPr>
          <p:cNvSpPr/>
          <p:nvPr/>
        </p:nvSpPr>
        <p:spPr>
          <a:xfrm>
            <a:off x="1475656" y="1093572"/>
            <a:ext cx="216024" cy="10318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8396A6CB-E297-410A-AD8C-59DDF3367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32" y="548680"/>
            <a:ext cx="2156764" cy="215676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045E1F5-7FDC-4789-9644-3631BC308153}"/>
              </a:ext>
            </a:extLst>
          </p:cNvPr>
          <p:cNvSpPr/>
          <p:nvPr/>
        </p:nvSpPr>
        <p:spPr>
          <a:xfrm>
            <a:off x="1691680" y="795876"/>
            <a:ext cx="553224" cy="25686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05D8A1-67DC-4ED5-9FE5-7847923D4890}"/>
              </a:ext>
            </a:extLst>
          </p:cNvPr>
          <p:cNvSpPr/>
          <p:nvPr/>
        </p:nvSpPr>
        <p:spPr>
          <a:xfrm>
            <a:off x="1547664" y="2132856"/>
            <a:ext cx="864096" cy="29150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070347-CEB5-430A-95D4-B5199FDF6A62}"/>
              </a:ext>
            </a:extLst>
          </p:cNvPr>
          <p:cNvSpPr/>
          <p:nvPr/>
        </p:nvSpPr>
        <p:spPr>
          <a:xfrm>
            <a:off x="1907704" y="908720"/>
            <a:ext cx="337200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D7878768-333D-47B9-88EF-F2FFC5EA7E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0" y="111033"/>
            <a:ext cx="770386" cy="7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0092836E-EB85-4F0C-AFEB-66DC3081CCD5}"/>
              </a:ext>
            </a:extLst>
          </p:cNvPr>
          <p:cNvSpPr/>
          <p:nvPr/>
        </p:nvSpPr>
        <p:spPr>
          <a:xfrm>
            <a:off x="1043608" y="1484784"/>
            <a:ext cx="576064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20CA8-D81D-456A-8543-3845EF8DD3BA}"/>
              </a:ext>
            </a:extLst>
          </p:cNvPr>
          <p:cNvSpPr txBox="1"/>
          <p:nvPr/>
        </p:nvSpPr>
        <p:spPr>
          <a:xfrm>
            <a:off x="3333085" y="12687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10-</a:t>
            </a:r>
            <a:r>
              <a:rPr lang="tr-TR" sz="3600" dirty="0">
                <a:latin typeface="Comic Sans MS" panose="030F0702030302020204" pitchFamily="66" charset="0"/>
              </a:rPr>
              <a:t>Let’s ………………………</a:t>
            </a:r>
            <a:endParaRPr lang="tr-T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234DB7A6-D472-44E7-A808-DFED86FBE9FA}"/>
              </a:ext>
            </a:extLst>
          </p:cNvPr>
          <p:cNvSpPr/>
          <p:nvPr/>
        </p:nvSpPr>
        <p:spPr>
          <a:xfrm>
            <a:off x="815786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Comic Sans MS" panose="030F0702030302020204" pitchFamily="66" charset="0"/>
              </a:rPr>
              <a:t>Play </a:t>
            </a:r>
            <a:r>
              <a:rPr lang="tr-TR" sz="3600" dirty="0" err="1">
                <a:latin typeface="Comic Sans MS" panose="030F0702030302020204" pitchFamily="66" charset="0"/>
              </a:rPr>
              <a:t>basketball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D8FF929-150F-4AF2-8051-D314427CB721}"/>
              </a:ext>
            </a:extLst>
          </p:cNvPr>
          <p:cNvSpPr/>
          <p:nvPr/>
        </p:nvSpPr>
        <p:spPr>
          <a:xfrm>
            <a:off x="4860032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Slide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41AAAB17-C63F-4078-AD23-CE77523FB844}"/>
              </a:ext>
            </a:extLst>
          </p:cNvPr>
          <p:cNvSpPr/>
          <p:nvPr/>
        </p:nvSpPr>
        <p:spPr>
          <a:xfrm>
            <a:off x="815786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Jump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9375FD56-A4C2-4981-B378-FB7B0B14C02C}"/>
              </a:ext>
            </a:extLst>
          </p:cNvPr>
          <p:cNvSpPr/>
          <p:nvPr/>
        </p:nvSpPr>
        <p:spPr>
          <a:xfrm>
            <a:off x="4860032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Kick</a:t>
            </a:r>
            <a:r>
              <a:rPr lang="tr-TR" sz="3600" dirty="0">
                <a:latin typeface="Comic Sans MS" panose="030F0702030302020204" pitchFamily="66" charset="0"/>
              </a:rPr>
              <a:t> a </a:t>
            </a:r>
            <a:r>
              <a:rPr lang="tr-TR" sz="3600" dirty="0" err="1">
                <a:latin typeface="Comic Sans MS" panose="030F0702030302020204" pitchFamily="66" charset="0"/>
              </a:rPr>
              <a:t>ball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AE147E3-BCCF-4672-8328-8C578793B188}"/>
              </a:ext>
            </a:extLst>
          </p:cNvPr>
          <p:cNvSpPr/>
          <p:nvPr/>
        </p:nvSpPr>
        <p:spPr>
          <a:xfrm>
            <a:off x="1115616" y="1412776"/>
            <a:ext cx="792088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EF9A6B-E415-493F-88EE-5D606DF73637}"/>
              </a:ext>
            </a:extLst>
          </p:cNvPr>
          <p:cNvSpPr/>
          <p:nvPr/>
        </p:nvSpPr>
        <p:spPr>
          <a:xfrm>
            <a:off x="1115616" y="1484784"/>
            <a:ext cx="432048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66A72C-88A4-4F6F-8A74-17993117AAFB}"/>
              </a:ext>
            </a:extLst>
          </p:cNvPr>
          <p:cNvSpPr/>
          <p:nvPr/>
        </p:nvSpPr>
        <p:spPr>
          <a:xfrm>
            <a:off x="1403648" y="1988840"/>
            <a:ext cx="288032" cy="39121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08BE99E-7437-429F-A872-852BDF69871E}"/>
              </a:ext>
            </a:extLst>
          </p:cNvPr>
          <p:cNvSpPr/>
          <p:nvPr/>
        </p:nvSpPr>
        <p:spPr>
          <a:xfrm>
            <a:off x="1115616" y="1484784"/>
            <a:ext cx="648072" cy="31920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67B1B68-BCF4-4569-8C71-7B2292149268}"/>
              </a:ext>
            </a:extLst>
          </p:cNvPr>
          <p:cNvSpPr/>
          <p:nvPr/>
        </p:nvSpPr>
        <p:spPr>
          <a:xfrm>
            <a:off x="1115616" y="1340768"/>
            <a:ext cx="504056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C65889-1573-445A-9741-8950053B7BCD}"/>
              </a:ext>
            </a:extLst>
          </p:cNvPr>
          <p:cNvSpPr/>
          <p:nvPr/>
        </p:nvSpPr>
        <p:spPr>
          <a:xfrm>
            <a:off x="1187624" y="1196752"/>
            <a:ext cx="288032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DB52BA-D5E9-49EB-865B-FA1DC04D4403}"/>
              </a:ext>
            </a:extLst>
          </p:cNvPr>
          <p:cNvSpPr/>
          <p:nvPr/>
        </p:nvSpPr>
        <p:spPr>
          <a:xfrm>
            <a:off x="1259632" y="1556792"/>
            <a:ext cx="50405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F5458D3-DC08-4CD0-8FCF-FED543F669E8}"/>
              </a:ext>
            </a:extLst>
          </p:cNvPr>
          <p:cNvSpPr/>
          <p:nvPr/>
        </p:nvSpPr>
        <p:spPr>
          <a:xfrm>
            <a:off x="1619672" y="908720"/>
            <a:ext cx="792088" cy="32886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02817A-1260-443D-A64F-3601A0C3481E}"/>
              </a:ext>
            </a:extLst>
          </p:cNvPr>
          <p:cNvSpPr/>
          <p:nvPr/>
        </p:nvSpPr>
        <p:spPr>
          <a:xfrm>
            <a:off x="1475656" y="1093572"/>
            <a:ext cx="216024" cy="10318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45E1F5-7FDC-4789-9644-3631BC308153}"/>
              </a:ext>
            </a:extLst>
          </p:cNvPr>
          <p:cNvSpPr/>
          <p:nvPr/>
        </p:nvSpPr>
        <p:spPr>
          <a:xfrm>
            <a:off x="1691680" y="795876"/>
            <a:ext cx="553224" cy="25686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05D8A1-67DC-4ED5-9FE5-7847923D4890}"/>
              </a:ext>
            </a:extLst>
          </p:cNvPr>
          <p:cNvSpPr/>
          <p:nvPr/>
        </p:nvSpPr>
        <p:spPr>
          <a:xfrm>
            <a:off x="1547664" y="2132856"/>
            <a:ext cx="864096" cy="29150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070347-CEB5-430A-95D4-B5199FDF6A62}"/>
              </a:ext>
            </a:extLst>
          </p:cNvPr>
          <p:cNvSpPr/>
          <p:nvPr/>
        </p:nvSpPr>
        <p:spPr>
          <a:xfrm>
            <a:off x="1907704" y="908720"/>
            <a:ext cx="337200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CF98309F-7320-4634-BD32-4367B7335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96" y="548680"/>
            <a:ext cx="2152400" cy="21524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747E735-6A25-41BD-ADAB-4ACB39FF6DCC}"/>
              </a:ext>
            </a:extLst>
          </p:cNvPr>
          <p:cNvSpPr/>
          <p:nvPr/>
        </p:nvSpPr>
        <p:spPr>
          <a:xfrm rot="2519628">
            <a:off x="1436973" y="626359"/>
            <a:ext cx="294806" cy="128480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BF92B42-B687-485B-B3B4-D3E8AEF3430C}"/>
              </a:ext>
            </a:extLst>
          </p:cNvPr>
          <p:cNvSpPr/>
          <p:nvPr/>
        </p:nvSpPr>
        <p:spPr>
          <a:xfrm>
            <a:off x="1115616" y="1412776"/>
            <a:ext cx="288032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30753B16-8B55-4A39-A5CA-AD4FCD231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0" y="111033"/>
            <a:ext cx="770386" cy="7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0092836E-EB85-4F0C-AFEB-66DC3081CCD5}"/>
              </a:ext>
            </a:extLst>
          </p:cNvPr>
          <p:cNvSpPr/>
          <p:nvPr/>
        </p:nvSpPr>
        <p:spPr>
          <a:xfrm>
            <a:off x="1043608" y="1484784"/>
            <a:ext cx="576064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20CA8-D81D-456A-8543-3845EF8DD3BA}"/>
              </a:ext>
            </a:extLst>
          </p:cNvPr>
          <p:cNvSpPr txBox="1"/>
          <p:nvPr/>
        </p:nvSpPr>
        <p:spPr>
          <a:xfrm>
            <a:off x="3333085" y="12687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11-</a:t>
            </a:r>
            <a:r>
              <a:rPr lang="tr-TR" sz="3600" dirty="0">
                <a:latin typeface="Comic Sans MS" panose="030F0702030302020204" pitchFamily="66" charset="0"/>
              </a:rPr>
              <a:t>Let’s ………………………</a:t>
            </a:r>
            <a:endParaRPr lang="tr-T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234DB7A6-D472-44E7-A808-DFED86FBE9FA}"/>
              </a:ext>
            </a:extLst>
          </p:cNvPr>
          <p:cNvSpPr/>
          <p:nvPr/>
        </p:nvSpPr>
        <p:spPr>
          <a:xfrm>
            <a:off x="815786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Skip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rope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D8FF929-150F-4AF2-8051-D314427CB721}"/>
              </a:ext>
            </a:extLst>
          </p:cNvPr>
          <p:cNvSpPr/>
          <p:nvPr/>
        </p:nvSpPr>
        <p:spPr>
          <a:xfrm>
            <a:off x="4860032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Walk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41AAAB17-C63F-4078-AD23-CE77523FB844}"/>
              </a:ext>
            </a:extLst>
          </p:cNvPr>
          <p:cNvSpPr/>
          <p:nvPr/>
        </p:nvSpPr>
        <p:spPr>
          <a:xfrm>
            <a:off x="815786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Sing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2" action="ppaction://hlinksldjump"/>
            <a:extLst>
              <a:ext uri="{FF2B5EF4-FFF2-40B4-BE49-F238E27FC236}">
                <a16:creationId xmlns:a16="http://schemas.microsoft.com/office/drawing/2014/main" id="{9375FD56-A4C2-4981-B378-FB7B0B14C02C}"/>
              </a:ext>
            </a:extLst>
          </p:cNvPr>
          <p:cNvSpPr/>
          <p:nvPr/>
        </p:nvSpPr>
        <p:spPr>
          <a:xfrm>
            <a:off x="4860032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Swing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AE147E3-BCCF-4672-8328-8C578793B188}"/>
              </a:ext>
            </a:extLst>
          </p:cNvPr>
          <p:cNvSpPr/>
          <p:nvPr/>
        </p:nvSpPr>
        <p:spPr>
          <a:xfrm>
            <a:off x="1115616" y="1412776"/>
            <a:ext cx="792088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EF9A6B-E415-493F-88EE-5D606DF73637}"/>
              </a:ext>
            </a:extLst>
          </p:cNvPr>
          <p:cNvSpPr/>
          <p:nvPr/>
        </p:nvSpPr>
        <p:spPr>
          <a:xfrm>
            <a:off x="1115616" y="1484784"/>
            <a:ext cx="432048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66A72C-88A4-4F6F-8A74-17993117AAFB}"/>
              </a:ext>
            </a:extLst>
          </p:cNvPr>
          <p:cNvSpPr/>
          <p:nvPr/>
        </p:nvSpPr>
        <p:spPr>
          <a:xfrm>
            <a:off x="1403648" y="1988840"/>
            <a:ext cx="288032" cy="39121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08BE99E-7437-429F-A872-852BDF69871E}"/>
              </a:ext>
            </a:extLst>
          </p:cNvPr>
          <p:cNvSpPr/>
          <p:nvPr/>
        </p:nvSpPr>
        <p:spPr>
          <a:xfrm>
            <a:off x="1115616" y="1484784"/>
            <a:ext cx="648072" cy="31920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67B1B68-BCF4-4569-8C71-7B2292149268}"/>
              </a:ext>
            </a:extLst>
          </p:cNvPr>
          <p:cNvSpPr/>
          <p:nvPr/>
        </p:nvSpPr>
        <p:spPr>
          <a:xfrm>
            <a:off x="1115616" y="1340768"/>
            <a:ext cx="504056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C65889-1573-445A-9741-8950053B7BCD}"/>
              </a:ext>
            </a:extLst>
          </p:cNvPr>
          <p:cNvSpPr/>
          <p:nvPr/>
        </p:nvSpPr>
        <p:spPr>
          <a:xfrm>
            <a:off x="1187624" y="1196752"/>
            <a:ext cx="288032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DB52BA-D5E9-49EB-865B-FA1DC04D4403}"/>
              </a:ext>
            </a:extLst>
          </p:cNvPr>
          <p:cNvSpPr/>
          <p:nvPr/>
        </p:nvSpPr>
        <p:spPr>
          <a:xfrm>
            <a:off x="1259632" y="1556792"/>
            <a:ext cx="50405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F5458D3-DC08-4CD0-8FCF-FED543F669E8}"/>
              </a:ext>
            </a:extLst>
          </p:cNvPr>
          <p:cNvSpPr/>
          <p:nvPr/>
        </p:nvSpPr>
        <p:spPr>
          <a:xfrm>
            <a:off x="1619672" y="908720"/>
            <a:ext cx="792088" cy="32886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02817A-1260-443D-A64F-3601A0C3481E}"/>
              </a:ext>
            </a:extLst>
          </p:cNvPr>
          <p:cNvSpPr/>
          <p:nvPr/>
        </p:nvSpPr>
        <p:spPr>
          <a:xfrm>
            <a:off x="1475656" y="1093572"/>
            <a:ext cx="216024" cy="10318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45E1F5-7FDC-4789-9644-3631BC308153}"/>
              </a:ext>
            </a:extLst>
          </p:cNvPr>
          <p:cNvSpPr/>
          <p:nvPr/>
        </p:nvSpPr>
        <p:spPr>
          <a:xfrm>
            <a:off x="1691680" y="795876"/>
            <a:ext cx="553224" cy="25686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05D8A1-67DC-4ED5-9FE5-7847923D4890}"/>
              </a:ext>
            </a:extLst>
          </p:cNvPr>
          <p:cNvSpPr/>
          <p:nvPr/>
        </p:nvSpPr>
        <p:spPr>
          <a:xfrm>
            <a:off x="1547664" y="2132856"/>
            <a:ext cx="864096" cy="29150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070347-CEB5-430A-95D4-B5199FDF6A62}"/>
              </a:ext>
            </a:extLst>
          </p:cNvPr>
          <p:cNvSpPr/>
          <p:nvPr/>
        </p:nvSpPr>
        <p:spPr>
          <a:xfrm>
            <a:off x="1907704" y="908720"/>
            <a:ext cx="337200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47E735-6A25-41BD-ADAB-4ACB39FF6DCC}"/>
              </a:ext>
            </a:extLst>
          </p:cNvPr>
          <p:cNvSpPr/>
          <p:nvPr/>
        </p:nvSpPr>
        <p:spPr>
          <a:xfrm rot="2519628">
            <a:off x="1436973" y="626359"/>
            <a:ext cx="294806" cy="128480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BF92B42-B687-485B-B3B4-D3E8AEF3430C}"/>
              </a:ext>
            </a:extLst>
          </p:cNvPr>
          <p:cNvSpPr/>
          <p:nvPr/>
        </p:nvSpPr>
        <p:spPr>
          <a:xfrm>
            <a:off x="1115616" y="1412776"/>
            <a:ext cx="288032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94135386-52DE-4248-8151-096A7DAC2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2" y="548680"/>
            <a:ext cx="2151524" cy="2151524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32B772C-6304-4E3A-A49F-4A521E9AFB93}"/>
              </a:ext>
            </a:extLst>
          </p:cNvPr>
          <p:cNvSpPr/>
          <p:nvPr/>
        </p:nvSpPr>
        <p:spPr>
          <a:xfrm rot="21378955">
            <a:off x="1447998" y="766607"/>
            <a:ext cx="773979" cy="43734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8DEC955-959A-491F-B27A-57400835334E}"/>
              </a:ext>
            </a:extLst>
          </p:cNvPr>
          <p:cNvSpPr/>
          <p:nvPr/>
        </p:nvSpPr>
        <p:spPr>
          <a:xfrm>
            <a:off x="1979712" y="908720"/>
            <a:ext cx="216024" cy="32886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36809060-DDEC-4F6B-8475-D9C0C0838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0" y="111033"/>
            <a:ext cx="770386" cy="7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0092836E-EB85-4F0C-AFEB-66DC3081CCD5}"/>
              </a:ext>
            </a:extLst>
          </p:cNvPr>
          <p:cNvSpPr/>
          <p:nvPr/>
        </p:nvSpPr>
        <p:spPr>
          <a:xfrm>
            <a:off x="1043608" y="1484784"/>
            <a:ext cx="576064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20CA8-D81D-456A-8543-3845EF8DD3BA}"/>
              </a:ext>
            </a:extLst>
          </p:cNvPr>
          <p:cNvSpPr txBox="1"/>
          <p:nvPr/>
        </p:nvSpPr>
        <p:spPr>
          <a:xfrm>
            <a:off x="3333085" y="12687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12-</a:t>
            </a:r>
            <a:r>
              <a:rPr lang="tr-TR" sz="3600" dirty="0">
                <a:latin typeface="Comic Sans MS" panose="030F0702030302020204" pitchFamily="66" charset="0"/>
              </a:rPr>
              <a:t>Let’s ………………………</a:t>
            </a:r>
            <a:endParaRPr lang="tr-T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234DB7A6-D472-44E7-A808-DFED86FBE9FA}"/>
              </a:ext>
            </a:extLst>
          </p:cNvPr>
          <p:cNvSpPr/>
          <p:nvPr/>
        </p:nvSpPr>
        <p:spPr>
          <a:xfrm>
            <a:off x="815786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Slide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D8FF929-150F-4AF2-8051-D314427CB721}"/>
              </a:ext>
            </a:extLst>
          </p:cNvPr>
          <p:cNvSpPr/>
          <p:nvPr/>
        </p:nvSpPr>
        <p:spPr>
          <a:xfrm>
            <a:off x="4860032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Skip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rope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1AAAB17-C63F-4078-AD23-CE77523FB844}"/>
              </a:ext>
            </a:extLst>
          </p:cNvPr>
          <p:cNvSpPr/>
          <p:nvPr/>
        </p:nvSpPr>
        <p:spPr>
          <a:xfrm>
            <a:off x="815786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Comic Sans MS" panose="030F0702030302020204" pitchFamily="66" charset="0"/>
              </a:rPr>
              <a:t>Run</a:t>
            </a:r>
          </a:p>
        </p:txBody>
      </p:sp>
      <p:sp>
        <p:nvSpPr>
          <p:cNvPr id="10" name="Dikdörtgen: Köşeleri Yuvarlatılmış 9">
            <a:hlinkClick r:id="rId2" action="ppaction://hlinksldjump"/>
            <a:extLst>
              <a:ext uri="{FF2B5EF4-FFF2-40B4-BE49-F238E27FC236}">
                <a16:creationId xmlns:a16="http://schemas.microsoft.com/office/drawing/2014/main" id="{9375FD56-A4C2-4981-B378-FB7B0B14C02C}"/>
              </a:ext>
            </a:extLst>
          </p:cNvPr>
          <p:cNvSpPr/>
          <p:nvPr/>
        </p:nvSpPr>
        <p:spPr>
          <a:xfrm>
            <a:off x="4860032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Comic Sans MS" panose="030F0702030302020204" pitchFamily="66" charset="0"/>
              </a:rPr>
              <a:t>Play </a:t>
            </a:r>
            <a:r>
              <a:rPr lang="tr-TR" sz="3600" dirty="0" err="1">
                <a:latin typeface="Comic Sans MS" panose="030F0702030302020204" pitchFamily="66" charset="0"/>
              </a:rPr>
              <a:t>hide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and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seek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AE147E3-BCCF-4672-8328-8C578793B188}"/>
              </a:ext>
            </a:extLst>
          </p:cNvPr>
          <p:cNvSpPr/>
          <p:nvPr/>
        </p:nvSpPr>
        <p:spPr>
          <a:xfrm>
            <a:off x="1115616" y="1412776"/>
            <a:ext cx="792088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EF9A6B-E415-493F-88EE-5D606DF73637}"/>
              </a:ext>
            </a:extLst>
          </p:cNvPr>
          <p:cNvSpPr/>
          <p:nvPr/>
        </p:nvSpPr>
        <p:spPr>
          <a:xfrm>
            <a:off x="1115616" y="1484784"/>
            <a:ext cx="432048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66A72C-88A4-4F6F-8A74-17993117AAFB}"/>
              </a:ext>
            </a:extLst>
          </p:cNvPr>
          <p:cNvSpPr/>
          <p:nvPr/>
        </p:nvSpPr>
        <p:spPr>
          <a:xfrm>
            <a:off x="1403648" y="1988840"/>
            <a:ext cx="288032" cy="39121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08BE99E-7437-429F-A872-852BDF69871E}"/>
              </a:ext>
            </a:extLst>
          </p:cNvPr>
          <p:cNvSpPr/>
          <p:nvPr/>
        </p:nvSpPr>
        <p:spPr>
          <a:xfrm>
            <a:off x="1115616" y="1484784"/>
            <a:ext cx="648072" cy="31920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67B1B68-BCF4-4569-8C71-7B2292149268}"/>
              </a:ext>
            </a:extLst>
          </p:cNvPr>
          <p:cNvSpPr/>
          <p:nvPr/>
        </p:nvSpPr>
        <p:spPr>
          <a:xfrm>
            <a:off x="1115616" y="1340768"/>
            <a:ext cx="504056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C65889-1573-445A-9741-8950053B7BCD}"/>
              </a:ext>
            </a:extLst>
          </p:cNvPr>
          <p:cNvSpPr/>
          <p:nvPr/>
        </p:nvSpPr>
        <p:spPr>
          <a:xfrm>
            <a:off x="1187624" y="1196752"/>
            <a:ext cx="288032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DB52BA-D5E9-49EB-865B-FA1DC04D4403}"/>
              </a:ext>
            </a:extLst>
          </p:cNvPr>
          <p:cNvSpPr/>
          <p:nvPr/>
        </p:nvSpPr>
        <p:spPr>
          <a:xfrm>
            <a:off x="1259632" y="1556792"/>
            <a:ext cx="50405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F5458D3-DC08-4CD0-8FCF-FED543F669E8}"/>
              </a:ext>
            </a:extLst>
          </p:cNvPr>
          <p:cNvSpPr/>
          <p:nvPr/>
        </p:nvSpPr>
        <p:spPr>
          <a:xfrm>
            <a:off x="1619672" y="908720"/>
            <a:ext cx="792088" cy="32886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02817A-1260-443D-A64F-3601A0C3481E}"/>
              </a:ext>
            </a:extLst>
          </p:cNvPr>
          <p:cNvSpPr/>
          <p:nvPr/>
        </p:nvSpPr>
        <p:spPr>
          <a:xfrm>
            <a:off x="1475656" y="1093572"/>
            <a:ext cx="216024" cy="10318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45E1F5-7FDC-4789-9644-3631BC308153}"/>
              </a:ext>
            </a:extLst>
          </p:cNvPr>
          <p:cNvSpPr/>
          <p:nvPr/>
        </p:nvSpPr>
        <p:spPr>
          <a:xfrm>
            <a:off x="1691680" y="795876"/>
            <a:ext cx="553224" cy="25686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05D8A1-67DC-4ED5-9FE5-7847923D4890}"/>
              </a:ext>
            </a:extLst>
          </p:cNvPr>
          <p:cNvSpPr/>
          <p:nvPr/>
        </p:nvSpPr>
        <p:spPr>
          <a:xfrm>
            <a:off x="1547664" y="2132856"/>
            <a:ext cx="864096" cy="29150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070347-CEB5-430A-95D4-B5199FDF6A62}"/>
              </a:ext>
            </a:extLst>
          </p:cNvPr>
          <p:cNvSpPr/>
          <p:nvPr/>
        </p:nvSpPr>
        <p:spPr>
          <a:xfrm>
            <a:off x="1907704" y="908720"/>
            <a:ext cx="337200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47E735-6A25-41BD-ADAB-4ACB39FF6DCC}"/>
              </a:ext>
            </a:extLst>
          </p:cNvPr>
          <p:cNvSpPr/>
          <p:nvPr/>
        </p:nvSpPr>
        <p:spPr>
          <a:xfrm rot="2519628">
            <a:off x="1436973" y="626359"/>
            <a:ext cx="294806" cy="128480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BF92B42-B687-485B-B3B4-D3E8AEF3430C}"/>
              </a:ext>
            </a:extLst>
          </p:cNvPr>
          <p:cNvSpPr/>
          <p:nvPr/>
        </p:nvSpPr>
        <p:spPr>
          <a:xfrm>
            <a:off x="1115616" y="1412776"/>
            <a:ext cx="288032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2B772C-6304-4E3A-A49F-4A521E9AFB93}"/>
              </a:ext>
            </a:extLst>
          </p:cNvPr>
          <p:cNvSpPr/>
          <p:nvPr/>
        </p:nvSpPr>
        <p:spPr>
          <a:xfrm rot="21378955">
            <a:off x="1447998" y="766607"/>
            <a:ext cx="773979" cy="43734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8DEC955-959A-491F-B27A-57400835334E}"/>
              </a:ext>
            </a:extLst>
          </p:cNvPr>
          <p:cNvSpPr/>
          <p:nvPr/>
        </p:nvSpPr>
        <p:spPr>
          <a:xfrm>
            <a:off x="1979712" y="908720"/>
            <a:ext cx="216024" cy="32886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C902C564-2CDD-4CCE-8896-CF5FD7139F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80" y="548680"/>
            <a:ext cx="2174988" cy="2174988"/>
          </a:xfrm>
          <a:prstGeom prst="rect">
            <a:avLst/>
          </a:prstGeom>
        </p:spPr>
      </p:pic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89274A95-38CC-493C-87B9-907F5AB2C646}"/>
              </a:ext>
            </a:extLst>
          </p:cNvPr>
          <p:cNvSpPr/>
          <p:nvPr/>
        </p:nvSpPr>
        <p:spPr>
          <a:xfrm>
            <a:off x="2411760" y="1484784"/>
            <a:ext cx="504056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F2288BDA-483D-40A1-940C-11228AB322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0" y="111033"/>
            <a:ext cx="770386" cy="7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7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0092836E-EB85-4F0C-AFEB-66DC3081CCD5}"/>
              </a:ext>
            </a:extLst>
          </p:cNvPr>
          <p:cNvSpPr/>
          <p:nvPr/>
        </p:nvSpPr>
        <p:spPr>
          <a:xfrm>
            <a:off x="1043608" y="1484784"/>
            <a:ext cx="576064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20CA8-D81D-456A-8543-3845EF8DD3BA}"/>
              </a:ext>
            </a:extLst>
          </p:cNvPr>
          <p:cNvSpPr txBox="1"/>
          <p:nvPr/>
        </p:nvSpPr>
        <p:spPr>
          <a:xfrm>
            <a:off x="3333085" y="12687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13-</a:t>
            </a:r>
            <a:r>
              <a:rPr lang="tr-TR" sz="3600" dirty="0">
                <a:latin typeface="Comic Sans MS" panose="030F0702030302020204" pitchFamily="66" charset="0"/>
              </a:rPr>
              <a:t>Let’s ………………………</a:t>
            </a:r>
            <a:endParaRPr lang="tr-T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234DB7A6-D472-44E7-A808-DFED86FBE9FA}"/>
              </a:ext>
            </a:extLst>
          </p:cNvPr>
          <p:cNvSpPr/>
          <p:nvPr/>
        </p:nvSpPr>
        <p:spPr>
          <a:xfrm>
            <a:off x="815786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Skip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rope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D8FF929-150F-4AF2-8051-D314427CB721}"/>
              </a:ext>
            </a:extLst>
          </p:cNvPr>
          <p:cNvSpPr/>
          <p:nvPr/>
        </p:nvSpPr>
        <p:spPr>
          <a:xfrm>
            <a:off x="4860032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Ride</a:t>
            </a:r>
            <a:r>
              <a:rPr lang="tr-TR" sz="3600" dirty="0">
                <a:latin typeface="Comic Sans MS" panose="030F0702030302020204" pitchFamily="66" charset="0"/>
              </a:rPr>
              <a:t> a </a:t>
            </a:r>
            <a:r>
              <a:rPr lang="tr-TR" sz="3600" dirty="0" err="1">
                <a:latin typeface="Comic Sans MS" panose="030F0702030302020204" pitchFamily="66" charset="0"/>
              </a:rPr>
              <a:t>bike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41AAAB17-C63F-4078-AD23-CE77523FB844}"/>
              </a:ext>
            </a:extLst>
          </p:cNvPr>
          <p:cNvSpPr/>
          <p:nvPr/>
        </p:nvSpPr>
        <p:spPr>
          <a:xfrm>
            <a:off x="815786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Kick</a:t>
            </a:r>
            <a:r>
              <a:rPr lang="tr-TR" sz="3600" dirty="0">
                <a:latin typeface="Comic Sans MS" panose="030F0702030302020204" pitchFamily="66" charset="0"/>
              </a:rPr>
              <a:t> a </a:t>
            </a:r>
            <a:r>
              <a:rPr lang="tr-TR" sz="3600" dirty="0" err="1">
                <a:latin typeface="Comic Sans MS" panose="030F0702030302020204" pitchFamily="66" charset="0"/>
              </a:rPr>
              <a:t>ball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9375FD56-A4C2-4981-B378-FB7B0B14C02C}"/>
              </a:ext>
            </a:extLst>
          </p:cNvPr>
          <p:cNvSpPr/>
          <p:nvPr/>
        </p:nvSpPr>
        <p:spPr>
          <a:xfrm>
            <a:off x="4860032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Comic Sans MS" panose="030F0702030302020204" pitchFamily="66" charset="0"/>
              </a:rPr>
              <a:t>Play </a:t>
            </a:r>
            <a:r>
              <a:rPr lang="tr-TR" sz="3600" dirty="0" err="1">
                <a:latin typeface="Comic Sans MS" panose="030F0702030302020204" pitchFamily="66" charset="0"/>
              </a:rPr>
              <a:t>hide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and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seek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AE147E3-BCCF-4672-8328-8C578793B188}"/>
              </a:ext>
            </a:extLst>
          </p:cNvPr>
          <p:cNvSpPr/>
          <p:nvPr/>
        </p:nvSpPr>
        <p:spPr>
          <a:xfrm>
            <a:off x="1115616" y="1412776"/>
            <a:ext cx="792088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EF9A6B-E415-493F-88EE-5D606DF73637}"/>
              </a:ext>
            </a:extLst>
          </p:cNvPr>
          <p:cNvSpPr/>
          <p:nvPr/>
        </p:nvSpPr>
        <p:spPr>
          <a:xfrm>
            <a:off x="1115616" y="1484784"/>
            <a:ext cx="432048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66A72C-88A4-4F6F-8A74-17993117AAFB}"/>
              </a:ext>
            </a:extLst>
          </p:cNvPr>
          <p:cNvSpPr/>
          <p:nvPr/>
        </p:nvSpPr>
        <p:spPr>
          <a:xfrm>
            <a:off x="1403648" y="1988840"/>
            <a:ext cx="288032" cy="39121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08BE99E-7437-429F-A872-852BDF69871E}"/>
              </a:ext>
            </a:extLst>
          </p:cNvPr>
          <p:cNvSpPr/>
          <p:nvPr/>
        </p:nvSpPr>
        <p:spPr>
          <a:xfrm>
            <a:off x="1115616" y="1484784"/>
            <a:ext cx="648072" cy="31920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67B1B68-BCF4-4569-8C71-7B2292149268}"/>
              </a:ext>
            </a:extLst>
          </p:cNvPr>
          <p:cNvSpPr/>
          <p:nvPr/>
        </p:nvSpPr>
        <p:spPr>
          <a:xfrm>
            <a:off x="1115616" y="1340768"/>
            <a:ext cx="504056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C65889-1573-445A-9741-8950053B7BCD}"/>
              </a:ext>
            </a:extLst>
          </p:cNvPr>
          <p:cNvSpPr/>
          <p:nvPr/>
        </p:nvSpPr>
        <p:spPr>
          <a:xfrm>
            <a:off x="1187624" y="1196752"/>
            <a:ext cx="288032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DB52BA-D5E9-49EB-865B-FA1DC04D4403}"/>
              </a:ext>
            </a:extLst>
          </p:cNvPr>
          <p:cNvSpPr/>
          <p:nvPr/>
        </p:nvSpPr>
        <p:spPr>
          <a:xfrm>
            <a:off x="1259632" y="1556792"/>
            <a:ext cx="50405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F5458D3-DC08-4CD0-8FCF-FED543F669E8}"/>
              </a:ext>
            </a:extLst>
          </p:cNvPr>
          <p:cNvSpPr/>
          <p:nvPr/>
        </p:nvSpPr>
        <p:spPr>
          <a:xfrm>
            <a:off x="1619672" y="908720"/>
            <a:ext cx="792088" cy="32886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02817A-1260-443D-A64F-3601A0C3481E}"/>
              </a:ext>
            </a:extLst>
          </p:cNvPr>
          <p:cNvSpPr/>
          <p:nvPr/>
        </p:nvSpPr>
        <p:spPr>
          <a:xfrm>
            <a:off x="1475656" y="1093572"/>
            <a:ext cx="216024" cy="10318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45E1F5-7FDC-4789-9644-3631BC308153}"/>
              </a:ext>
            </a:extLst>
          </p:cNvPr>
          <p:cNvSpPr/>
          <p:nvPr/>
        </p:nvSpPr>
        <p:spPr>
          <a:xfrm>
            <a:off x="1691680" y="795876"/>
            <a:ext cx="553224" cy="25686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05D8A1-67DC-4ED5-9FE5-7847923D4890}"/>
              </a:ext>
            </a:extLst>
          </p:cNvPr>
          <p:cNvSpPr/>
          <p:nvPr/>
        </p:nvSpPr>
        <p:spPr>
          <a:xfrm>
            <a:off x="1547664" y="2132856"/>
            <a:ext cx="864096" cy="29150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070347-CEB5-430A-95D4-B5199FDF6A62}"/>
              </a:ext>
            </a:extLst>
          </p:cNvPr>
          <p:cNvSpPr/>
          <p:nvPr/>
        </p:nvSpPr>
        <p:spPr>
          <a:xfrm>
            <a:off x="1907704" y="908720"/>
            <a:ext cx="337200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47E735-6A25-41BD-ADAB-4ACB39FF6DCC}"/>
              </a:ext>
            </a:extLst>
          </p:cNvPr>
          <p:cNvSpPr/>
          <p:nvPr/>
        </p:nvSpPr>
        <p:spPr>
          <a:xfrm rot="2519628">
            <a:off x="1436973" y="626359"/>
            <a:ext cx="294806" cy="128480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BF92B42-B687-485B-B3B4-D3E8AEF3430C}"/>
              </a:ext>
            </a:extLst>
          </p:cNvPr>
          <p:cNvSpPr/>
          <p:nvPr/>
        </p:nvSpPr>
        <p:spPr>
          <a:xfrm>
            <a:off x="1115616" y="1412776"/>
            <a:ext cx="288032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2B772C-6304-4E3A-A49F-4A521E9AFB93}"/>
              </a:ext>
            </a:extLst>
          </p:cNvPr>
          <p:cNvSpPr/>
          <p:nvPr/>
        </p:nvSpPr>
        <p:spPr>
          <a:xfrm rot="21378955">
            <a:off x="1447998" y="766607"/>
            <a:ext cx="773979" cy="43734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8DEC955-959A-491F-B27A-57400835334E}"/>
              </a:ext>
            </a:extLst>
          </p:cNvPr>
          <p:cNvSpPr/>
          <p:nvPr/>
        </p:nvSpPr>
        <p:spPr>
          <a:xfrm>
            <a:off x="1979712" y="908720"/>
            <a:ext cx="216024" cy="32886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89274A95-38CC-493C-87B9-907F5AB2C646}"/>
              </a:ext>
            </a:extLst>
          </p:cNvPr>
          <p:cNvSpPr/>
          <p:nvPr/>
        </p:nvSpPr>
        <p:spPr>
          <a:xfrm>
            <a:off x="2411760" y="1484784"/>
            <a:ext cx="504056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8D8133F5-F415-4174-AACC-526B6094C0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15" y="548680"/>
            <a:ext cx="2174988" cy="2174988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EAF4C19A-DF95-4794-920B-F73D09399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0" y="111033"/>
            <a:ext cx="770386" cy="770386"/>
          </a:xfrm>
          <a:prstGeom prst="rect">
            <a:avLst/>
          </a:prstGeom>
        </p:spPr>
      </p:pic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4A9B5F93-735F-407A-9C16-028B98F803DF}"/>
              </a:ext>
            </a:extLst>
          </p:cNvPr>
          <p:cNvSpPr/>
          <p:nvPr/>
        </p:nvSpPr>
        <p:spPr>
          <a:xfrm>
            <a:off x="1403648" y="1093572"/>
            <a:ext cx="430632" cy="6384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430A6F8-276F-48FE-9841-1ABD599B8CDC}"/>
              </a:ext>
            </a:extLst>
          </p:cNvPr>
          <p:cNvSpPr/>
          <p:nvPr/>
        </p:nvSpPr>
        <p:spPr>
          <a:xfrm>
            <a:off x="1203161" y="1093572"/>
            <a:ext cx="344503" cy="67924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F51A831-64E6-46FD-8B7F-2562EDC6D5B6}"/>
              </a:ext>
            </a:extLst>
          </p:cNvPr>
          <p:cNvSpPr/>
          <p:nvPr/>
        </p:nvSpPr>
        <p:spPr>
          <a:xfrm>
            <a:off x="1622504" y="1556792"/>
            <a:ext cx="357208" cy="17518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76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147605C-5894-4774-B9B5-79F2A4657D68}"/>
              </a:ext>
            </a:extLst>
          </p:cNvPr>
          <p:cNvSpPr/>
          <p:nvPr/>
        </p:nvSpPr>
        <p:spPr>
          <a:xfrm>
            <a:off x="287524" y="620688"/>
            <a:ext cx="85689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Congratulations</a:t>
            </a:r>
            <a:endParaRPr lang="tr-TR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A44B9C9-8B36-4C34-BE10-274FE0785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6"/>
            <a:ext cx="3294112" cy="329411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03315F9-7E64-45DB-B405-B0FE59BB4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0" y="111033"/>
            <a:ext cx="770386" cy="7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3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8E738F1-8D4C-4A11-9BF2-BA6FFEC07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6" y="548679"/>
            <a:ext cx="2316053" cy="2316053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0092836E-EB85-4F0C-AFEB-66DC3081CCD5}"/>
              </a:ext>
            </a:extLst>
          </p:cNvPr>
          <p:cNvSpPr/>
          <p:nvPr/>
        </p:nvSpPr>
        <p:spPr>
          <a:xfrm>
            <a:off x="1043608" y="1484784"/>
            <a:ext cx="576064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20CA8-D81D-456A-8543-3845EF8DD3BA}"/>
              </a:ext>
            </a:extLst>
          </p:cNvPr>
          <p:cNvSpPr txBox="1"/>
          <p:nvPr/>
        </p:nvSpPr>
        <p:spPr>
          <a:xfrm>
            <a:off x="3333085" y="12687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tr-TR" sz="3600" dirty="0">
                <a:latin typeface="Comic Sans MS" panose="030F0702030302020204" pitchFamily="66" charset="0"/>
              </a:rPr>
              <a:t>Let’s ………………………</a:t>
            </a:r>
            <a:endParaRPr lang="tr-T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234DB7A6-D472-44E7-A808-DFED86FBE9FA}"/>
              </a:ext>
            </a:extLst>
          </p:cNvPr>
          <p:cNvSpPr/>
          <p:nvPr/>
        </p:nvSpPr>
        <p:spPr>
          <a:xfrm>
            <a:off x="815786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Comic Sans MS" panose="030F0702030302020204" pitchFamily="66" charset="0"/>
              </a:rPr>
              <a:t>Run</a:t>
            </a: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D8FF929-150F-4AF2-8051-D314427CB721}"/>
              </a:ext>
            </a:extLst>
          </p:cNvPr>
          <p:cNvSpPr/>
          <p:nvPr/>
        </p:nvSpPr>
        <p:spPr>
          <a:xfrm>
            <a:off x="4860032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Skip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rope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1AAAB17-C63F-4078-AD23-CE77523FB844}"/>
              </a:ext>
            </a:extLst>
          </p:cNvPr>
          <p:cNvSpPr/>
          <p:nvPr/>
        </p:nvSpPr>
        <p:spPr>
          <a:xfrm>
            <a:off x="815786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Sing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9375FD56-A4C2-4981-B378-FB7B0B14C02C}"/>
              </a:ext>
            </a:extLst>
          </p:cNvPr>
          <p:cNvSpPr/>
          <p:nvPr/>
        </p:nvSpPr>
        <p:spPr>
          <a:xfrm>
            <a:off x="4860032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Dance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7B0FD1B-23A6-4828-8E6C-3AED97FAA9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0" y="111033"/>
            <a:ext cx="770386" cy="7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0092836E-EB85-4F0C-AFEB-66DC3081CCD5}"/>
              </a:ext>
            </a:extLst>
          </p:cNvPr>
          <p:cNvSpPr/>
          <p:nvPr/>
        </p:nvSpPr>
        <p:spPr>
          <a:xfrm>
            <a:off x="1043608" y="1484784"/>
            <a:ext cx="576064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20CA8-D81D-456A-8543-3845EF8DD3BA}"/>
              </a:ext>
            </a:extLst>
          </p:cNvPr>
          <p:cNvSpPr txBox="1"/>
          <p:nvPr/>
        </p:nvSpPr>
        <p:spPr>
          <a:xfrm>
            <a:off x="3333085" y="12687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  <a:r>
              <a:rPr lang="tr-TR" sz="3600" dirty="0">
                <a:latin typeface="Comic Sans MS" panose="030F0702030302020204" pitchFamily="66" charset="0"/>
              </a:rPr>
              <a:t>Let’s ………………………</a:t>
            </a:r>
            <a:endParaRPr lang="tr-T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234DB7A6-D472-44E7-A808-DFED86FBE9FA}"/>
              </a:ext>
            </a:extLst>
          </p:cNvPr>
          <p:cNvSpPr/>
          <p:nvPr/>
        </p:nvSpPr>
        <p:spPr>
          <a:xfrm>
            <a:off x="815786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Slide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D8FF929-150F-4AF2-8051-D314427CB721}"/>
              </a:ext>
            </a:extLst>
          </p:cNvPr>
          <p:cNvSpPr/>
          <p:nvPr/>
        </p:nvSpPr>
        <p:spPr>
          <a:xfrm>
            <a:off x="4860032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Swing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1AAAB17-C63F-4078-AD23-CE77523FB844}"/>
              </a:ext>
            </a:extLst>
          </p:cNvPr>
          <p:cNvSpPr/>
          <p:nvPr/>
        </p:nvSpPr>
        <p:spPr>
          <a:xfrm>
            <a:off x="815786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Walk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9375FD56-A4C2-4981-B378-FB7B0B14C02C}"/>
              </a:ext>
            </a:extLst>
          </p:cNvPr>
          <p:cNvSpPr/>
          <p:nvPr/>
        </p:nvSpPr>
        <p:spPr>
          <a:xfrm>
            <a:off x="4860032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Kick</a:t>
            </a:r>
            <a:r>
              <a:rPr lang="tr-TR" sz="3600" dirty="0">
                <a:latin typeface="Comic Sans MS" panose="030F0702030302020204" pitchFamily="66" charset="0"/>
              </a:rPr>
              <a:t> a </a:t>
            </a:r>
            <a:r>
              <a:rPr lang="tr-TR" sz="3600" dirty="0" err="1">
                <a:latin typeface="Comic Sans MS" panose="030F0702030302020204" pitchFamily="66" charset="0"/>
              </a:rPr>
              <a:t>ball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2475FE9-763D-45CA-8D87-44BE84F12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2" y="589515"/>
            <a:ext cx="2222585" cy="2222585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AE147E3-BCCF-4672-8328-8C578793B188}"/>
              </a:ext>
            </a:extLst>
          </p:cNvPr>
          <p:cNvSpPr/>
          <p:nvPr/>
        </p:nvSpPr>
        <p:spPr>
          <a:xfrm>
            <a:off x="1115616" y="1412776"/>
            <a:ext cx="792088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59ED3BA5-FCB2-41FB-9D95-100B357456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0" y="111033"/>
            <a:ext cx="770386" cy="7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8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0092836E-EB85-4F0C-AFEB-66DC3081CCD5}"/>
              </a:ext>
            </a:extLst>
          </p:cNvPr>
          <p:cNvSpPr/>
          <p:nvPr/>
        </p:nvSpPr>
        <p:spPr>
          <a:xfrm>
            <a:off x="1043608" y="1484784"/>
            <a:ext cx="576064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20CA8-D81D-456A-8543-3845EF8DD3BA}"/>
              </a:ext>
            </a:extLst>
          </p:cNvPr>
          <p:cNvSpPr txBox="1"/>
          <p:nvPr/>
        </p:nvSpPr>
        <p:spPr>
          <a:xfrm>
            <a:off x="3333085" y="12687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  <a:r>
              <a:rPr lang="tr-TR" sz="3600" dirty="0">
                <a:latin typeface="Comic Sans MS" panose="030F0702030302020204" pitchFamily="66" charset="0"/>
              </a:rPr>
              <a:t>Let’s ………………………</a:t>
            </a:r>
            <a:endParaRPr lang="tr-T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234DB7A6-D472-44E7-A808-DFED86FBE9FA}"/>
              </a:ext>
            </a:extLst>
          </p:cNvPr>
          <p:cNvSpPr/>
          <p:nvPr/>
        </p:nvSpPr>
        <p:spPr>
          <a:xfrm>
            <a:off x="815786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Swing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D8FF929-150F-4AF2-8051-D314427CB721}"/>
              </a:ext>
            </a:extLst>
          </p:cNvPr>
          <p:cNvSpPr/>
          <p:nvPr/>
        </p:nvSpPr>
        <p:spPr>
          <a:xfrm>
            <a:off x="4860032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Skip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rope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41AAAB17-C63F-4078-AD23-CE77523FB844}"/>
              </a:ext>
            </a:extLst>
          </p:cNvPr>
          <p:cNvSpPr/>
          <p:nvPr/>
        </p:nvSpPr>
        <p:spPr>
          <a:xfrm>
            <a:off x="815786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Ride</a:t>
            </a:r>
            <a:r>
              <a:rPr lang="tr-TR" sz="3600" dirty="0">
                <a:latin typeface="Comic Sans MS" panose="030F0702030302020204" pitchFamily="66" charset="0"/>
              </a:rPr>
              <a:t> a </a:t>
            </a:r>
            <a:r>
              <a:rPr lang="tr-TR" sz="3600" dirty="0" err="1">
                <a:latin typeface="Comic Sans MS" panose="030F0702030302020204" pitchFamily="66" charset="0"/>
              </a:rPr>
              <a:t>bike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2" action="ppaction://hlinksldjump"/>
            <a:extLst>
              <a:ext uri="{FF2B5EF4-FFF2-40B4-BE49-F238E27FC236}">
                <a16:creationId xmlns:a16="http://schemas.microsoft.com/office/drawing/2014/main" id="{9375FD56-A4C2-4981-B378-FB7B0B14C02C}"/>
              </a:ext>
            </a:extLst>
          </p:cNvPr>
          <p:cNvSpPr/>
          <p:nvPr/>
        </p:nvSpPr>
        <p:spPr>
          <a:xfrm>
            <a:off x="4860032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Dance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AE147E3-BCCF-4672-8328-8C578793B188}"/>
              </a:ext>
            </a:extLst>
          </p:cNvPr>
          <p:cNvSpPr/>
          <p:nvPr/>
        </p:nvSpPr>
        <p:spPr>
          <a:xfrm>
            <a:off x="1115616" y="1412776"/>
            <a:ext cx="792088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22DF1237-1970-4E74-8537-7DA0DC1687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2" y="620688"/>
            <a:ext cx="2186848" cy="218684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6EF9A6B-E415-493F-88EE-5D606DF73637}"/>
              </a:ext>
            </a:extLst>
          </p:cNvPr>
          <p:cNvSpPr/>
          <p:nvPr/>
        </p:nvSpPr>
        <p:spPr>
          <a:xfrm>
            <a:off x="1115616" y="1484784"/>
            <a:ext cx="432048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66A72C-88A4-4F6F-8A74-17993117AAFB}"/>
              </a:ext>
            </a:extLst>
          </p:cNvPr>
          <p:cNvSpPr/>
          <p:nvPr/>
        </p:nvSpPr>
        <p:spPr>
          <a:xfrm>
            <a:off x="1403648" y="1988840"/>
            <a:ext cx="288032" cy="39121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8F994D8E-4334-4DBB-BD04-56F60184A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0" y="111033"/>
            <a:ext cx="770386" cy="7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0092836E-EB85-4F0C-AFEB-66DC3081CCD5}"/>
              </a:ext>
            </a:extLst>
          </p:cNvPr>
          <p:cNvSpPr/>
          <p:nvPr/>
        </p:nvSpPr>
        <p:spPr>
          <a:xfrm>
            <a:off x="1043608" y="1484784"/>
            <a:ext cx="576064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20CA8-D81D-456A-8543-3845EF8DD3BA}"/>
              </a:ext>
            </a:extLst>
          </p:cNvPr>
          <p:cNvSpPr txBox="1"/>
          <p:nvPr/>
        </p:nvSpPr>
        <p:spPr>
          <a:xfrm>
            <a:off x="3333085" y="12687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4-</a:t>
            </a:r>
            <a:r>
              <a:rPr lang="tr-TR" sz="3600" dirty="0">
                <a:latin typeface="Comic Sans MS" panose="030F0702030302020204" pitchFamily="66" charset="0"/>
              </a:rPr>
              <a:t>Let’s ………………………</a:t>
            </a:r>
            <a:endParaRPr lang="tr-T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234DB7A6-D472-44E7-A808-DFED86FBE9FA}"/>
              </a:ext>
            </a:extLst>
          </p:cNvPr>
          <p:cNvSpPr/>
          <p:nvPr/>
        </p:nvSpPr>
        <p:spPr>
          <a:xfrm>
            <a:off x="815786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Kick</a:t>
            </a:r>
            <a:r>
              <a:rPr lang="tr-TR" sz="3600" dirty="0">
                <a:latin typeface="Comic Sans MS" panose="030F0702030302020204" pitchFamily="66" charset="0"/>
              </a:rPr>
              <a:t> a </a:t>
            </a:r>
            <a:r>
              <a:rPr lang="tr-TR" sz="3600" dirty="0" err="1">
                <a:latin typeface="Comic Sans MS" panose="030F0702030302020204" pitchFamily="66" charset="0"/>
              </a:rPr>
              <a:t>ball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D8FF929-150F-4AF2-8051-D314427CB721}"/>
              </a:ext>
            </a:extLst>
          </p:cNvPr>
          <p:cNvSpPr/>
          <p:nvPr/>
        </p:nvSpPr>
        <p:spPr>
          <a:xfrm>
            <a:off x="4860032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Slide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1AAAB17-C63F-4078-AD23-CE77523FB844}"/>
              </a:ext>
            </a:extLst>
          </p:cNvPr>
          <p:cNvSpPr/>
          <p:nvPr/>
        </p:nvSpPr>
        <p:spPr>
          <a:xfrm>
            <a:off x="815786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Comic Sans MS" panose="030F0702030302020204" pitchFamily="66" charset="0"/>
              </a:rPr>
              <a:t>Play </a:t>
            </a:r>
            <a:r>
              <a:rPr lang="tr-TR" sz="3600" dirty="0" err="1">
                <a:latin typeface="Comic Sans MS" panose="030F0702030302020204" pitchFamily="66" charset="0"/>
              </a:rPr>
              <a:t>basketball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2" action="ppaction://hlinksldjump"/>
            <a:extLst>
              <a:ext uri="{FF2B5EF4-FFF2-40B4-BE49-F238E27FC236}">
                <a16:creationId xmlns:a16="http://schemas.microsoft.com/office/drawing/2014/main" id="{9375FD56-A4C2-4981-B378-FB7B0B14C02C}"/>
              </a:ext>
            </a:extLst>
          </p:cNvPr>
          <p:cNvSpPr/>
          <p:nvPr/>
        </p:nvSpPr>
        <p:spPr>
          <a:xfrm>
            <a:off x="4860032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>
                <a:latin typeface="Comic Sans MS" panose="030F0702030302020204" pitchFamily="66" charset="0"/>
              </a:rPr>
              <a:t>Skip rope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AE147E3-BCCF-4672-8328-8C578793B188}"/>
              </a:ext>
            </a:extLst>
          </p:cNvPr>
          <p:cNvSpPr/>
          <p:nvPr/>
        </p:nvSpPr>
        <p:spPr>
          <a:xfrm>
            <a:off x="1115616" y="1412776"/>
            <a:ext cx="792088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EF9A6B-E415-493F-88EE-5D606DF73637}"/>
              </a:ext>
            </a:extLst>
          </p:cNvPr>
          <p:cNvSpPr/>
          <p:nvPr/>
        </p:nvSpPr>
        <p:spPr>
          <a:xfrm>
            <a:off x="1115616" y="1484784"/>
            <a:ext cx="432048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66A72C-88A4-4F6F-8A74-17993117AAFB}"/>
              </a:ext>
            </a:extLst>
          </p:cNvPr>
          <p:cNvSpPr/>
          <p:nvPr/>
        </p:nvSpPr>
        <p:spPr>
          <a:xfrm>
            <a:off x="1403648" y="1988840"/>
            <a:ext cx="288032" cy="39121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3B590F99-E5B0-4B40-8B2E-23F459C2C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2" y="620688"/>
            <a:ext cx="2186848" cy="21868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68FF539-14D3-41DD-BCAF-317D2346AC85}"/>
              </a:ext>
            </a:extLst>
          </p:cNvPr>
          <p:cNvSpPr/>
          <p:nvPr/>
        </p:nvSpPr>
        <p:spPr>
          <a:xfrm>
            <a:off x="1043608" y="1484784"/>
            <a:ext cx="504056" cy="40087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68E7BDA-D895-41F0-ACF1-CE8F33E2437B}"/>
              </a:ext>
            </a:extLst>
          </p:cNvPr>
          <p:cNvSpPr/>
          <p:nvPr/>
        </p:nvSpPr>
        <p:spPr>
          <a:xfrm>
            <a:off x="1115616" y="1844824"/>
            <a:ext cx="936104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142A8E73-8C1B-4AC5-BB36-E2C667FC4F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0" y="111033"/>
            <a:ext cx="770386" cy="7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7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0092836E-EB85-4F0C-AFEB-66DC3081CCD5}"/>
              </a:ext>
            </a:extLst>
          </p:cNvPr>
          <p:cNvSpPr/>
          <p:nvPr/>
        </p:nvSpPr>
        <p:spPr>
          <a:xfrm>
            <a:off x="1043608" y="1484784"/>
            <a:ext cx="576064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20CA8-D81D-456A-8543-3845EF8DD3BA}"/>
              </a:ext>
            </a:extLst>
          </p:cNvPr>
          <p:cNvSpPr txBox="1"/>
          <p:nvPr/>
        </p:nvSpPr>
        <p:spPr>
          <a:xfrm>
            <a:off x="3333085" y="12687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5-</a:t>
            </a:r>
            <a:r>
              <a:rPr lang="tr-TR" sz="3600" dirty="0">
                <a:latin typeface="Comic Sans MS" panose="030F0702030302020204" pitchFamily="66" charset="0"/>
              </a:rPr>
              <a:t>Let’s ………………………</a:t>
            </a:r>
            <a:endParaRPr lang="tr-T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234DB7A6-D472-44E7-A808-DFED86FBE9FA}"/>
              </a:ext>
            </a:extLst>
          </p:cNvPr>
          <p:cNvSpPr/>
          <p:nvPr/>
        </p:nvSpPr>
        <p:spPr>
          <a:xfrm>
            <a:off x="815786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Comic Sans MS" panose="030F0702030302020204" pitchFamily="66" charset="0"/>
              </a:rPr>
              <a:t>Run</a:t>
            </a: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D8FF929-150F-4AF2-8051-D314427CB721}"/>
              </a:ext>
            </a:extLst>
          </p:cNvPr>
          <p:cNvSpPr/>
          <p:nvPr/>
        </p:nvSpPr>
        <p:spPr>
          <a:xfrm>
            <a:off x="4860032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Walk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41AAAB17-C63F-4078-AD23-CE77523FB844}"/>
              </a:ext>
            </a:extLst>
          </p:cNvPr>
          <p:cNvSpPr/>
          <p:nvPr/>
        </p:nvSpPr>
        <p:spPr>
          <a:xfrm>
            <a:off x="815786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Sing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9375FD56-A4C2-4981-B378-FB7B0B14C02C}"/>
              </a:ext>
            </a:extLst>
          </p:cNvPr>
          <p:cNvSpPr/>
          <p:nvPr/>
        </p:nvSpPr>
        <p:spPr>
          <a:xfrm>
            <a:off x="4860032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Jump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AE147E3-BCCF-4672-8328-8C578793B188}"/>
              </a:ext>
            </a:extLst>
          </p:cNvPr>
          <p:cNvSpPr/>
          <p:nvPr/>
        </p:nvSpPr>
        <p:spPr>
          <a:xfrm>
            <a:off x="1115616" y="1412776"/>
            <a:ext cx="792088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EF9A6B-E415-493F-88EE-5D606DF73637}"/>
              </a:ext>
            </a:extLst>
          </p:cNvPr>
          <p:cNvSpPr/>
          <p:nvPr/>
        </p:nvSpPr>
        <p:spPr>
          <a:xfrm>
            <a:off x="1115616" y="1484784"/>
            <a:ext cx="432048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66A72C-88A4-4F6F-8A74-17993117AAFB}"/>
              </a:ext>
            </a:extLst>
          </p:cNvPr>
          <p:cNvSpPr/>
          <p:nvPr/>
        </p:nvSpPr>
        <p:spPr>
          <a:xfrm>
            <a:off x="1403648" y="1988840"/>
            <a:ext cx="288032" cy="39121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487F0871-ABEE-4B10-A724-CE3DB0255D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2" y="620688"/>
            <a:ext cx="2186208" cy="2186208"/>
          </a:xfrm>
          <a:prstGeom prst="rect">
            <a:avLst/>
          </a:prstGeom>
        </p:spPr>
      </p:pic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08BE99E-7437-429F-A872-852BDF69871E}"/>
              </a:ext>
            </a:extLst>
          </p:cNvPr>
          <p:cNvSpPr/>
          <p:nvPr/>
        </p:nvSpPr>
        <p:spPr>
          <a:xfrm>
            <a:off x="1115616" y="1484784"/>
            <a:ext cx="648072" cy="31920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B3C071C-062B-4D60-85C0-6A65DB3E46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0" y="111033"/>
            <a:ext cx="770386" cy="7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8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0092836E-EB85-4F0C-AFEB-66DC3081CCD5}"/>
              </a:ext>
            </a:extLst>
          </p:cNvPr>
          <p:cNvSpPr/>
          <p:nvPr/>
        </p:nvSpPr>
        <p:spPr>
          <a:xfrm>
            <a:off x="1043608" y="1484784"/>
            <a:ext cx="576064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20CA8-D81D-456A-8543-3845EF8DD3BA}"/>
              </a:ext>
            </a:extLst>
          </p:cNvPr>
          <p:cNvSpPr txBox="1"/>
          <p:nvPr/>
        </p:nvSpPr>
        <p:spPr>
          <a:xfrm>
            <a:off x="3333085" y="12687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6-</a:t>
            </a:r>
            <a:r>
              <a:rPr lang="tr-TR" sz="3600" dirty="0">
                <a:latin typeface="Comic Sans MS" panose="030F0702030302020204" pitchFamily="66" charset="0"/>
              </a:rPr>
              <a:t>Let’s ………………………</a:t>
            </a:r>
            <a:endParaRPr lang="tr-T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234DB7A6-D472-44E7-A808-DFED86FBE9FA}"/>
              </a:ext>
            </a:extLst>
          </p:cNvPr>
          <p:cNvSpPr/>
          <p:nvPr/>
        </p:nvSpPr>
        <p:spPr>
          <a:xfrm>
            <a:off x="815786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Skip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rope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D8FF929-150F-4AF2-8051-D314427CB721}"/>
              </a:ext>
            </a:extLst>
          </p:cNvPr>
          <p:cNvSpPr/>
          <p:nvPr/>
        </p:nvSpPr>
        <p:spPr>
          <a:xfrm>
            <a:off x="4860032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Ride</a:t>
            </a:r>
            <a:r>
              <a:rPr lang="tr-TR" sz="3600" dirty="0">
                <a:latin typeface="Comic Sans MS" panose="030F0702030302020204" pitchFamily="66" charset="0"/>
              </a:rPr>
              <a:t> a </a:t>
            </a:r>
            <a:r>
              <a:rPr lang="tr-TR" sz="3600" dirty="0" err="1">
                <a:latin typeface="Comic Sans MS" panose="030F0702030302020204" pitchFamily="66" charset="0"/>
              </a:rPr>
              <a:t>bike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41AAAB17-C63F-4078-AD23-CE77523FB844}"/>
              </a:ext>
            </a:extLst>
          </p:cNvPr>
          <p:cNvSpPr/>
          <p:nvPr/>
        </p:nvSpPr>
        <p:spPr>
          <a:xfrm>
            <a:off x="815786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Comic Sans MS" panose="030F0702030302020204" pitchFamily="66" charset="0"/>
              </a:rPr>
              <a:t>Play </a:t>
            </a:r>
            <a:r>
              <a:rPr lang="tr-TR" sz="3600" dirty="0" err="1">
                <a:latin typeface="Comic Sans MS" panose="030F0702030302020204" pitchFamily="66" charset="0"/>
              </a:rPr>
              <a:t>hide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and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seek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2" action="ppaction://hlinksldjump"/>
            <a:extLst>
              <a:ext uri="{FF2B5EF4-FFF2-40B4-BE49-F238E27FC236}">
                <a16:creationId xmlns:a16="http://schemas.microsoft.com/office/drawing/2014/main" id="{9375FD56-A4C2-4981-B378-FB7B0B14C02C}"/>
              </a:ext>
            </a:extLst>
          </p:cNvPr>
          <p:cNvSpPr/>
          <p:nvPr/>
        </p:nvSpPr>
        <p:spPr>
          <a:xfrm>
            <a:off x="4860032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Kick</a:t>
            </a:r>
            <a:r>
              <a:rPr lang="tr-TR" sz="3600" dirty="0">
                <a:latin typeface="Comic Sans MS" panose="030F0702030302020204" pitchFamily="66" charset="0"/>
              </a:rPr>
              <a:t> a </a:t>
            </a:r>
            <a:r>
              <a:rPr lang="tr-TR" sz="3600" dirty="0" err="1">
                <a:latin typeface="Comic Sans MS" panose="030F0702030302020204" pitchFamily="66" charset="0"/>
              </a:rPr>
              <a:t>ball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AE147E3-BCCF-4672-8328-8C578793B188}"/>
              </a:ext>
            </a:extLst>
          </p:cNvPr>
          <p:cNvSpPr/>
          <p:nvPr/>
        </p:nvSpPr>
        <p:spPr>
          <a:xfrm>
            <a:off x="1115616" y="1412776"/>
            <a:ext cx="792088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EF9A6B-E415-493F-88EE-5D606DF73637}"/>
              </a:ext>
            </a:extLst>
          </p:cNvPr>
          <p:cNvSpPr/>
          <p:nvPr/>
        </p:nvSpPr>
        <p:spPr>
          <a:xfrm>
            <a:off x="1115616" y="1484784"/>
            <a:ext cx="432048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66A72C-88A4-4F6F-8A74-17993117AAFB}"/>
              </a:ext>
            </a:extLst>
          </p:cNvPr>
          <p:cNvSpPr/>
          <p:nvPr/>
        </p:nvSpPr>
        <p:spPr>
          <a:xfrm>
            <a:off x="1403648" y="1988840"/>
            <a:ext cx="288032" cy="39121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08BE99E-7437-429F-A872-852BDF69871E}"/>
              </a:ext>
            </a:extLst>
          </p:cNvPr>
          <p:cNvSpPr/>
          <p:nvPr/>
        </p:nvSpPr>
        <p:spPr>
          <a:xfrm>
            <a:off x="1115616" y="1484784"/>
            <a:ext cx="648072" cy="31920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D68DB711-3A84-4C21-9FF1-4763C9711B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2" y="620688"/>
            <a:ext cx="2186208" cy="2186208"/>
          </a:xfrm>
          <a:prstGeom prst="rect">
            <a:avLst/>
          </a:prstGeom>
        </p:spPr>
      </p:pic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67B1B68-BCF4-4569-8C71-7B2292149268}"/>
              </a:ext>
            </a:extLst>
          </p:cNvPr>
          <p:cNvSpPr/>
          <p:nvPr/>
        </p:nvSpPr>
        <p:spPr>
          <a:xfrm>
            <a:off x="1115616" y="1340768"/>
            <a:ext cx="504056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C65889-1573-445A-9741-8950053B7BCD}"/>
              </a:ext>
            </a:extLst>
          </p:cNvPr>
          <p:cNvSpPr/>
          <p:nvPr/>
        </p:nvSpPr>
        <p:spPr>
          <a:xfrm>
            <a:off x="1187624" y="1196752"/>
            <a:ext cx="288032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DB52BA-D5E9-49EB-865B-FA1DC04D4403}"/>
              </a:ext>
            </a:extLst>
          </p:cNvPr>
          <p:cNvSpPr/>
          <p:nvPr/>
        </p:nvSpPr>
        <p:spPr>
          <a:xfrm>
            <a:off x="1259632" y="1556792"/>
            <a:ext cx="50405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7A7AA438-E5F7-4E79-9FA3-09B551D7D0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0" y="111033"/>
            <a:ext cx="770386" cy="7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0092836E-EB85-4F0C-AFEB-66DC3081CCD5}"/>
              </a:ext>
            </a:extLst>
          </p:cNvPr>
          <p:cNvSpPr/>
          <p:nvPr/>
        </p:nvSpPr>
        <p:spPr>
          <a:xfrm>
            <a:off x="1043608" y="1484784"/>
            <a:ext cx="576064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20CA8-D81D-456A-8543-3845EF8DD3BA}"/>
              </a:ext>
            </a:extLst>
          </p:cNvPr>
          <p:cNvSpPr txBox="1"/>
          <p:nvPr/>
        </p:nvSpPr>
        <p:spPr>
          <a:xfrm>
            <a:off x="3333085" y="12687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7-</a:t>
            </a:r>
            <a:r>
              <a:rPr lang="tr-TR" sz="3600" dirty="0">
                <a:latin typeface="Comic Sans MS" panose="030F0702030302020204" pitchFamily="66" charset="0"/>
              </a:rPr>
              <a:t>Let’s ………………………</a:t>
            </a:r>
            <a:endParaRPr lang="tr-T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234DB7A6-D472-44E7-A808-DFED86FBE9FA}"/>
              </a:ext>
            </a:extLst>
          </p:cNvPr>
          <p:cNvSpPr/>
          <p:nvPr/>
        </p:nvSpPr>
        <p:spPr>
          <a:xfrm>
            <a:off x="815786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Swing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AD8FF929-150F-4AF2-8051-D314427CB721}"/>
              </a:ext>
            </a:extLst>
          </p:cNvPr>
          <p:cNvSpPr/>
          <p:nvPr/>
        </p:nvSpPr>
        <p:spPr>
          <a:xfrm>
            <a:off x="4860032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Slide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1AAAB17-C63F-4078-AD23-CE77523FB844}"/>
              </a:ext>
            </a:extLst>
          </p:cNvPr>
          <p:cNvSpPr/>
          <p:nvPr/>
        </p:nvSpPr>
        <p:spPr>
          <a:xfrm>
            <a:off x="815786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Sing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2" action="ppaction://hlinksldjump"/>
            <a:extLst>
              <a:ext uri="{FF2B5EF4-FFF2-40B4-BE49-F238E27FC236}">
                <a16:creationId xmlns:a16="http://schemas.microsoft.com/office/drawing/2014/main" id="{9375FD56-A4C2-4981-B378-FB7B0B14C02C}"/>
              </a:ext>
            </a:extLst>
          </p:cNvPr>
          <p:cNvSpPr/>
          <p:nvPr/>
        </p:nvSpPr>
        <p:spPr>
          <a:xfrm>
            <a:off x="4860032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Walk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AE147E3-BCCF-4672-8328-8C578793B188}"/>
              </a:ext>
            </a:extLst>
          </p:cNvPr>
          <p:cNvSpPr/>
          <p:nvPr/>
        </p:nvSpPr>
        <p:spPr>
          <a:xfrm>
            <a:off x="1115616" y="1412776"/>
            <a:ext cx="792088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EF9A6B-E415-493F-88EE-5D606DF73637}"/>
              </a:ext>
            </a:extLst>
          </p:cNvPr>
          <p:cNvSpPr/>
          <p:nvPr/>
        </p:nvSpPr>
        <p:spPr>
          <a:xfrm>
            <a:off x="1115616" y="1484784"/>
            <a:ext cx="432048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66A72C-88A4-4F6F-8A74-17993117AAFB}"/>
              </a:ext>
            </a:extLst>
          </p:cNvPr>
          <p:cNvSpPr/>
          <p:nvPr/>
        </p:nvSpPr>
        <p:spPr>
          <a:xfrm>
            <a:off x="1403648" y="1988840"/>
            <a:ext cx="288032" cy="39121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08BE99E-7437-429F-A872-852BDF69871E}"/>
              </a:ext>
            </a:extLst>
          </p:cNvPr>
          <p:cNvSpPr/>
          <p:nvPr/>
        </p:nvSpPr>
        <p:spPr>
          <a:xfrm>
            <a:off x="1115616" y="1484784"/>
            <a:ext cx="648072" cy="31920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67B1B68-BCF4-4569-8C71-7B2292149268}"/>
              </a:ext>
            </a:extLst>
          </p:cNvPr>
          <p:cNvSpPr/>
          <p:nvPr/>
        </p:nvSpPr>
        <p:spPr>
          <a:xfrm>
            <a:off x="1115616" y="1340768"/>
            <a:ext cx="504056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C65889-1573-445A-9741-8950053B7BCD}"/>
              </a:ext>
            </a:extLst>
          </p:cNvPr>
          <p:cNvSpPr/>
          <p:nvPr/>
        </p:nvSpPr>
        <p:spPr>
          <a:xfrm>
            <a:off x="1187624" y="1196752"/>
            <a:ext cx="288032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DB52BA-D5E9-49EB-865B-FA1DC04D4403}"/>
              </a:ext>
            </a:extLst>
          </p:cNvPr>
          <p:cNvSpPr/>
          <p:nvPr/>
        </p:nvSpPr>
        <p:spPr>
          <a:xfrm>
            <a:off x="1259632" y="1556792"/>
            <a:ext cx="50405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3A191E0B-9C6A-49FB-8572-B6369A2F5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2" y="620688"/>
            <a:ext cx="2176092" cy="217609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E16FBA3-A481-4102-8D14-1B9478A1AD4D}"/>
              </a:ext>
            </a:extLst>
          </p:cNvPr>
          <p:cNvSpPr/>
          <p:nvPr/>
        </p:nvSpPr>
        <p:spPr>
          <a:xfrm>
            <a:off x="1115616" y="1700808"/>
            <a:ext cx="432048" cy="47288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1F7C09-F5B2-4207-BD73-DEA745187652}"/>
              </a:ext>
            </a:extLst>
          </p:cNvPr>
          <p:cNvSpPr/>
          <p:nvPr/>
        </p:nvSpPr>
        <p:spPr>
          <a:xfrm>
            <a:off x="1043608" y="1731980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D70432DF-9469-473E-B8AE-40392878AF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0" y="111033"/>
            <a:ext cx="770386" cy="7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1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0092836E-EB85-4F0C-AFEB-66DC3081CCD5}"/>
              </a:ext>
            </a:extLst>
          </p:cNvPr>
          <p:cNvSpPr/>
          <p:nvPr/>
        </p:nvSpPr>
        <p:spPr>
          <a:xfrm>
            <a:off x="1043608" y="1484784"/>
            <a:ext cx="576064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20CA8-D81D-456A-8543-3845EF8DD3BA}"/>
              </a:ext>
            </a:extLst>
          </p:cNvPr>
          <p:cNvSpPr txBox="1"/>
          <p:nvPr/>
        </p:nvSpPr>
        <p:spPr>
          <a:xfrm>
            <a:off x="3333085" y="126876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8-</a:t>
            </a:r>
            <a:r>
              <a:rPr lang="tr-TR" sz="3600" dirty="0">
                <a:latin typeface="Comic Sans MS" panose="030F0702030302020204" pitchFamily="66" charset="0"/>
              </a:rPr>
              <a:t>Let’s ………………………</a:t>
            </a:r>
            <a:endParaRPr lang="tr-T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234DB7A6-D472-44E7-A808-DFED86FBE9FA}"/>
              </a:ext>
            </a:extLst>
          </p:cNvPr>
          <p:cNvSpPr/>
          <p:nvPr/>
        </p:nvSpPr>
        <p:spPr>
          <a:xfrm>
            <a:off x="815786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Swing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AD8FF929-150F-4AF2-8051-D314427CB721}"/>
              </a:ext>
            </a:extLst>
          </p:cNvPr>
          <p:cNvSpPr/>
          <p:nvPr/>
        </p:nvSpPr>
        <p:spPr>
          <a:xfrm>
            <a:off x="4860032" y="3429000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Sing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41AAAB17-C63F-4078-AD23-CE77523FB844}"/>
              </a:ext>
            </a:extLst>
          </p:cNvPr>
          <p:cNvSpPr/>
          <p:nvPr/>
        </p:nvSpPr>
        <p:spPr>
          <a:xfrm>
            <a:off x="815786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Slide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9375FD56-A4C2-4981-B378-FB7B0B14C02C}"/>
              </a:ext>
            </a:extLst>
          </p:cNvPr>
          <p:cNvSpPr/>
          <p:nvPr/>
        </p:nvSpPr>
        <p:spPr>
          <a:xfrm>
            <a:off x="4860032" y="4797152"/>
            <a:ext cx="289211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latin typeface="Comic Sans MS" panose="030F0702030302020204" pitchFamily="66" charset="0"/>
              </a:rPr>
              <a:t>Jump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AE147E3-BCCF-4672-8328-8C578793B188}"/>
              </a:ext>
            </a:extLst>
          </p:cNvPr>
          <p:cNvSpPr/>
          <p:nvPr/>
        </p:nvSpPr>
        <p:spPr>
          <a:xfrm>
            <a:off x="1115616" y="1412776"/>
            <a:ext cx="792088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EF9A6B-E415-493F-88EE-5D606DF73637}"/>
              </a:ext>
            </a:extLst>
          </p:cNvPr>
          <p:cNvSpPr/>
          <p:nvPr/>
        </p:nvSpPr>
        <p:spPr>
          <a:xfrm>
            <a:off x="1115616" y="1484784"/>
            <a:ext cx="432048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66A72C-88A4-4F6F-8A74-17993117AAFB}"/>
              </a:ext>
            </a:extLst>
          </p:cNvPr>
          <p:cNvSpPr/>
          <p:nvPr/>
        </p:nvSpPr>
        <p:spPr>
          <a:xfrm>
            <a:off x="1403648" y="1988840"/>
            <a:ext cx="288032" cy="39121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08BE99E-7437-429F-A872-852BDF69871E}"/>
              </a:ext>
            </a:extLst>
          </p:cNvPr>
          <p:cNvSpPr/>
          <p:nvPr/>
        </p:nvSpPr>
        <p:spPr>
          <a:xfrm>
            <a:off x="1115616" y="1484784"/>
            <a:ext cx="648072" cy="31920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67B1B68-BCF4-4569-8C71-7B2292149268}"/>
              </a:ext>
            </a:extLst>
          </p:cNvPr>
          <p:cNvSpPr/>
          <p:nvPr/>
        </p:nvSpPr>
        <p:spPr>
          <a:xfrm>
            <a:off x="1115616" y="1340768"/>
            <a:ext cx="504056" cy="3912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C65889-1573-445A-9741-8950053B7BCD}"/>
              </a:ext>
            </a:extLst>
          </p:cNvPr>
          <p:cNvSpPr/>
          <p:nvPr/>
        </p:nvSpPr>
        <p:spPr>
          <a:xfrm>
            <a:off x="1187624" y="1196752"/>
            <a:ext cx="288032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DB52BA-D5E9-49EB-865B-FA1DC04D4403}"/>
              </a:ext>
            </a:extLst>
          </p:cNvPr>
          <p:cNvSpPr/>
          <p:nvPr/>
        </p:nvSpPr>
        <p:spPr>
          <a:xfrm>
            <a:off x="1259632" y="1556792"/>
            <a:ext cx="50405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C0ED954C-CBE9-45A0-84F0-408686103F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55" y="620688"/>
            <a:ext cx="2156765" cy="2156765"/>
          </a:xfrm>
          <a:prstGeom prst="rect">
            <a:avLst/>
          </a:prstGeom>
        </p:spPr>
      </p:pic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F5458D3-DC08-4CD0-8FCF-FED543F669E8}"/>
              </a:ext>
            </a:extLst>
          </p:cNvPr>
          <p:cNvSpPr/>
          <p:nvPr/>
        </p:nvSpPr>
        <p:spPr>
          <a:xfrm>
            <a:off x="1619672" y="908720"/>
            <a:ext cx="792088" cy="32886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02817A-1260-443D-A64F-3601A0C3481E}"/>
              </a:ext>
            </a:extLst>
          </p:cNvPr>
          <p:cNvSpPr/>
          <p:nvPr/>
        </p:nvSpPr>
        <p:spPr>
          <a:xfrm>
            <a:off x="1475656" y="1093572"/>
            <a:ext cx="216024" cy="10318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44238244-6F4D-4A9C-9F09-03AE9AF24A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0" y="111033"/>
            <a:ext cx="770386" cy="7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</TotalTime>
  <Words>119</Words>
  <Application>Microsoft Office PowerPoint</Application>
  <PresentationFormat>Ekran Gösterisi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Comic Sans MS</vt:lpstr>
      <vt:lpstr>Geçmişe bakış</vt:lpstr>
      <vt:lpstr>At The Playground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Playground</dc:title>
  <dc:creator>samsung</dc:creator>
  <cp:lastModifiedBy>nilgün kutluata</cp:lastModifiedBy>
  <cp:revision>12</cp:revision>
  <dcterms:created xsi:type="dcterms:W3CDTF">2019-01-26T18:52:28Z</dcterms:created>
  <dcterms:modified xsi:type="dcterms:W3CDTF">2019-01-27T09:48:59Z</dcterms:modified>
</cp:coreProperties>
</file>